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3"/>
  </p:notesMasterIdLst>
  <p:sldIdLst>
    <p:sldId id="256" r:id="rId2"/>
    <p:sldId id="259" r:id="rId3"/>
    <p:sldId id="263" r:id="rId4"/>
    <p:sldId id="265" r:id="rId5"/>
    <p:sldId id="266" r:id="rId6"/>
    <p:sldId id="267" r:id="rId7"/>
    <p:sldId id="268" r:id="rId8"/>
    <p:sldId id="270" r:id="rId9"/>
    <p:sldId id="271" r:id="rId10"/>
    <p:sldId id="274" r:id="rId11"/>
    <p:sldId id="275" r:id="rId12"/>
  </p:sldIdLst>
  <p:sldSz cx="9144000" cy="5143500" type="screen16x9"/>
  <p:notesSz cx="6858000" cy="9144000"/>
  <p:embeddedFontLst>
    <p:embeddedFont>
      <p:font typeface="Kavoon" panose="020B0604020202020204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Baloo Tammudu 2" panose="020B0604020202020204" charset="0"/>
      <p:regular r:id="rId19"/>
      <p:bold r:id="rId20"/>
    </p:embeddedFont>
    <p:embeddedFont>
      <p:font typeface="Bebas Neue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4" name="Google Shape;48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5" name="Google Shape;48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3" name="Google Shape;53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4" name="Google Shape;534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9" name="Google Shape;53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0" name="Google Shape;535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4" name="Google Shape;48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" name="Google Shape;48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2" name="Google Shape;48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4" name="Google Shape;5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5" name="Google Shape;5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1" name="Google Shape;52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2" name="Google Shape;52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0" name="Google Shape;5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1" name="Google Shape;523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7" name="Google Shape;5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8" name="Google Shape;52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- Một số sông lớn ở khu vực Nam Bộ, là: sông Đồng Nai; sông Tiền; sông Hậu; sông Sài Gòn.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Đặc điểm chính của sông ngòi: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Vùng Nam Bộ có hệ thống sông ngòi dày đặc, với nhiều sông lớn là: sông Đồng Nai (ở Đông Nam Bộ), sông Tiền, sông Hậu (ở đồng bằng sông Cửu Long),...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Sông ngòi là nguồn cung cấp nước, phù sa, thuỷ sản và là đường giao thông quan trọng của vùng.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2" name="Google Shape;5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3" name="Google Shape;52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0" name="Google Shape;5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1" name="Google Shape;52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"/>
          <p:cNvSpPr/>
          <p:nvPr/>
        </p:nvSpPr>
        <p:spPr>
          <a:xfrm>
            <a:off x="7186749" y="3008362"/>
            <a:ext cx="2245600" cy="264847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"/>
          <p:cNvSpPr/>
          <p:nvPr/>
        </p:nvSpPr>
        <p:spPr>
          <a:xfrm>
            <a:off x="-505488" y="-376821"/>
            <a:ext cx="2787825" cy="2634975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8" name="Google Shape;70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p5"/>
          <p:cNvGrpSpPr/>
          <p:nvPr/>
        </p:nvGrpSpPr>
        <p:grpSpPr>
          <a:xfrm>
            <a:off x="77212" y="236188"/>
            <a:ext cx="976280" cy="1129078"/>
            <a:chOff x="5531300" y="3305725"/>
            <a:chExt cx="703625" cy="813750"/>
          </a:xfrm>
        </p:grpSpPr>
        <p:sp>
          <p:nvSpPr>
            <p:cNvPr id="710" name="Google Shape;710;p5"/>
            <p:cNvSpPr/>
            <p:nvPr/>
          </p:nvSpPr>
          <p:spPr>
            <a:xfrm>
              <a:off x="5531300" y="3305725"/>
              <a:ext cx="703625" cy="813750"/>
            </a:xfrm>
            <a:custGeom>
              <a:avLst/>
              <a:gdLst/>
              <a:ahLst/>
              <a:cxnLst/>
              <a:rect l="l" t="t" r="r" b="b"/>
              <a:pathLst>
                <a:path w="28145" h="32550" extrusionOk="0">
                  <a:moveTo>
                    <a:pt x="17645" y="0"/>
                  </a:moveTo>
                  <a:cubicBezTo>
                    <a:pt x="17485" y="0"/>
                    <a:pt x="17325" y="23"/>
                    <a:pt x="17165" y="46"/>
                  </a:cubicBezTo>
                  <a:cubicBezTo>
                    <a:pt x="16960" y="69"/>
                    <a:pt x="16777" y="137"/>
                    <a:pt x="16640" y="183"/>
                  </a:cubicBezTo>
                  <a:cubicBezTo>
                    <a:pt x="16298" y="297"/>
                    <a:pt x="15978" y="480"/>
                    <a:pt x="15682" y="708"/>
                  </a:cubicBezTo>
                  <a:cubicBezTo>
                    <a:pt x="15636" y="753"/>
                    <a:pt x="15590" y="799"/>
                    <a:pt x="15545" y="845"/>
                  </a:cubicBezTo>
                  <a:cubicBezTo>
                    <a:pt x="15545" y="845"/>
                    <a:pt x="1507" y="4520"/>
                    <a:pt x="1484" y="4520"/>
                  </a:cubicBezTo>
                  <a:cubicBezTo>
                    <a:pt x="891" y="4679"/>
                    <a:pt x="411" y="5113"/>
                    <a:pt x="183" y="5661"/>
                  </a:cubicBezTo>
                  <a:cubicBezTo>
                    <a:pt x="137" y="5752"/>
                    <a:pt x="92" y="5866"/>
                    <a:pt x="69" y="5958"/>
                  </a:cubicBezTo>
                  <a:cubicBezTo>
                    <a:pt x="69" y="5958"/>
                    <a:pt x="46" y="6026"/>
                    <a:pt x="46" y="6049"/>
                  </a:cubicBezTo>
                  <a:cubicBezTo>
                    <a:pt x="23" y="6163"/>
                    <a:pt x="1" y="6277"/>
                    <a:pt x="1" y="6414"/>
                  </a:cubicBezTo>
                  <a:cubicBezTo>
                    <a:pt x="1" y="6483"/>
                    <a:pt x="1" y="6574"/>
                    <a:pt x="1" y="6642"/>
                  </a:cubicBezTo>
                  <a:cubicBezTo>
                    <a:pt x="1" y="6757"/>
                    <a:pt x="23" y="6893"/>
                    <a:pt x="69" y="7008"/>
                  </a:cubicBezTo>
                  <a:cubicBezTo>
                    <a:pt x="69" y="7030"/>
                    <a:pt x="69" y="7076"/>
                    <a:pt x="69" y="7099"/>
                  </a:cubicBezTo>
                  <a:lnTo>
                    <a:pt x="6529" y="30974"/>
                  </a:lnTo>
                  <a:lnTo>
                    <a:pt x="6529" y="31043"/>
                  </a:lnTo>
                  <a:cubicBezTo>
                    <a:pt x="6574" y="31202"/>
                    <a:pt x="6666" y="31408"/>
                    <a:pt x="6825" y="31636"/>
                  </a:cubicBezTo>
                  <a:cubicBezTo>
                    <a:pt x="6848" y="31705"/>
                    <a:pt x="6894" y="31750"/>
                    <a:pt x="6962" y="31819"/>
                  </a:cubicBezTo>
                  <a:cubicBezTo>
                    <a:pt x="6985" y="31864"/>
                    <a:pt x="7031" y="31910"/>
                    <a:pt x="7076" y="31956"/>
                  </a:cubicBezTo>
                  <a:cubicBezTo>
                    <a:pt x="7122" y="32001"/>
                    <a:pt x="7191" y="32047"/>
                    <a:pt x="7236" y="32093"/>
                  </a:cubicBezTo>
                  <a:cubicBezTo>
                    <a:pt x="7327" y="32161"/>
                    <a:pt x="7419" y="32230"/>
                    <a:pt x="7510" y="32275"/>
                  </a:cubicBezTo>
                  <a:cubicBezTo>
                    <a:pt x="7510" y="32298"/>
                    <a:pt x="7556" y="32298"/>
                    <a:pt x="7556" y="32321"/>
                  </a:cubicBezTo>
                  <a:cubicBezTo>
                    <a:pt x="7647" y="32366"/>
                    <a:pt x="7738" y="32389"/>
                    <a:pt x="7830" y="32435"/>
                  </a:cubicBezTo>
                  <a:cubicBezTo>
                    <a:pt x="7875" y="32435"/>
                    <a:pt x="7921" y="32458"/>
                    <a:pt x="7967" y="32481"/>
                  </a:cubicBezTo>
                  <a:lnTo>
                    <a:pt x="8012" y="32481"/>
                  </a:lnTo>
                  <a:cubicBezTo>
                    <a:pt x="8195" y="32526"/>
                    <a:pt x="8377" y="32549"/>
                    <a:pt x="8537" y="32549"/>
                  </a:cubicBezTo>
                  <a:cubicBezTo>
                    <a:pt x="8697" y="32549"/>
                    <a:pt x="8880" y="32526"/>
                    <a:pt x="9039" y="32503"/>
                  </a:cubicBezTo>
                  <a:lnTo>
                    <a:pt x="23031" y="28829"/>
                  </a:lnTo>
                  <a:cubicBezTo>
                    <a:pt x="23168" y="28874"/>
                    <a:pt x="23305" y="28897"/>
                    <a:pt x="23465" y="28920"/>
                  </a:cubicBezTo>
                  <a:lnTo>
                    <a:pt x="23739" y="28920"/>
                  </a:lnTo>
                  <a:cubicBezTo>
                    <a:pt x="24424" y="28920"/>
                    <a:pt x="25063" y="28714"/>
                    <a:pt x="25611" y="28281"/>
                  </a:cubicBezTo>
                  <a:cubicBezTo>
                    <a:pt x="25702" y="28212"/>
                    <a:pt x="25770" y="28144"/>
                    <a:pt x="25839" y="28075"/>
                  </a:cubicBezTo>
                  <a:cubicBezTo>
                    <a:pt x="26044" y="28007"/>
                    <a:pt x="26204" y="27916"/>
                    <a:pt x="26318" y="27847"/>
                  </a:cubicBezTo>
                  <a:cubicBezTo>
                    <a:pt x="26501" y="27733"/>
                    <a:pt x="26660" y="27619"/>
                    <a:pt x="26843" y="27459"/>
                  </a:cubicBezTo>
                  <a:cubicBezTo>
                    <a:pt x="27140" y="27185"/>
                    <a:pt x="27391" y="26866"/>
                    <a:pt x="27619" y="26500"/>
                  </a:cubicBezTo>
                  <a:cubicBezTo>
                    <a:pt x="27825" y="26158"/>
                    <a:pt x="27962" y="25770"/>
                    <a:pt x="28053" y="25359"/>
                  </a:cubicBezTo>
                  <a:cubicBezTo>
                    <a:pt x="28144" y="24880"/>
                    <a:pt x="28121" y="24400"/>
                    <a:pt x="28007" y="23944"/>
                  </a:cubicBezTo>
                  <a:cubicBezTo>
                    <a:pt x="28007" y="23921"/>
                    <a:pt x="28007" y="23898"/>
                    <a:pt x="28007" y="23875"/>
                  </a:cubicBezTo>
                  <a:lnTo>
                    <a:pt x="22164" y="2214"/>
                  </a:lnTo>
                  <a:cubicBezTo>
                    <a:pt x="22141" y="2191"/>
                    <a:pt x="22141" y="2191"/>
                    <a:pt x="22141" y="2169"/>
                  </a:cubicBezTo>
                  <a:cubicBezTo>
                    <a:pt x="22095" y="1963"/>
                    <a:pt x="22004" y="1758"/>
                    <a:pt x="21913" y="1575"/>
                  </a:cubicBezTo>
                  <a:cubicBezTo>
                    <a:pt x="21776" y="1301"/>
                    <a:pt x="21593" y="1050"/>
                    <a:pt x="21388" y="845"/>
                  </a:cubicBezTo>
                  <a:cubicBezTo>
                    <a:pt x="20977" y="457"/>
                    <a:pt x="20452" y="183"/>
                    <a:pt x="19881" y="69"/>
                  </a:cubicBezTo>
                  <a:cubicBezTo>
                    <a:pt x="19676" y="46"/>
                    <a:pt x="19493" y="23"/>
                    <a:pt x="19288" y="23"/>
                  </a:cubicBezTo>
                  <a:cubicBezTo>
                    <a:pt x="19082" y="23"/>
                    <a:pt x="18877" y="23"/>
                    <a:pt x="18672" y="69"/>
                  </a:cubicBezTo>
                  <a:cubicBezTo>
                    <a:pt x="18558" y="69"/>
                    <a:pt x="18466" y="92"/>
                    <a:pt x="18352" y="114"/>
                  </a:cubicBezTo>
                  <a:cubicBezTo>
                    <a:pt x="18169" y="46"/>
                    <a:pt x="17964" y="23"/>
                    <a:pt x="17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rgbClr val="51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5965550" y="3356500"/>
              <a:ext cx="170650" cy="619950"/>
            </a:xfrm>
            <a:custGeom>
              <a:avLst/>
              <a:gdLst/>
              <a:ahLst/>
              <a:cxnLst/>
              <a:rect l="l" t="t" r="r" b="b"/>
              <a:pathLst>
                <a:path w="6826" h="24798" extrusionOk="0">
                  <a:moveTo>
                    <a:pt x="69" y="1"/>
                  </a:moveTo>
                  <a:cubicBezTo>
                    <a:pt x="46" y="24"/>
                    <a:pt x="23" y="46"/>
                    <a:pt x="1" y="69"/>
                  </a:cubicBezTo>
                  <a:cubicBezTo>
                    <a:pt x="1" y="115"/>
                    <a:pt x="1" y="138"/>
                    <a:pt x="1" y="160"/>
                  </a:cubicBezTo>
                  <a:cubicBezTo>
                    <a:pt x="92" y="480"/>
                    <a:pt x="160" y="800"/>
                    <a:pt x="252" y="1119"/>
                  </a:cubicBezTo>
                  <a:cubicBezTo>
                    <a:pt x="320" y="1439"/>
                    <a:pt x="389" y="1758"/>
                    <a:pt x="480" y="2078"/>
                  </a:cubicBezTo>
                  <a:cubicBezTo>
                    <a:pt x="640" y="2740"/>
                    <a:pt x="822" y="3402"/>
                    <a:pt x="1005" y="4064"/>
                  </a:cubicBezTo>
                  <a:cubicBezTo>
                    <a:pt x="1370" y="5365"/>
                    <a:pt x="1712" y="6666"/>
                    <a:pt x="2055" y="7990"/>
                  </a:cubicBezTo>
                  <a:cubicBezTo>
                    <a:pt x="2329" y="9040"/>
                    <a:pt x="2626" y="10089"/>
                    <a:pt x="2899" y="11139"/>
                  </a:cubicBezTo>
                  <a:cubicBezTo>
                    <a:pt x="3242" y="12372"/>
                    <a:pt x="3561" y="13605"/>
                    <a:pt x="3904" y="14860"/>
                  </a:cubicBezTo>
                  <a:cubicBezTo>
                    <a:pt x="4064" y="15476"/>
                    <a:pt x="4223" y="16115"/>
                    <a:pt x="4406" y="16754"/>
                  </a:cubicBezTo>
                  <a:cubicBezTo>
                    <a:pt x="4543" y="17302"/>
                    <a:pt x="4703" y="17850"/>
                    <a:pt x="4840" y="18421"/>
                  </a:cubicBezTo>
                  <a:cubicBezTo>
                    <a:pt x="5159" y="19562"/>
                    <a:pt x="5456" y="20703"/>
                    <a:pt x="5753" y="21867"/>
                  </a:cubicBezTo>
                  <a:cubicBezTo>
                    <a:pt x="5935" y="22552"/>
                    <a:pt x="6141" y="23260"/>
                    <a:pt x="6323" y="23967"/>
                  </a:cubicBezTo>
                  <a:cubicBezTo>
                    <a:pt x="6346" y="24059"/>
                    <a:pt x="6369" y="24150"/>
                    <a:pt x="6415" y="24264"/>
                  </a:cubicBezTo>
                  <a:cubicBezTo>
                    <a:pt x="6437" y="24332"/>
                    <a:pt x="6437" y="24401"/>
                    <a:pt x="6483" y="24492"/>
                  </a:cubicBezTo>
                  <a:cubicBezTo>
                    <a:pt x="6483" y="24538"/>
                    <a:pt x="6506" y="24561"/>
                    <a:pt x="6506" y="24606"/>
                  </a:cubicBezTo>
                  <a:cubicBezTo>
                    <a:pt x="6529" y="24652"/>
                    <a:pt x="6529" y="24675"/>
                    <a:pt x="6551" y="24720"/>
                  </a:cubicBezTo>
                  <a:cubicBezTo>
                    <a:pt x="6569" y="24772"/>
                    <a:pt x="6624" y="24797"/>
                    <a:pt x="6680" y="24797"/>
                  </a:cubicBezTo>
                  <a:cubicBezTo>
                    <a:pt x="6698" y="24797"/>
                    <a:pt x="6717" y="24795"/>
                    <a:pt x="6734" y="24789"/>
                  </a:cubicBezTo>
                  <a:cubicBezTo>
                    <a:pt x="6757" y="24789"/>
                    <a:pt x="6780" y="24766"/>
                    <a:pt x="6803" y="24720"/>
                  </a:cubicBezTo>
                  <a:cubicBezTo>
                    <a:pt x="6825" y="24675"/>
                    <a:pt x="6825" y="24652"/>
                    <a:pt x="6803" y="24606"/>
                  </a:cubicBezTo>
                  <a:cubicBezTo>
                    <a:pt x="6803" y="24584"/>
                    <a:pt x="6803" y="24561"/>
                    <a:pt x="6780" y="24538"/>
                  </a:cubicBezTo>
                  <a:cubicBezTo>
                    <a:pt x="6780" y="24515"/>
                    <a:pt x="6780" y="24515"/>
                    <a:pt x="6780" y="24515"/>
                  </a:cubicBezTo>
                  <a:cubicBezTo>
                    <a:pt x="6780" y="24492"/>
                    <a:pt x="6780" y="24469"/>
                    <a:pt x="6780" y="24447"/>
                  </a:cubicBezTo>
                  <a:cubicBezTo>
                    <a:pt x="6757" y="24424"/>
                    <a:pt x="6757" y="24378"/>
                    <a:pt x="6757" y="24355"/>
                  </a:cubicBezTo>
                  <a:cubicBezTo>
                    <a:pt x="6734" y="24287"/>
                    <a:pt x="6711" y="24218"/>
                    <a:pt x="6711" y="24173"/>
                  </a:cubicBezTo>
                  <a:cubicBezTo>
                    <a:pt x="6666" y="24013"/>
                    <a:pt x="6620" y="23853"/>
                    <a:pt x="6574" y="23693"/>
                  </a:cubicBezTo>
                  <a:cubicBezTo>
                    <a:pt x="6437" y="23191"/>
                    <a:pt x="6300" y="22666"/>
                    <a:pt x="6163" y="22141"/>
                  </a:cubicBezTo>
                  <a:cubicBezTo>
                    <a:pt x="6049" y="21639"/>
                    <a:pt x="5890" y="21137"/>
                    <a:pt x="5753" y="20635"/>
                  </a:cubicBezTo>
                  <a:cubicBezTo>
                    <a:pt x="5593" y="20018"/>
                    <a:pt x="5433" y="19379"/>
                    <a:pt x="5250" y="18763"/>
                  </a:cubicBezTo>
                  <a:cubicBezTo>
                    <a:pt x="4954" y="17599"/>
                    <a:pt x="4657" y="16458"/>
                    <a:pt x="4337" y="15316"/>
                  </a:cubicBezTo>
                  <a:cubicBezTo>
                    <a:pt x="3995" y="14038"/>
                    <a:pt x="3653" y="12760"/>
                    <a:pt x="3310" y="11482"/>
                  </a:cubicBezTo>
                  <a:cubicBezTo>
                    <a:pt x="2694" y="9131"/>
                    <a:pt x="2055" y="6780"/>
                    <a:pt x="1416" y="4429"/>
                  </a:cubicBezTo>
                  <a:cubicBezTo>
                    <a:pt x="1233" y="3676"/>
                    <a:pt x="1028" y="2945"/>
                    <a:pt x="845" y="2215"/>
                  </a:cubicBezTo>
                  <a:cubicBezTo>
                    <a:pt x="731" y="1872"/>
                    <a:pt x="640" y="1530"/>
                    <a:pt x="548" y="1188"/>
                  </a:cubicBezTo>
                  <a:cubicBezTo>
                    <a:pt x="434" y="822"/>
                    <a:pt x="320" y="457"/>
                    <a:pt x="229" y="92"/>
                  </a:cubicBezTo>
                  <a:cubicBezTo>
                    <a:pt x="206" y="24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971825" y="3364500"/>
              <a:ext cx="166075" cy="609300"/>
            </a:xfrm>
            <a:custGeom>
              <a:avLst/>
              <a:gdLst/>
              <a:ahLst/>
              <a:cxnLst/>
              <a:rect l="l" t="t" r="r" b="b"/>
              <a:pathLst>
                <a:path w="6643" h="24372" extrusionOk="0">
                  <a:moveTo>
                    <a:pt x="46" y="0"/>
                  </a:moveTo>
                  <a:cubicBezTo>
                    <a:pt x="24" y="0"/>
                    <a:pt x="1" y="23"/>
                    <a:pt x="24" y="69"/>
                  </a:cubicBezTo>
                  <a:cubicBezTo>
                    <a:pt x="46" y="160"/>
                    <a:pt x="69" y="229"/>
                    <a:pt x="92" y="343"/>
                  </a:cubicBezTo>
                  <a:cubicBezTo>
                    <a:pt x="115" y="411"/>
                    <a:pt x="138" y="502"/>
                    <a:pt x="160" y="594"/>
                  </a:cubicBezTo>
                  <a:cubicBezTo>
                    <a:pt x="160" y="594"/>
                    <a:pt x="160" y="594"/>
                    <a:pt x="160" y="571"/>
                  </a:cubicBezTo>
                  <a:cubicBezTo>
                    <a:pt x="183" y="708"/>
                    <a:pt x="206" y="822"/>
                    <a:pt x="229" y="936"/>
                  </a:cubicBezTo>
                  <a:cubicBezTo>
                    <a:pt x="229" y="936"/>
                    <a:pt x="229" y="936"/>
                    <a:pt x="229" y="913"/>
                  </a:cubicBezTo>
                  <a:cubicBezTo>
                    <a:pt x="275" y="1096"/>
                    <a:pt x="297" y="1278"/>
                    <a:pt x="343" y="1461"/>
                  </a:cubicBezTo>
                  <a:cubicBezTo>
                    <a:pt x="366" y="1621"/>
                    <a:pt x="412" y="1803"/>
                    <a:pt x="434" y="1963"/>
                  </a:cubicBezTo>
                  <a:cubicBezTo>
                    <a:pt x="457" y="2100"/>
                    <a:pt x="503" y="2237"/>
                    <a:pt x="526" y="2351"/>
                  </a:cubicBezTo>
                  <a:cubicBezTo>
                    <a:pt x="548" y="2488"/>
                    <a:pt x="571" y="2602"/>
                    <a:pt x="617" y="2716"/>
                  </a:cubicBezTo>
                  <a:cubicBezTo>
                    <a:pt x="617" y="2785"/>
                    <a:pt x="640" y="2831"/>
                    <a:pt x="640" y="2899"/>
                  </a:cubicBezTo>
                  <a:lnTo>
                    <a:pt x="663" y="2968"/>
                  </a:lnTo>
                  <a:cubicBezTo>
                    <a:pt x="685" y="3013"/>
                    <a:pt x="685" y="3036"/>
                    <a:pt x="685" y="3082"/>
                  </a:cubicBezTo>
                  <a:cubicBezTo>
                    <a:pt x="708" y="3104"/>
                    <a:pt x="731" y="3127"/>
                    <a:pt x="754" y="3127"/>
                  </a:cubicBezTo>
                  <a:lnTo>
                    <a:pt x="777" y="3127"/>
                  </a:lnTo>
                  <a:cubicBezTo>
                    <a:pt x="800" y="3219"/>
                    <a:pt x="800" y="3333"/>
                    <a:pt x="822" y="3424"/>
                  </a:cubicBezTo>
                  <a:cubicBezTo>
                    <a:pt x="868" y="3584"/>
                    <a:pt x="891" y="3721"/>
                    <a:pt x="937" y="3881"/>
                  </a:cubicBezTo>
                  <a:cubicBezTo>
                    <a:pt x="959" y="4017"/>
                    <a:pt x="1005" y="4177"/>
                    <a:pt x="1051" y="4337"/>
                  </a:cubicBezTo>
                  <a:lnTo>
                    <a:pt x="1096" y="4588"/>
                  </a:lnTo>
                  <a:cubicBezTo>
                    <a:pt x="1119" y="4634"/>
                    <a:pt x="1119" y="4657"/>
                    <a:pt x="1119" y="4702"/>
                  </a:cubicBezTo>
                  <a:cubicBezTo>
                    <a:pt x="1142" y="4748"/>
                    <a:pt x="1142" y="4794"/>
                    <a:pt x="1165" y="4839"/>
                  </a:cubicBezTo>
                  <a:cubicBezTo>
                    <a:pt x="1188" y="4862"/>
                    <a:pt x="1210" y="4862"/>
                    <a:pt x="1233" y="4862"/>
                  </a:cubicBezTo>
                  <a:cubicBezTo>
                    <a:pt x="1279" y="5045"/>
                    <a:pt x="1325" y="5227"/>
                    <a:pt x="1370" y="5410"/>
                  </a:cubicBezTo>
                  <a:cubicBezTo>
                    <a:pt x="1416" y="5615"/>
                    <a:pt x="1461" y="5821"/>
                    <a:pt x="1507" y="6049"/>
                  </a:cubicBezTo>
                  <a:cubicBezTo>
                    <a:pt x="1530" y="6140"/>
                    <a:pt x="1553" y="6232"/>
                    <a:pt x="1598" y="6346"/>
                  </a:cubicBezTo>
                  <a:cubicBezTo>
                    <a:pt x="1621" y="6460"/>
                    <a:pt x="1644" y="6551"/>
                    <a:pt x="1667" y="6665"/>
                  </a:cubicBezTo>
                  <a:cubicBezTo>
                    <a:pt x="1667" y="6688"/>
                    <a:pt x="1690" y="6711"/>
                    <a:pt x="1713" y="6734"/>
                  </a:cubicBezTo>
                  <a:cubicBezTo>
                    <a:pt x="1735" y="6802"/>
                    <a:pt x="1735" y="6871"/>
                    <a:pt x="1758" y="6939"/>
                  </a:cubicBezTo>
                  <a:cubicBezTo>
                    <a:pt x="1781" y="7053"/>
                    <a:pt x="1804" y="7167"/>
                    <a:pt x="1850" y="7282"/>
                  </a:cubicBezTo>
                  <a:cubicBezTo>
                    <a:pt x="1872" y="7373"/>
                    <a:pt x="1895" y="7487"/>
                    <a:pt x="1918" y="7601"/>
                  </a:cubicBezTo>
                  <a:cubicBezTo>
                    <a:pt x="1941" y="7692"/>
                    <a:pt x="1964" y="7806"/>
                    <a:pt x="1986" y="7898"/>
                  </a:cubicBezTo>
                  <a:cubicBezTo>
                    <a:pt x="2009" y="7943"/>
                    <a:pt x="2032" y="8012"/>
                    <a:pt x="2032" y="8058"/>
                  </a:cubicBezTo>
                  <a:cubicBezTo>
                    <a:pt x="2055" y="8126"/>
                    <a:pt x="2078" y="8172"/>
                    <a:pt x="2101" y="8217"/>
                  </a:cubicBezTo>
                  <a:cubicBezTo>
                    <a:pt x="2101" y="8240"/>
                    <a:pt x="2101" y="8263"/>
                    <a:pt x="2123" y="8286"/>
                  </a:cubicBezTo>
                  <a:lnTo>
                    <a:pt x="2146" y="8286"/>
                  </a:lnTo>
                  <a:cubicBezTo>
                    <a:pt x="2192" y="8491"/>
                    <a:pt x="2238" y="8697"/>
                    <a:pt x="2283" y="8902"/>
                  </a:cubicBezTo>
                  <a:cubicBezTo>
                    <a:pt x="2306" y="9016"/>
                    <a:pt x="2329" y="9153"/>
                    <a:pt x="2375" y="9290"/>
                  </a:cubicBezTo>
                  <a:cubicBezTo>
                    <a:pt x="2375" y="9359"/>
                    <a:pt x="2397" y="9427"/>
                    <a:pt x="2420" y="9496"/>
                  </a:cubicBezTo>
                  <a:lnTo>
                    <a:pt x="2443" y="9587"/>
                  </a:lnTo>
                  <a:cubicBezTo>
                    <a:pt x="2443" y="9610"/>
                    <a:pt x="2443" y="9610"/>
                    <a:pt x="2443" y="9633"/>
                  </a:cubicBezTo>
                  <a:cubicBezTo>
                    <a:pt x="2443" y="9633"/>
                    <a:pt x="2466" y="9655"/>
                    <a:pt x="2466" y="9655"/>
                  </a:cubicBezTo>
                  <a:cubicBezTo>
                    <a:pt x="2466" y="9678"/>
                    <a:pt x="2466" y="9701"/>
                    <a:pt x="2489" y="9701"/>
                  </a:cubicBezTo>
                  <a:cubicBezTo>
                    <a:pt x="2489" y="9724"/>
                    <a:pt x="2511" y="9747"/>
                    <a:pt x="2534" y="9747"/>
                  </a:cubicBezTo>
                  <a:lnTo>
                    <a:pt x="2557" y="9747"/>
                  </a:lnTo>
                  <a:cubicBezTo>
                    <a:pt x="2580" y="9884"/>
                    <a:pt x="2603" y="9998"/>
                    <a:pt x="2648" y="10112"/>
                  </a:cubicBezTo>
                  <a:cubicBezTo>
                    <a:pt x="2671" y="10226"/>
                    <a:pt x="2694" y="10340"/>
                    <a:pt x="2717" y="10454"/>
                  </a:cubicBezTo>
                  <a:cubicBezTo>
                    <a:pt x="2740" y="10568"/>
                    <a:pt x="2763" y="10682"/>
                    <a:pt x="2808" y="10774"/>
                  </a:cubicBezTo>
                  <a:cubicBezTo>
                    <a:pt x="2808" y="10797"/>
                    <a:pt x="2808" y="10819"/>
                    <a:pt x="2808" y="10819"/>
                  </a:cubicBezTo>
                  <a:cubicBezTo>
                    <a:pt x="2808" y="10842"/>
                    <a:pt x="2808" y="10865"/>
                    <a:pt x="2831" y="10865"/>
                  </a:cubicBezTo>
                  <a:cubicBezTo>
                    <a:pt x="2831" y="10934"/>
                    <a:pt x="2831" y="10979"/>
                    <a:pt x="2854" y="11025"/>
                  </a:cubicBezTo>
                  <a:cubicBezTo>
                    <a:pt x="2877" y="11116"/>
                    <a:pt x="2922" y="11230"/>
                    <a:pt x="2945" y="11344"/>
                  </a:cubicBezTo>
                  <a:cubicBezTo>
                    <a:pt x="2991" y="11527"/>
                    <a:pt x="3036" y="11732"/>
                    <a:pt x="3082" y="11915"/>
                  </a:cubicBezTo>
                  <a:cubicBezTo>
                    <a:pt x="3105" y="12006"/>
                    <a:pt x="3128" y="12098"/>
                    <a:pt x="3151" y="12189"/>
                  </a:cubicBezTo>
                  <a:cubicBezTo>
                    <a:pt x="3196" y="12280"/>
                    <a:pt x="3219" y="12372"/>
                    <a:pt x="3242" y="12463"/>
                  </a:cubicBezTo>
                  <a:cubicBezTo>
                    <a:pt x="3265" y="12554"/>
                    <a:pt x="3288" y="12668"/>
                    <a:pt x="3333" y="12760"/>
                  </a:cubicBezTo>
                  <a:cubicBezTo>
                    <a:pt x="3333" y="12805"/>
                    <a:pt x="3356" y="12851"/>
                    <a:pt x="3356" y="12897"/>
                  </a:cubicBezTo>
                  <a:lnTo>
                    <a:pt x="3379" y="12897"/>
                  </a:lnTo>
                  <a:cubicBezTo>
                    <a:pt x="3379" y="12965"/>
                    <a:pt x="3402" y="13011"/>
                    <a:pt x="3402" y="13056"/>
                  </a:cubicBezTo>
                  <a:cubicBezTo>
                    <a:pt x="3424" y="13193"/>
                    <a:pt x="3470" y="13307"/>
                    <a:pt x="3493" y="13422"/>
                  </a:cubicBezTo>
                  <a:cubicBezTo>
                    <a:pt x="3539" y="13627"/>
                    <a:pt x="3584" y="13855"/>
                    <a:pt x="3653" y="14061"/>
                  </a:cubicBezTo>
                  <a:cubicBezTo>
                    <a:pt x="3676" y="14175"/>
                    <a:pt x="3698" y="14266"/>
                    <a:pt x="3721" y="14380"/>
                  </a:cubicBezTo>
                  <a:cubicBezTo>
                    <a:pt x="3744" y="14426"/>
                    <a:pt x="3767" y="14471"/>
                    <a:pt x="3767" y="14540"/>
                  </a:cubicBezTo>
                  <a:cubicBezTo>
                    <a:pt x="3790" y="14586"/>
                    <a:pt x="3790" y="14631"/>
                    <a:pt x="3813" y="14677"/>
                  </a:cubicBezTo>
                  <a:cubicBezTo>
                    <a:pt x="3813" y="14700"/>
                    <a:pt x="3835" y="14723"/>
                    <a:pt x="3858" y="14723"/>
                  </a:cubicBezTo>
                  <a:cubicBezTo>
                    <a:pt x="3904" y="14859"/>
                    <a:pt x="3927" y="14996"/>
                    <a:pt x="3972" y="15133"/>
                  </a:cubicBezTo>
                  <a:cubicBezTo>
                    <a:pt x="4018" y="15316"/>
                    <a:pt x="4064" y="15499"/>
                    <a:pt x="4109" y="15681"/>
                  </a:cubicBezTo>
                  <a:cubicBezTo>
                    <a:pt x="4132" y="15750"/>
                    <a:pt x="4155" y="15841"/>
                    <a:pt x="4178" y="15932"/>
                  </a:cubicBezTo>
                  <a:cubicBezTo>
                    <a:pt x="4201" y="15978"/>
                    <a:pt x="4201" y="16024"/>
                    <a:pt x="4223" y="16069"/>
                  </a:cubicBezTo>
                  <a:cubicBezTo>
                    <a:pt x="4223" y="16069"/>
                    <a:pt x="4223" y="16092"/>
                    <a:pt x="4223" y="16115"/>
                  </a:cubicBezTo>
                  <a:cubicBezTo>
                    <a:pt x="4223" y="16138"/>
                    <a:pt x="4246" y="16161"/>
                    <a:pt x="4246" y="16183"/>
                  </a:cubicBezTo>
                  <a:cubicBezTo>
                    <a:pt x="4246" y="16183"/>
                    <a:pt x="4269" y="16206"/>
                    <a:pt x="4269" y="16206"/>
                  </a:cubicBezTo>
                  <a:cubicBezTo>
                    <a:pt x="4269" y="16206"/>
                    <a:pt x="4269" y="16229"/>
                    <a:pt x="4269" y="16229"/>
                  </a:cubicBezTo>
                  <a:cubicBezTo>
                    <a:pt x="4315" y="16389"/>
                    <a:pt x="4360" y="16549"/>
                    <a:pt x="4406" y="16708"/>
                  </a:cubicBezTo>
                  <a:cubicBezTo>
                    <a:pt x="4383" y="16754"/>
                    <a:pt x="4406" y="16800"/>
                    <a:pt x="4429" y="16845"/>
                  </a:cubicBezTo>
                  <a:cubicBezTo>
                    <a:pt x="4429" y="16868"/>
                    <a:pt x="4429" y="16891"/>
                    <a:pt x="4452" y="16914"/>
                  </a:cubicBezTo>
                  <a:cubicBezTo>
                    <a:pt x="4452" y="17005"/>
                    <a:pt x="4474" y="17096"/>
                    <a:pt x="4497" y="17188"/>
                  </a:cubicBezTo>
                  <a:lnTo>
                    <a:pt x="4566" y="17393"/>
                  </a:lnTo>
                  <a:cubicBezTo>
                    <a:pt x="4566" y="17439"/>
                    <a:pt x="4566" y="17462"/>
                    <a:pt x="4589" y="17507"/>
                  </a:cubicBezTo>
                  <a:cubicBezTo>
                    <a:pt x="4589" y="17530"/>
                    <a:pt x="4589" y="17576"/>
                    <a:pt x="4611" y="17621"/>
                  </a:cubicBezTo>
                  <a:cubicBezTo>
                    <a:pt x="4634" y="17644"/>
                    <a:pt x="4634" y="17644"/>
                    <a:pt x="4657" y="17667"/>
                  </a:cubicBezTo>
                  <a:cubicBezTo>
                    <a:pt x="4680" y="17713"/>
                    <a:pt x="4680" y="17758"/>
                    <a:pt x="4703" y="17781"/>
                  </a:cubicBezTo>
                  <a:cubicBezTo>
                    <a:pt x="4748" y="17964"/>
                    <a:pt x="4794" y="18169"/>
                    <a:pt x="4862" y="18352"/>
                  </a:cubicBezTo>
                  <a:cubicBezTo>
                    <a:pt x="4885" y="18443"/>
                    <a:pt x="4908" y="18534"/>
                    <a:pt x="4931" y="18626"/>
                  </a:cubicBezTo>
                  <a:cubicBezTo>
                    <a:pt x="4931" y="18648"/>
                    <a:pt x="4954" y="18694"/>
                    <a:pt x="4954" y="18717"/>
                  </a:cubicBezTo>
                  <a:cubicBezTo>
                    <a:pt x="4977" y="18763"/>
                    <a:pt x="4977" y="18785"/>
                    <a:pt x="4977" y="18808"/>
                  </a:cubicBezTo>
                  <a:cubicBezTo>
                    <a:pt x="4977" y="18831"/>
                    <a:pt x="4999" y="18854"/>
                    <a:pt x="4999" y="18854"/>
                  </a:cubicBezTo>
                  <a:lnTo>
                    <a:pt x="5045" y="19059"/>
                  </a:lnTo>
                  <a:cubicBezTo>
                    <a:pt x="5045" y="19059"/>
                    <a:pt x="5045" y="19082"/>
                    <a:pt x="5045" y="19082"/>
                  </a:cubicBezTo>
                  <a:cubicBezTo>
                    <a:pt x="5068" y="19173"/>
                    <a:pt x="5091" y="19242"/>
                    <a:pt x="5114" y="19310"/>
                  </a:cubicBezTo>
                  <a:cubicBezTo>
                    <a:pt x="5114" y="19379"/>
                    <a:pt x="5136" y="19425"/>
                    <a:pt x="5159" y="19493"/>
                  </a:cubicBezTo>
                  <a:cubicBezTo>
                    <a:pt x="5205" y="19630"/>
                    <a:pt x="5228" y="19744"/>
                    <a:pt x="5273" y="19881"/>
                  </a:cubicBezTo>
                  <a:cubicBezTo>
                    <a:pt x="5273" y="19927"/>
                    <a:pt x="5296" y="19972"/>
                    <a:pt x="5296" y="20018"/>
                  </a:cubicBezTo>
                  <a:cubicBezTo>
                    <a:pt x="5319" y="20064"/>
                    <a:pt x="5319" y="20109"/>
                    <a:pt x="5342" y="20155"/>
                  </a:cubicBezTo>
                  <a:cubicBezTo>
                    <a:pt x="5342" y="20201"/>
                    <a:pt x="5365" y="20223"/>
                    <a:pt x="5365" y="20269"/>
                  </a:cubicBezTo>
                  <a:cubicBezTo>
                    <a:pt x="5387" y="20315"/>
                    <a:pt x="5387" y="20360"/>
                    <a:pt x="5410" y="20406"/>
                  </a:cubicBezTo>
                  <a:cubicBezTo>
                    <a:pt x="5387" y="20406"/>
                    <a:pt x="5387" y="20406"/>
                    <a:pt x="5387" y="20429"/>
                  </a:cubicBezTo>
                  <a:cubicBezTo>
                    <a:pt x="5387" y="20475"/>
                    <a:pt x="5410" y="20520"/>
                    <a:pt x="5410" y="20589"/>
                  </a:cubicBezTo>
                  <a:cubicBezTo>
                    <a:pt x="5433" y="20634"/>
                    <a:pt x="5433" y="20657"/>
                    <a:pt x="5456" y="20703"/>
                  </a:cubicBezTo>
                  <a:cubicBezTo>
                    <a:pt x="5479" y="20817"/>
                    <a:pt x="5502" y="20908"/>
                    <a:pt x="5547" y="21022"/>
                  </a:cubicBezTo>
                  <a:cubicBezTo>
                    <a:pt x="5547" y="21022"/>
                    <a:pt x="5547" y="21022"/>
                    <a:pt x="5547" y="21045"/>
                  </a:cubicBezTo>
                  <a:cubicBezTo>
                    <a:pt x="5547" y="21068"/>
                    <a:pt x="5547" y="21091"/>
                    <a:pt x="5570" y="21114"/>
                  </a:cubicBezTo>
                  <a:cubicBezTo>
                    <a:pt x="5570" y="21136"/>
                    <a:pt x="5570" y="21182"/>
                    <a:pt x="5593" y="21228"/>
                  </a:cubicBezTo>
                  <a:cubicBezTo>
                    <a:pt x="5616" y="21319"/>
                    <a:pt x="5639" y="21410"/>
                    <a:pt x="5684" y="21524"/>
                  </a:cubicBezTo>
                  <a:cubicBezTo>
                    <a:pt x="5684" y="21570"/>
                    <a:pt x="5707" y="21616"/>
                    <a:pt x="5707" y="21661"/>
                  </a:cubicBezTo>
                  <a:lnTo>
                    <a:pt x="5730" y="21684"/>
                  </a:lnTo>
                  <a:cubicBezTo>
                    <a:pt x="5730" y="21707"/>
                    <a:pt x="5730" y="21730"/>
                    <a:pt x="5730" y="21753"/>
                  </a:cubicBezTo>
                  <a:cubicBezTo>
                    <a:pt x="5753" y="21844"/>
                    <a:pt x="5775" y="21913"/>
                    <a:pt x="5798" y="22004"/>
                  </a:cubicBezTo>
                  <a:cubicBezTo>
                    <a:pt x="5821" y="22072"/>
                    <a:pt x="5844" y="22164"/>
                    <a:pt x="5867" y="22232"/>
                  </a:cubicBezTo>
                  <a:cubicBezTo>
                    <a:pt x="5867" y="22255"/>
                    <a:pt x="5890" y="22301"/>
                    <a:pt x="5890" y="22323"/>
                  </a:cubicBezTo>
                  <a:cubicBezTo>
                    <a:pt x="5890" y="22369"/>
                    <a:pt x="5912" y="22415"/>
                    <a:pt x="5912" y="22460"/>
                  </a:cubicBezTo>
                  <a:cubicBezTo>
                    <a:pt x="5935" y="22506"/>
                    <a:pt x="5935" y="22552"/>
                    <a:pt x="5958" y="22574"/>
                  </a:cubicBezTo>
                  <a:cubicBezTo>
                    <a:pt x="5981" y="22597"/>
                    <a:pt x="5981" y="22620"/>
                    <a:pt x="6004" y="22620"/>
                  </a:cubicBezTo>
                  <a:cubicBezTo>
                    <a:pt x="6004" y="22666"/>
                    <a:pt x="6027" y="22734"/>
                    <a:pt x="6049" y="22780"/>
                  </a:cubicBezTo>
                  <a:cubicBezTo>
                    <a:pt x="6049" y="22826"/>
                    <a:pt x="6049" y="22871"/>
                    <a:pt x="6049" y="22894"/>
                  </a:cubicBezTo>
                  <a:cubicBezTo>
                    <a:pt x="6072" y="22940"/>
                    <a:pt x="6072" y="22962"/>
                    <a:pt x="6072" y="22985"/>
                  </a:cubicBezTo>
                  <a:cubicBezTo>
                    <a:pt x="6095" y="23054"/>
                    <a:pt x="6118" y="23122"/>
                    <a:pt x="6118" y="23191"/>
                  </a:cubicBezTo>
                  <a:cubicBezTo>
                    <a:pt x="6164" y="23305"/>
                    <a:pt x="6186" y="23419"/>
                    <a:pt x="6209" y="23533"/>
                  </a:cubicBezTo>
                  <a:cubicBezTo>
                    <a:pt x="6232" y="23602"/>
                    <a:pt x="6255" y="23693"/>
                    <a:pt x="6278" y="23761"/>
                  </a:cubicBezTo>
                  <a:cubicBezTo>
                    <a:pt x="6278" y="23784"/>
                    <a:pt x="6300" y="23807"/>
                    <a:pt x="6300" y="23830"/>
                  </a:cubicBezTo>
                  <a:cubicBezTo>
                    <a:pt x="6300" y="23898"/>
                    <a:pt x="6323" y="23967"/>
                    <a:pt x="6346" y="24012"/>
                  </a:cubicBezTo>
                  <a:cubicBezTo>
                    <a:pt x="6346" y="24081"/>
                    <a:pt x="6369" y="24127"/>
                    <a:pt x="6392" y="24195"/>
                  </a:cubicBezTo>
                  <a:cubicBezTo>
                    <a:pt x="6392" y="24195"/>
                    <a:pt x="6392" y="24218"/>
                    <a:pt x="6392" y="24218"/>
                  </a:cubicBezTo>
                  <a:cubicBezTo>
                    <a:pt x="6392" y="24264"/>
                    <a:pt x="6415" y="24332"/>
                    <a:pt x="6460" y="24355"/>
                  </a:cubicBezTo>
                  <a:cubicBezTo>
                    <a:pt x="6472" y="24366"/>
                    <a:pt x="6494" y="24372"/>
                    <a:pt x="6517" y="24372"/>
                  </a:cubicBezTo>
                  <a:cubicBezTo>
                    <a:pt x="6540" y="24372"/>
                    <a:pt x="6563" y="24366"/>
                    <a:pt x="6574" y="24355"/>
                  </a:cubicBezTo>
                  <a:cubicBezTo>
                    <a:pt x="6597" y="24332"/>
                    <a:pt x="6620" y="24309"/>
                    <a:pt x="6620" y="24286"/>
                  </a:cubicBezTo>
                  <a:cubicBezTo>
                    <a:pt x="6643" y="24264"/>
                    <a:pt x="6643" y="24264"/>
                    <a:pt x="6620" y="24241"/>
                  </a:cubicBezTo>
                  <a:cubicBezTo>
                    <a:pt x="6620" y="24218"/>
                    <a:pt x="6620" y="24218"/>
                    <a:pt x="6620" y="24195"/>
                  </a:cubicBezTo>
                  <a:cubicBezTo>
                    <a:pt x="6620" y="24195"/>
                    <a:pt x="6620" y="24172"/>
                    <a:pt x="6620" y="24172"/>
                  </a:cubicBezTo>
                  <a:cubicBezTo>
                    <a:pt x="6620" y="24149"/>
                    <a:pt x="6620" y="24149"/>
                    <a:pt x="6620" y="24127"/>
                  </a:cubicBezTo>
                  <a:cubicBezTo>
                    <a:pt x="6620" y="24104"/>
                    <a:pt x="6620" y="24058"/>
                    <a:pt x="6597" y="24035"/>
                  </a:cubicBezTo>
                  <a:cubicBezTo>
                    <a:pt x="6597" y="24012"/>
                    <a:pt x="6597" y="23990"/>
                    <a:pt x="6597" y="23967"/>
                  </a:cubicBezTo>
                  <a:cubicBezTo>
                    <a:pt x="6574" y="23921"/>
                    <a:pt x="6552" y="23875"/>
                    <a:pt x="6552" y="23830"/>
                  </a:cubicBezTo>
                  <a:cubicBezTo>
                    <a:pt x="6529" y="23784"/>
                    <a:pt x="6506" y="23739"/>
                    <a:pt x="6506" y="23716"/>
                  </a:cubicBezTo>
                  <a:cubicBezTo>
                    <a:pt x="6483" y="23670"/>
                    <a:pt x="6460" y="23624"/>
                    <a:pt x="6437" y="23579"/>
                  </a:cubicBezTo>
                  <a:cubicBezTo>
                    <a:pt x="6437" y="23556"/>
                    <a:pt x="6437" y="23533"/>
                    <a:pt x="6415" y="23510"/>
                  </a:cubicBezTo>
                  <a:lnTo>
                    <a:pt x="6415" y="23487"/>
                  </a:lnTo>
                  <a:cubicBezTo>
                    <a:pt x="6437" y="23487"/>
                    <a:pt x="6437" y="23487"/>
                    <a:pt x="6437" y="23465"/>
                  </a:cubicBezTo>
                  <a:cubicBezTo>
                    <a:pt x="6460" y="23442"/>
                    <a:pt x="6460" y="23396"/>
                    <a:pt x="6437" y="23373"/>
                  </a:cubicBezTo>
                  <a:cubicBezTo>
                    <a:pt x="6437" y="23350"/>
                    <a:pt x="6437" y="23350"/>
                    <a:pt x="6437" y="23328"/>
                  </a:cubicBezTo>
                  <a:cubicBezTo>
                    <a:pt x="6437" y="23305"/>
                    <a:pt x="6415" y="23305"/>
                    <a:pt x="6415" y="23282"/>
                  </a:cubicBezTo>
                  <a:cubicBezTo>
                    <a:pt x="6415" y="23236"/>
                    <a:pt x="6392" y="23191"/>
                    <a:pt x="6392" y="23168"/>
                  </a:cubicBezTo>
                  <a:cubicBezTo>
                    <a:pt x="6369" y="23077"/>
                    <a:pt x="6346" y="23008"/>
                    <a:pt x="6323" y="22917"/>
                  </a:cubicBezTo>
                  <a:cubicBezTo>
                    <a:pt x="6278" y="22803"/>
                    <a:pt x="6232" y="22666"/>
                    <a:pt x="6186" y="22529"/>
                  </a:cubicBezTo>
                  <a:cubicBezTo>
                    <a:pt x="6186" y="22506"/>
                    <a:pt x="6186" y="22483"/>
                    <a:pt x="6186" y="22460"/>
                  </a:cubicBezTo>
                  <a:cubicBezTo>
                    <a:pt x="6186" y="22460"/>
                    <a:pt x="6164" y="22437"/>
                    <a:pt x="6164" y="22437"/>
                  </a:cubicBezTo>
                  <a:cubicBezTo>
                    <a:pt x="6164" y="22415"/>
                    <a:pt x="6164" y="22392"/>
                    <a:pt x="6164" y="22369"/>
                  </a:cubicBezTo>
                  <a:cubicBezTo>
                    <a:pt x="6141" y="22323"/>
                    <a:pt x="6141" y="22278"/>
                    <a:pt x="6118" y="22255"/>
                  </a:cubicBezTo>
                  <a:cubicBezTo>
                    <a:pt x="6095" y="22164"/>
                    <a:pt x="6072" y="22072"/>
                    <a:pt x="6049" y="21981"/>
                  </a:cubicBezTo>
                  <a:cubicBezTo>
                    <a:pt x="6004" y="21821"/>
                    <a:pt x="5958" y="21639"/>
                    <a:pt x="5890" y="21479"/>
                  </a:cubicBezTo>
                  <a:cubicBezTo>
                    <a:pt x="5867" y="21388"/>
                    <a:pt x="5844" y="21296"/>
                    <a:pt x="5821" y="21228"/>
                  </a:cubicBezTo>
                  <a:cubicBezTo>
                    <a:pt x="5821" y="21182"/>
                    <a:pt x="5844" y="21159"/>
                    <a:pt x="5821" y="21114"/>
                  </a:cubicBezTo>
                  <a:cubicBezTo>
                    <a:pt x="5821" y="21045"/>
                    <a:pt x="5798" y="20977"/>
                    <a:pt x="5775" y="20908"/>
                  </a:cubicBezTo>
                  <a:cubicBezTo>
                    <a:pt x="5753" y="20817"/>
                    <a:pt x="5730" y="20726"/>
                    <a:pt x="5707" y="20657"/>
                  </a:cubicBezTo>
                  <a:cubicBezTo>
                    <a:pt x="5661" y="20520"/>
                    <a:pt x="5639" y="20406"/>
                    <a:pt x="5616" y="20292"/>
                  </a:cubicBezTo>
                  <a:cubicBezTo>
                    <a:pt x="5616" y="20269"/>
                    <a:pt x="5616" y="20269"/>
                    <a:pt x="5616" y="20246"/>
                  </a:cubicBezTo>
                  <a:cubicBezTo>
                    <a:pt x="5593" y="20223"/>
                    <a:pt x="5593" y="20201"/>
                    <a:pt x="5593" y="20178"/>
                  </a:cubicBezTo>
                  <a:lnTo>
                    <a:pt x="5570" y="20132"/>
                  </a:lnTo>
                  <a:cubicBezTo>
                    <a:pt x="5570" y="20086"/>
                    <a:pt x="5547" y="20064"/>
                    <a:pt x="5547" y="20018"/>
                  </a:cubicBezTo>
                  <a:cubicBezTo>
                    <a:pt x="5524" y="19995"/>
                    <a:pt x="5524" y="19972"/>
                    <a:pt x="5524" y="19972"/>
                  </a:cubicBezTo>
                  <a:cubicBezTo>
                    <a:pt x="5502" y="19858"/>
                    <a:pt x="5456" y="19767"/>
                    <a:pt x="5433" y="19676"/>
                  </a:cubicBezTo>
                  <a:cubicBezTo>
                    <a:pt x="5410" y="19561"/>
                    <a:pt x="5387" y="19470"/>
                    <a:pt x="5342" y="19379"/>
                  </a:cubicBezTo>
                  <a:cubicBezTo>
                    <a:pt x="5319" y="19288"/>
                    <a:pt x="5296" y="19196"/>
                    <a:pt x="5273" y="19105"/>
                  </a:cubicBezTo>
                  <a:lnTo>
                    <a:pt x="5205" y="18877"/>
                  </a:lnTo>
                  <a:cubicBezTo>
                    <a:pt x="5205" y="18877"/>
                    <a:pt x="5205" y="18854"/>
                    <a:pt x="5205" y="18854"/>
                  </a:cubicBezTo>
                  <a:cubicBezTo>
                    <a:pt x="5228" y="18831"/>
                    <a:pt x="5228" y="18808"/>
                    <a:pt x="5228" y="18763"/>
                  </a:cubicBezTo>
                  <a:cubicBezTo>
                    <a:pt x="5182" y="18603"/>
                    <a:pt x="5114" y="18466"/>
                    <a:pt x="5068" y="18306"/>
                  </a:cubicBezTo>
                  <a:cubicBezTo>
                    <a:pt x="5068" y="18306"/>
                    <a:pt x="5068" y="18283"/>
                    <a:pt x="5068" y="18260"/>
                  </a:cubicBezTo>
                  <a:cubicBezTo>
                    <a:pt x="4999" y="18078"/>
                    <a:pt x="4954" y="17918"/>
                    <a:pt x="4885" y="17735"/>
                  </a:cubicBezTo>
                  <a:cubicBezTo>
                    <a:pt x="4885" y="17690"/>
                    <a:pt x="4862" y="17644"/>
                    <a:pt x="4840" y="17599"/>
                  </a:cubicBezTo>
                  <a:cubicBezTo>
                    <a:pt x="4840" y="17576"/>
                    <a:pt x="4840" y="17576"/>
                    <a:pt x="4840" y="17576"/>
                  </a:cubicBezTo>
                  <a:cubicBezTo>
                    <a:pt x="4840" y="17553"/>
                    <a:pt x="4840" y="17553"/>
                    <a:pt x="4840" y="17530"/>
                  </a:cubicBezTo>
                  <a:cubicBezTo>
                    <a:pt x="4817" y="17462"/>
                    <a:pt x="4794" y="17393"/>
                    <a:pt x="4771" y="17302"/>
                  </a:cubicBezTo>
                  <a:cubicBezTo>
                    <a:pt x="4771" y="17302"/>
                    <a:pt x="4771" y="17302"/>
                    <a:pt x="4771" y="17279"/>
                  </a:cubicBezTo>
                  <a:cubicBezTo>
                    <a:pt x="4748" y="17256"/>
                    <a:pt x="4748" y="17233"/>
                    <a:pt x="4748" y="17210"/>
                  </a:cubicBezTo>
                  <a:cubicBezTo>
                    <a:pt x="4726" y="17119"/>
                    <a:pt x="4680" y="17028"/>
                    <a:pt x="4657" y="16914"/>
                  </a:cubicBezTo>
                  <a:cubicBezTo>
                    <a:pt x="4634" y="16800"/>
                    <a:pt x="4611" y="16686"/>
                    <a:pt x="4566" y="16571"/>
                  </a:cubicBezTo>
                  <a:cubicBezTo>
                    <a:pt x="4543" y="16480"/>
                    <a:pt x="4520" y="16389"/>
                    <a:pt x="4497" y="16297"/>
                  </a:cubicBezTo>
                  <a:cubicBezTo>
                    <a:pt x="4497" y="16275"/>
                    <a:pt x="4474" y="16229"/>
                    <a:pt x="4474" y="16183"/>
                  </a:cubicBezTo>
                  <a:cubicBezTo>
                    <a:pt x="4474" y="16161"/>
                    <a:pt x="4474" y="16138"/>
                    <a:pt x="4474" y="16115"/>
                  </a:cubicBezTo>
                  <a:cubicBezTo>
                    <a:pt x="4452" y="16069"/>
                    <a:pt x="4452" y="16024"/>
                    <a:pt x="4429" y="15978"/>
                  </a:cubicBezTo>
                  <a:cubicBezTo>
                    <a:pt x="4429" y="15932"/>
                    <a:pt x="4406" y="15909"/>
                    <a:pt x="4406" y="15864"/>
                  </a:cubicBezTo>
                  <a:cubicBezTo>
                    <a:pt x="4383" y="15795"/>
                    <a:pt x="4337" y="15704"/>
                    <a:pt x="4315" y="15613"/>
                  </a:cubicBezTo>
                  <a:cubicBezTo>
                    <a:pt x="4269" y="15430"/>
                    <a:pt x="4223" y="15270"/>
                    <a:pt x="4155" y="15088"/>
                  </a:cubicBezTo>
                  <a:cubicBezTo>
                    <a:pt x="4132" y="14951"/>
                    <a:pt x="4086" y="14791"/>
                    <a:pt x="4041" y="14654"/>
                  </a:cubicBezTo>
                  <a:cubicBezTo>
                    <a:pt x="4041" y="14654"/>
                    <a:pt x="4041" y="14631"/>
                    <a:pt x="4041" y="14631"/>
                  </a:cubicBezTo>
                  <a:cubicBezTo>
                    <a:pt x="4018" y="14494"/>
                    <a:pt x="3972" y="14380"/>
                    <a:pt x="3927" y="14266"/>
                  </a:cubicBezTo>
                  <a:cubicBezTo>
                    <a:pt x="3927" y="14220"/>
                    <a:pt x="3904" y="14175"/>
                    <a:pt x="3881" y="14129"/>
                  </a:cubicBezTo>
                  <a:cubicBezTo>
                    <a:pt x="3881" y="14106"/>
                    <a:pt x="3881" y="14083"/>
                    <a:pt x="3858" y="14061"/>
                  </a:cubicBezTo>
                  <a:cubicBezTo>
                    <a:pt x="3858" y="14038"/>
                    <a:pt x="3858" y="14015"/>
                    <a:pt x="3858" y="13992"/>
                  </a:cubicBezTo>
                  <a:cubicBezTo>
                    <a:pt x="3790" y="13787"/>
                    <a:pt x="3744" y="13581"/>
                    <a:pt x="3676" y="13376"/>
                  </a:cubicBezTo>
                  <a:cubicBezTo>
                    <a:pt x="3653" y="13285"/>
                    <a:pt x="3630" y="13170"/>
                    <a:pt x="3607" y="13079"/>
                  </a:cubicBezTo>
                  <a:cubicBezTo>
                    <a:pt x="3607" y="13079"/>
                    <a:pt x="3607" y="13056"/>
                    <a:pt x="3607" y="13056"/>
                  </a:cubicBezTo>
                  <a:cubicBezTo>
                    <a:pt x="3630" y="13033"/>
                    <a:pt x="3630" y="12988"/>
                    <a:pt x="3630" y="12965"/>
                  </a:cubicBezTo>
                  <a:cubicBezTo>
                    <a:pt x="3630" y="12874"/>
                    <a:pt x="3584" y="12782"/>
                    <a:pt x="3561" y="12714"/>
                  </a:cubicBezTo>
                  <a:cubicBezTo>
                    <a:pt x="3539" y="12623"/>
                    <a:pt x="3516" y="12531"/>
                    <a:pt x="3470" y="12463"/>
                  </a:cubicBezTo>
                  <a:lnTo>
                    <a:pt x="3402" y="12257"/>
                  </a:lnTo>
                  <a:cubicBezTo>
                    <a:pt x="3379" y="12166"/>
                    <a:pt x="3356" y="12098"/>
                    <a:pt x="3333" y="12029"/>
                  </a:cubicBezTo>
                  <a:cubicBezTo>
                    <a:pt x="3333" y="12029"/>
                    <a:pt x="3333" y="12029"/>
                    <a:pt x="3333" y="12006"/>
                  </a:cubicBezTo>
                  <a:cubicBezTo>
                    <a:pt x="3310" y="11961"/>
                    <a:pt x="3310" y="11915"/>
                    <a:pt x="3288" y="11869"/>
                  </a:cubicBezTo>
                  <a:cubicBezTo>
                    <a:pt x="3242" y="11732"/>
                    <a:pt x="3196" y="11573"/>
                    <a:pt x="3173" y="11436"/>
                  </a:cubicBezTo>
                  <a:cubicBezTo>
                    <a:pt x="3173" y="11413"/>
                    <a:pt x="3196" y="11367"/>
                    <a:pt x="3196" y="11344"/>
                  </a:cubicBezTo>
                  <a:cubicBezTo>
                    <a:pt x="3196" y="11344"/>
                    <a:pt x="3196" y="11322"/>
                    <a:pt x="3173" y="11322"/>
                  </a:cubicBezTo>
                  <a:cubicBezTo>
                    <a:pt x="3173" y="11230"/>
                    <a:pt x="3128" y="11139"/>
                    <a:pt x="3105" y="11048"/>
                  </a:cubicBezTo>
                  <a:cubicBezTo>
                    <a:pt x="3082" y="10934"/>
                    <a:pt x="3059" y="10819"/>
                    <a:pt x="3014" y="10728"/>
                  </a:cubicBezTo>
                  <a:cubicBezTo>
                    <a:pt x="2945" y="10500"/>
                    <a:pt x="2877" y="10272"/>
                    <a:pt x="2831" y="10043"/>
                  </a:cubicBezTo>
                  <a:cubicBezTo>
                    <a:pt x="2763" y="9815"/>
                    <a:pt x="2694" y="9587"/>
                    <a:pt x="2648" y="9336"/>
                  </a:cubicBezTo>
                  <a:cubicBezTo>
                    <a:pt x="2603" y="9222"/>
                    <a:pt x="2580" y="9108"/>
                    <a:pt x="2557" y="8971"/>
                  </a:cubicBezTo>
                  <a:cubicBezTo>
                    <a:pt x="2534" y="8925"/>
                    <a:pt x="2511" y="8879"/>
                    <a:pt x="2511" y="8811"/>
                  </a:cubicBezTo>
                  <a:cubicBezTo>
                    <a:pt x="2489" y="8742"/>
                    <a:pt x="2466" y="8697"/>
                    <a:pt x="2443" y="8628"/>
                  </a:cubicBezTo>
                  <a:cubicBezTo>
                    <a:pt x="2443" y="8605"/>
                    <a:pt x="2443" y="8605"/>
                    <a:pt x="2420" y="8605"/>
                  </a:cubicBezTo>
                  <a:cubicBezTo>
                    <a:pt x="2397" y="8468"/>
                    <a:pt x="2375" y="8309"/>
                    <a:pt x="2329" y="8172"/>
                  </a:cubicBezTo>
                  <a:cubicBezTo>
                    <a:pt x="2329" y="8035"/>
                    <a:pt x="2283" y="7898"/>
                    <a:pt x="2238" y="7784"/>
                  </a:cubicBezTo>
                  <a:cubicBezTo>
                    <a:pt x="2238" y="7715"/>
                    <a:pt x="2215" y="7670"/>
                    <a:pt x="2215" y="7624"/>
                  </a:cubicBezTo>
                  <a:cubicBezTo>
                    <a:pt x="2192" y="7601"/>
                    <a:pt x="2192" y="7578"/>
                    <a:pt x="2192" y="7555"/>
                  </a:cubicBezTo>
                  <a:cubicBezTo>
                    <a:pt x="2169" y="7533"/>
                    <a:pt x="2169" y="7533"/>
                    <a:pt x="2169" y="7510"/>
                  </a:cubicBezTo>
                  <a:cubicBezTo>
                    <a:pt x="2146" y="7487"/>
                    <a:pt x="2146" y="7487"/>
                    <a:pt x="2123" y="7464"/>
                  </a:cubicBezTo>
                  <a:cubicBezTo>
                    <a:pt x="2101" y="7396"/>
                    <a:pt x="2078" y="7304"/>
                    <a:pt x="2055" y="7213"/>
                  </a:cubicBezTo>
                  <a:cubicBezTo>
                    <a:pt x="2009" y="7099"/>
                    <a:pt x="1986" y="6985"/>
                    <a:pt x="1964" y="6871"/>
                  </a:cubicBezTo>
                  <a:cubicBezTo>
                    <a:pt x="1941" y="6802"/>
                    <a:pt x="1918" y="6711"/>
                    <a:pt x="1895" y="6642"/>
                  </a:cubicBezTo>
                  <a:cubicBezTo>
                    <a:pt x="1895" y="6642"/>
                    <a:pt x="1895" y="6620"/>
                    <a:pt x="1895" y="6620"/>
                  </a:cubicBezTo>
                  <a:cubicBezTo>
                    <a:pt x="1872" y="6528"/>
                    <a:pt x="1850" y="6414"/>
                    <a:pt x="1827" y="6323"/>
                  </a:cubicBezTo>
                  <a:cubicBezTo>
                    <a:pt x="1804" y="6232"/>
                    <a:pt x="1781" y="6140"/>
                    <a:pt x="1758" y="6072"/>
                  </a:cubicBezTo>
                  <a:cubicBezTo>
                    <a:pt x="1735" y="5980"/>
                    <a:pt x="1713" y="5889"/>
                    <a:pt x="1690" y="5821"/>
                  </a:cubicBezTo>
                  <a:lnTo>
                    <a:pt x="1644" y="5684"/>
                  </a:lnTo>
                  <a:cubicBezTo>
                    <a:pt x="1644" y="5638"/>
                    <a:pt x="1644" y="5615"/>
                    <a:pt x="1621" y="5570"/>
                  </a:cubicBezTo>
                  <a:cubicBezTo>
                    <a:pt x="1621" y="5547"/>
                    <a:pt x="1598" y="5524"/>
                    <a:pt x="1576" y="5524"/>
                  </a:cubicBezTo>
                  <a:cubicBezTo>
                    <a:pt x="1576" y="5455"/>
                    <a:pt x="1553" y="5410"/>
                    <a:pt x="1530" y="5341"/>
                  </a:cubicBezTo>
                  <a:cubicBezTo>
                    <a:pt x="1484" y="5136"/>
                    <a:pt x="1439" y="4953"/>
                    <a:pt x="1393" y="4748"/>
                  </a:cubicBezTo>
                  <a:cubicBezTo>
                    <a:pt x="1370" y="4634"/>
                    <a:pt x="1347" y="4520"/>
                    <a:pt x="1302" y="4406"/>
                  </a:cubicBezTo>
                  <a:cubicBezTo>
                    <a:pt x="1279" y="4337"/>
                    <a:pt x="1279" y="4246"/>
                    <a:pt x="1256" y="4177"/>
                  </a:cubicBezTo>
                  <a:cubicBezTo>
                    <a:pt x="1256" y="4154"/>
                    <a:pt x="1233" y="4109"/>
                    <a:pt x="1233" y="4086"/>
                  </a:cubicBezTo>
                  <a:cubicBezTo>
                    <a:pt x="1217" y="4053"/>
                    <a:pt x="1200" y="4031"/>
                    <a:pt x="1174" y="4031"/>
                  </a:cubicBezTo>
                  <a:cubicBezTo>
                    <a:pt x="1165" y="4031"/>
                    <a:pt x="1154" y="4034"/>
                    <a:pt x="1142" y="4040"/>
                  </a:cubicBezTo>
                  <a:cubicBezTo>
                    <a:pt x="1073" y="3835"/>
                    <a:pt x="1028" y="3629"/>
                    <a:pt x="982" y="3401"/>
                  </a:cubicBezTo>
                  <a:cubicBezTo>
                    <a:pt x="914" y="3173"/>
                    <a:pt x="845" y="2922"/>
                    <a:pt x="800" y="2671"/>
                  </a:cubicBezTo>
                  <a:cubicBezTo>
                    <a:pt x="777" y="2580"/>
                    <a:pt x="731" y="2488"/>
                    <a:pt x="708" y="2374"/>
                  </a:cubicBezTo>
                  <a:cubicBezTo>
                    <a:pt x="685" y="2328"/>
                    <a:pt x="685" y="2260"/>
                    <a:pt x="663" y="2214"/>
                  </a:cubicBezTo>
                  <a:cubicBezTo>
                    <a:pt x="640" y="2146"/>
                    <a:pt x="640" y="2077"/>
                    <a:pt x="617" y="2032"/>
                  </a:cubicBezTo>
                  <a:cubicBezTo>
                    <a:pt x="594" y="2009"/>
                    <a:pt x="571" y="1986"/>
                    <a:pt x="548" y="1986"/>
                  </a:cubicBezTo>
                  <a:cubicBezTo>
                    <a:pt x="526" y="1918"/>
                    <a:pt x="503" y="1849"/>
                    <a:pt x="503" y="1758"/>
                  </a:cubicBezTo>
                  <a:cubicBezTo>
                    <a:pt x="503" y="1781"/>
                    <a:pt x="503" y="1781"/>
                    <a:pt x="503" y="1781"/>
                  </a:cubicBezTo>
                  <a:cubicBezTo>
                    <a:pt x="480" y="1689"/>
                    <a:pt x="457" y="1621"/>
                    <a:pt x="434" y="1530"/>
                  </a:cubicBezTo>
                  <a:cubicBezTo>
                    <a:pt x="434" y="1438"/>
                    <a:pt x="412" y="1347"/>
                    <a:pt x="389" y="1256"/>
                  </a:cubicBezTo>
                  <a:cubicBezTo>
                    <a:pt x="366" y="1073"/>
                    <a:pt x="320" y="890"/>
                    <a:pt x="275" y="708"/>
                  </a:cubicBezTo>
                  <a:cubicBezTo>
                    <a:pt x="275" y="731"/>
                    <a:pt x="275" y="731"/>
                    <a:pt x="275" y="731"/>
                  </a:cubicBezTo>
                  <a:cubicBezTo>
                    <a:pt x="252" y="617"/>
                    <a:pt x="229" y="502"/>
                    <a:pt x="206" y="388"/>
                  </a:cubicBezTo>
                  <a:cubicBezTo>
                    <a:pt x="183" y="274"/>
                    <a:pt x="138" y="137"/>
                    <a:pt x="115" y="23"/>
                  </a:cubicBezTo>
                  <a:cubicBezTo>
                    <a:pt x="92" y="0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7" name="Google Shape;787;p5"/>
          <p:cNvGrpSpPr/>
          <p:nvPr/>
        </p:nvGrpSpPr>
        <p:grpSpPr>
          <a:xfrm rot="1137128" flipH="1">
            <a:off x="8259357" y="373926"/>
            <a:ext cx="643433" cy="572721"/>
            <a:chOff x="4748225" y="4600750"/>
            <a:chExt cx="332125" cy="295625"/>
          </a:xfrm>
        </p:grpSpPr>
        <p:sp>
          <p:nvSpPr>
            <p:cNvPr id="788" name="Google Shape;788;p5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3" name="Google Shape;853;p5"/>
          <p:cNvGrpSpPr/>
          <p:nvPr/>
        </p:nvGrpSpPr>
        <p:grpSpPr>
          <a:xfrm>
            <a:off x="7883934" y="3952209"/>
            <a:ext cx="1093932" cy="998288"/>
            <a:chOff x="4097300" y="529025"/>
            <a:chExt cx="796050" cy="726450"/>
          </a:xfrm>
        </p:grpSpPr>
        <p:sp>
          <p:nvSpPr>
            <p:cNvPr id="854" name="Google Shape;854;p5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5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5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5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5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5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5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5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5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5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5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5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5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5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5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5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5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5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5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5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5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5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5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5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5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5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5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5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5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5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5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5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5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5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5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5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5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5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5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5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5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5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5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5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5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5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5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5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5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5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5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5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5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5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5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5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5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5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5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5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5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5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5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5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5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3" name="Google Shape;933;p5"/>
          <p:cNvGrpSpPr/>
          <p:nvPr/>
        </p:nvGrpSpPr>
        <p:grpSpPr>
          <a:xfrm rot="-1687887">
            <a:off x="277904" y="4238003"/>
            <a:ext cx="452862" cy="553935"/>
            <a:chOff x="2019050" y="1133325"/>
            <a:chExt cx="153525" cy="187750"/>
          </a:xfrm>
        </p:grpSpPr>
        <p:sp>
          <p:nvSpPr>
            <p:cNvPr id="934" name="Google Shape;934;p5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5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8" name="Google Shape;938;p5"/>
          <p:cNvGrpSpPr/>
          <p:nvPr/>
        </p:nvGrpSpPr>
        <p:grpSpPr>
          <a:xfrm rot="4727724">
            <a:off x="8348536" y="3278506"/>
            <a:ext cx="465090" cy="510645"/>
            <a:chOff x="818450" y="719950"/>
            <a:chExt cx="162075" cy="177950"/>
          </a:xfrm>
        </p:grpSpPr>
        <p:sp>
          <p:nvSpPr>
            <p:cNvPr id="939" name="Google Shape;939;p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2" name="Google Shape;942;p5"/>
          <p:cNvGrpSpPr/>
          <p:nvPr/>
        </p:nvGrpSpPr>
        <p:grpSpPr>
          <a:xfrm rot="10127855" flipH="1">
            <a:off x="212095" y="1540766"/>
            <a:ext cx="329643" cy="423839"/>
            <a:chOff x="3526675" y="707075"/>
            <a:chExt cx="187750" cy="241400"/>
          </a:xfrm>
        </p:grpSpPr>
        <p:sp>
          <p:nvSpPr>
            <p:cNvPr id="943" name="Google Shape;943;p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6" name="Google Shape;946;p5"/>
          <p:cNvSpPr/>
          <p:nvPr/>
        </p:nvSpPr>
        <p:spPr>
          <a:xfrm>
            <a:off x="238761" y="308098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5"/>
          <p:cNvSpPr/>
          <p:nvPr/>
        </p:nvSpPr>
        <p:spPr>
          <a:xfrm rot="1329092">
            <a:off x="5401079" y="4865970"/>
            <a:ext cx="339519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5"/>
          <p:cNvSpPr/>
          <p:nvPr/>
        </p:nvSpPr>
        <p:spPr>
          <a:xfrm>
            <a:off x="8693522" y="164541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5"/>
          <p:cNvSpPr/>
          <p:nvPr/>
        </p:nvSpPr>
        <p:spPr>
          <a:xfrm>
            <a:off x="2994379" y="23619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5"/>
          <p:cNvSpPr/>
          <p:nvPr/>
        </p:nvSpPr>
        <p:spPr>
          <a:xfrm>
            <a:off x="7031286" y="171713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"/>
          <p:cNvSpPr/>
          <p:nvPr/>
        </p:nvSpPr>
        <p:spPr>
          <a:xfrm>
            <a:off x="4045247" y="46361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"/>
          <p:cNvSpPr/>
          <p:nvPr/>
        </p:nvSpPr>
        <p:spPr>
          <a:xfrm>
            <a:off x="1351872" y="487943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5"/>
          <p:cNvSpPr txBox="1">
            <a:spLocks noGrp="1"/>
          </p:cNvSpPr>
          <p:nvPr>
            <p:ph type="title" idx="2"/>
          </p:nvPr>
        </p:nvSpPr>
        <p:spPr>
          <a:xfrm>
            <a:off x="1951400" y="1329075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5" name="Google Shape;955;p5"/>
          <p:cNvSpPr txBox="1">
            <a:spLocks noGrp="1"/>
          </p:cNvSpPr>
          <p:nvPr>
            <p:ph type="subTitle" idx="1"/>
          </p:nvPr>
        </p:nvSpPr>
        <p:spPr>
          <a:xfrm>
            <a:off x="1951400" y="204550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5"/>
          <p:cNvSpPr txBox="1">
            <a:spLocks noGrp="1"/>
          </p:cNvSpPr>
          <p:nvPr>
            <p:ph type="title" idx="3"/>
          </p:nvPr>
        </p:nvSpPr>
        <p:spPr>
          <a:xfrm>
            <a:off x="5523400" y="1329075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7" name="Google Shape;957;p5"/>
          <p:cNvSpPr txBox="1">
            <a:spLocks noGrp="1"/>
          </p:cNvSpPr>
          <p:nvPr>
            <p:ph type="subTitle" idx="4"/>
          </p:nvPr>
        </p:nvSpPr>
        <p:spPr>
          <a:xfrm>
            <a:off x="5523400" y="204550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5"/>
          <p:cNvSpPr txBox="1">
            <a:spLocks noGrp="1"/>
          </p:cNvSpPr>
          <p:nvPr>
            <p:ph type="title" idx="5"/>
          </p:nvPr>
        </p:nvSpPr>
        <p:spPr>
          <a:xfrm>
            <a:off x="1951400" y="3175650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9" name="Google Shape;959;p5"/>
          <p:cNvSpPr txBox="1">
            <a:spLocks noGrp="1"/>
          </p:cNvSpPr>
          <p:nvPr>
            <p:ph type="subTitle" idx="6"/>
          </p:nvPr>
        </p:nvSpPr>
        <p:spPr>
          <a:xfrm>
            <a:off x="1951400" y="389205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5"/>
          <p:cNvSpPr txBox="1">
            <a:spLocks noGrp="1"/>
          </p:cNvSpPr>
          <p:nvPr>
            <p:ph type="title" idx="7"/>
          </p:nvPr>
        </p:nvSpPr>
        <p:spPr>
          <a:xfrm>
            <a:off x="5523400" y="3175625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1" name="Google Shape;961;p5"/>
          <p:cNvSpPr txBox="1">
            <a:spLocks noGrp="1"/>
          </p:cNvSpPr>
          <p:nvPr>
            <p:ph type="subTitle" idx="8"/>
          </p:nvPr>
        </p:nvSpPr>
        <p:spPr>
          <a:xfrm>
            <a:off x="5523400" y="389205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5"/>
          <p:cNvSpPr txBox="1">
            <a:spLocks noGrp="1"/>
          </p:cNvSpPr>
          <p:nvPr>
            <p:ph type="title" idx="9"/>
          </p:nvPr>
        </p:nvSpPr>
        <p:spPr>
          <a:xfrm>
            <a:off x="4632400" y="3620250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3" name="Google Shape;963;p5"/>
          <p:cNvSpPr txBox="1">
            <a:spLocks noGrp="1"/>
          </p:cNvSpPr>
          <p:nvPr>
            <p:ph type="title" idx="13"/>
          </p:nvPr>
        </p:nvSpPr>
        <p:spPr>
          <a:xfrm>
            <a:off x="1053500" y="3620250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4" name="Google Shape;964;p5"/>
          <p:cNvSpPr txBox="1">
            <a:spLocks noGrp="1"/>
          </p:cNvSpPr>
          <p:nvPr>
            <p:ph type="title" idx="14"/>
          </p:nvPr>
        </p:nvSpPr>
        <p:spPr>
          <a:xfrm>
            <a:off x="4632400" y="1687275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5" name="Google Shape;965;p5"/>
          <p:cNvSpPr txBox="1">
            <a:spLocks noGrp="1"/>
          </p:cNvSpPr>
          <p:nvPr>
            <p:ph type="title" idx="15"/>
          </p:nvPr>
        </p:nvSpPr>
        <p:spPr>
          <a:xfrm>
            <a:off x="1053500" y="1687275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8"/>
          <p:cNvSpPr/>
          <p:nvPr/>
        </p:nvSpPr>
        <p:spPr>
          <a:xfrm>
            <a:off x="6495542" y="3152413"/>
            <a:ext cx="3308875" cy="2663125"/>
          </a:xfrm>
          <a:custGeom>
            <a:avLst/>
            <a:gdLst/>
            <a:ahLst/>
            <a:cxnLst/>
            <a:rect l="l" t="t" r="r" b="b"/>
            <a:pathLst>
              <a:path w="132355" h="106525" extrusionOk="0">
                <a:moveTo>
                  <a:pt x="6477" y="97690"/>
                </a:moveTo>
                <a:cubicBezTo>
                  <a:pt x="-10902" y="92209"/>
                  <a:pt x="11825" y="73092"/>
                  <a:pt x="19311" y="65606"/>
                </a:cubicBezTo>
                <a:cubicBezTo>
                  <a:pt x="26797" y="58120"/>
                  <a:pt x="42839" y="57718"/>
                  <a:pt x="51395" y="52772"/>
                </a:cubicBezTo>
                <a:cubicBezTo>
                  <a:pt x="59951" y="47826"/>
                  <a:pt x="62223" y="41944"/>
                  <a:pt x="70645" y="35928"/>
                </a:cubicBezTo>
                <a:cubicBezTo>
                  <a:pt x="79067" y="29912"/>
                  <a:pt x="93505" y="21892"/>
                  <a:pt x="101927" y="16678"/>
                </a:cubicBezTo>
                <a:cubicBezTo>
                  <a:pt x="110349" y="11464"/>
                  <a:pt x="117569" y="-8990"/>
                  <a:pt x="121178" y="4646"/>
                </a:cubicBezTo>
                <a:cubicBezTo>
                  <a:pt x="124788" y="18282"/>
                  <a:pt x="142701" y="82985"/>
                  <a:pt x="123584" y="98492"/>
                </a:cubicBezTo>
                <a:cubicBezTo>
                  <a:pt x="104467" y="113999"/>
                  <a:pt x="23856" y="103171"/>
                  <a:pt x="6477" y="976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8"/>
          <p:cNvSpPr/>
          <p:nvPr/>
        </p:nvSpPr>
        <p:spPr>
          <a:xfrm>
            <a:off x="-308942" y="-394710"/>
            <a:ext cx="3145725" cy="2518625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5" name="Google Shape;184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6" name="Google Shape;1846;p8"/>
          <p:cNvGrpSpPr/>
          <p:nvPr/>
        </p:nvGrpSpPr>
        <p:grpSpPr>
          <a:xfrm>
            <a:off x="143686" y="197733"/>
            <a:ext cx="1239933" cy="1301060"/>
            <a:chOff x="-818813" y="1823137"/>
            <a:chExt cx="1579734" cy="1657613"/>
          </a:xfrm>
        </p:grpSpPr>
        <p:sp>
          <p:nvSpPr>
            <p:cNvPr id="1847" name="Google Shape;1847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8"/>
          <p:cNvGrpSpPr/>
          <p:nvPr/>
        </p:nvGrpSpPr>
        <p:grpSpPr>
          <a:xfrm>
            <a:off x="7883934" y="3952209"/>
            <a:ext cx="1093932" cy="998288"/>
            <a:chOff x="4097300" y="529025"/>
            <a:chExt cx="796050" cy="726450"/>
          </a:xfrm>
        </p:grpSpPr>
        <p:sp>
          <p:nvSpPr>
            <p:cNvPr id="1910" name="Google Shape;1910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9" name="Google Shape;1989;p8"/>
          <p:cNvGrpSpPr/>
          <p:nvPr/>
        </p:nvGrpSpPr>
        <p:grpSpPr>
          <a:xfrm rot="4727724">
            <a:off x="8348536" y="3278506"/>
            <a:ext cx="465090" cy="510645"/>
            <a:chOff x="818450" y="719950"/>
            <a:chExt cx="162075" cy="177950"/>
          </a:xfrm>
        </p:grpSpPr>
        <p:sp>
          <p:nvSpPr>
            <p:cNvPr id="1990" name="Google Shape;1990;p8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3" name="Google Shape;1993;p8"/>
          <p:cNvGrpSpPr/>
          <p:nvPr/>
        </p:nvGrpSpPr>
        <p:grpSpPr>
          <a:xfrm rot="10127855" flipH="1">
            <a:off x="212095" y="1540766"/>
            <a:ext cx="329643" cy="423839"/>
            <a:chOff x="3526675" y="707075"/>
            <a:chExt cx="187750" cy="241400"/>
          </a:xfrm>
        </p:grpSpPr>
        <p:sp>
          <p:nvSpPr>
            <p:cNvPr id="1994" name="Google Shape;1994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7" name="Google Shape;1997;p8"/>
          <p:cNvGrpSpPr/>
          <p:nvPr/>
        </p:nvGrpSpPr>
        <p:grpSpPr>
          <a:xfrm rot="-1687844">
            <a:off x="8328455" y="275977"/>
            <a:ext cx="514382" cy="629195"/>
            <a:chOff x="2019050" y="1133325"/>
            <a:chExt cx="153525" cy="187750"/>
          </a:xfrm>
        </p:grpSpPr>
        <p:sp>
          <p:nvSpPr>
            <p:cNvPr id="1998" name="Google Shape;1998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2" name="Google Shape;2002;p8"/>
          <p:cNvGrpSpPr/>
          <p:nvPr/>
        </p:nvGrpSpPr>
        <p:grpSpPr>
          <a:xfrm rot="2700000">
            <a:off x="376550" y="4142175"/>
            <a:ext cx="498872" cy="535790"/>
            <a:chOff x="539500" y="356300"/>
            <a:chExt cx="347201" cy="372894"/>
          </a:xfrm>
        </p:grpSpPr>
        <p:sp>
          <p:nvSpPr>
            <p:cNvPr id="2003" name="Google Shape;2003;p8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4" name="Google Shape;2014;p8"/>
          <p:cNvSpPr/>
          <p:nvPr/>
        </p:nvSpPr>
        <p:spPr>
          <a:xfrm>
            <a:off x="8353174" y="138868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8"/>
          <p:cNvSpPr/>
          <p:nvPr/>
        </p:nvSpPr>
        <p:spPr>
          <a:xfrm>
            <a:off x="8806447" y="25717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8"/>
          <p:cNvSpPr/>
          <p:nvPr/>
        </p:nvSpPr>
        <p:spPr>
          <a:xfrm rot="1193404">
            <a:off x="268868" y="2516433"/>
            <a:ext cx="339526" cy="110638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8"/>
          <p:cNvSpPr/>
          <p:nvPr/>
        </p:nvSpPr>
        <p:spPr>
          <a:xfrm>
            <a:off x="143672" y="38115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8"/>
          <p:cNvSpPr/>
          <p:nvPr/>
        </p:nvSpPr>
        <p:spPr>
          <a:xfrm rot="-2532912">
            <a:off x="5129118" y="4716181"/>
            <a:ext cx="339531" cy="110639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8"/>
          <p:cNvSpPr/>
          <p:nvPr/>
        </p:nvSpPr>
        <p:spPr>
          <a:xfrm>
            <a:off x="6388847" y="36131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8"/>
          <p:cNvSpPr/>
          <p:nvPr/>
        </p:nvSpPr>
        <p:spPr>
          <a:xfrm>
            <a:off x="3053299" y="46839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8"/>
          <p:cNvSpPr/>
          <p:nvPr/>
        </p:nvSpPr>
        <p:spPr>
          <a:xfrm>
            <a:off x="2704949" y="10048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8"/>
          <p:cNvSpPr txBox="1">
            <a:spLocks noGrp="1"/>
          </p:cNvSpPr>
          <p:nvPr>
            <p:ph type="title" idx="2"/>
          </p:nvPr>
        </p:nvSpPr>
        <p:spPr>
          <a:xfrm>
            <a:off x="1816475" y="2954025"/>
            <a:ext cx="24168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4" name="Google Shape;2024;p8"/>
          <p:cNvSpPr txBox="1">
            <a:spLocks noGrp="1"/>
          </p:cNvSpPr>
          <p:nvPr>
            <p:ph type="title" idx="3"/>
          </p:nvPr>
        </p:nvSpPr>
        <p:spPr>
          <a:xfrm>
            <a:off x="4910800" y="2954025"/>
            <a:ext cx="24168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8"/>
          <p:cNvSpPr txBox="1">
            <a:spLocks noGrp="1"/>
          </p:cNvSpPr>
          <p:nvPr>
            <p:ph type="subTitle" idx="1"/>
          </p:nvPr>
        </p:nvSpPr>
        <p:spPr>
          <a:xfrm>
            <a:off x="4910799" y="3294875"/>
            <a:ext cx="24168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26" name="Google Shape;2026;p8"/>
          <p:cNvSpPr txBox="1">
            <a:spLocks noGrp="1"/>
          </p:cNvSpPr>
          <p:nvPr>
            <p:ph type="subTitle" idx="4"/>
          </p:nvPr>
        </p:nvSpPr>
        <p:spPr>
          <a:xfrm>
            <a:off x="1816475" y="3294875"/>
            <a:ext cx="24168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p10"/>
          <p:cNvSpPr/>
          <p:nvPr/>
        </p:nvSpPr>
        <p:spPr>
          <a:xfrm>
            <a:off x="-832504" y="3672527"/>
            <a:ext cx="2753750" cy="2564300"/>
          </a:xfrm>
          <a:custGeom>
            <a:avLst/>
            <a:gdLst/>
            <a:ahLst/>
            <a:cxnLst/>
            <a:rect l="l" t="t" r="r" b="b"/>
            <a:pathLst>
              <a:path w="110150" h="102572" extrusionOk="0">
                <a:moveTo>
                  <a:pt x="7244" y="2961"/>
                </a:moveTo>
                <a:cubicBezTo>
                  <a:pt x="11121" y="-8536"/>
                  <a:pt x="23420" y="18735"/>
                  <a:pt x="32109" y="23013"/>
                </a:cubicBezTo>
                <a:cubicBezTo>
                  <a:pt x="40799" y="27291"/>
                  <a:pt x="54034" y="23548"/>
                  <a:pt x="59381" y="28628"/>
                </a:cubicBezTo>
                <a:cubicBezTo>
                  <a:pt x="64728" y="33708"/>
                  <a:pt x="59782" y="48547"/>
                  <a:pt x="64193" y="53493"/>
                </a:cubicBezTo>
                <a:cubicBezTo>
                  <a:pt x="68605" y="58439"/>
                  <a:pt x="81305" y="54295"/>
                  <a:pt x="85850" y="58306"/>
                </a:cubicBezTo>
                <a:cubicBezTo>
                  <a:pt x="90395" y="62317"/>
                  <a:pt x="88123" y="70739"/>
                  <a:pt x="91465" y="77557"/>
                </a:cubicBezTo>
                <a:cubicBezTo>
                  <a:pt x="94807" y="84375"/>
                  <a:pt x="119673" y="96807"/>
                  <a:pt x="105903" y="99213"/>
                </a:cubicBezTo>
                <a:cubicBezTo>
                  <a:pt x="92134" y="101619"/>
                  <a:pt x="25291" y="108036"/>
                  <a:pt x="8848" y="91994"/>
                </a:cubicBezTo>
                <a:cubicBezTo>
                  <a:pt x="-7595" y="75952"/>
                  <a:pt x="3367" y="14458"/>
                  <a:pt x="7244" y="29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10"/>
          <p:cNvSpPr/>
          <p:nvPr/>
        </p:nvSpPr>
        <p:spPr>
          <a:xfrm>
            <a:off x="6668593" y="-1280152"/>
            <a:ext cx="3307925" cy="4350075"/>
          </a:xfrm>
          <a:custGeom>
            <a:avLst/>
            <a:gdLst/>
            <a:ahLst/>
            <a:cxnLst/>
            <a:rect l="l" t="t" r="r" b="b"/>
            <a:pathLst>
              <a:path w="132317" h="174003" extrusionOk="0">
                <a:moveTo>
                  <a:pt x="5462" y="13046"/>
                </a:moveTo>
                <a:cubicBezTo>
                  <a:pt x="-11115" y="18260"/>
                  <a:pt x="15354" y="36307"/>
                  <a:pt x="23108" y="43526"/>
                </a:cubicBezTo>
                <a:cubicBezTo>
                  <a:pt x="30862" y="50745"/>
                  <a:pt x="45033" y="49541"/>
                  <a:pt x="51984" y="56359"/>
                </a:cubicBezTo>
                <a:cubicBezTo>
                  <a:pt x="58936" y="63177"/>
                  <a:pt x="58935" y="77214"/>
                  <a:pt x="64817" y="84433"/>
                </a:cubicBezTo>
                <a:cubicBezTo>
                  <a:pt x="70699" y="91652"/>
                  <a:pt x="82330" y="91518"/>
                  <a:pt x="87276" y="99673"/>
                </a:cubicBezTo>
                <a:cubicBezTo>
                  <a:pt x="92222" y="107828"/>
                  <a:pt x="90618" y="123870"/>
                  <a:pt x="94495" y="133361"/>
                </a:cubicBezTo>
                <a:cubicBezTo>
                  <a:pt x="98372" y="142853"/>
                  <a:pt x="105591" y="151542"/>
                  <a:pt x="110537" y="156622"/>
                </a:cubicBezTo>
                <a:cubicBezTo>
                  <a:pt x="115483" y="161702"/>
                  <a:pt x="122168" y="187904"/>
                  <a:pt x="124173" y="163841"/>
                </a:cubicBezTo>
                <a:cubicBezTo>
                  <a:pt x="126178" y="139778"/>
                  <a:pt x="142354" y="37377"/>
                  <a:pt x="122569" y="12244"/>
                </a:cubicBezTo>
                <a:cubicBezTo>
                  <a:pt x="102784" y="-12888"/>
                  <a:pt x="22039" y="7832"/>
                  <a:pt x="5462" y="130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2" name="Google Shape;248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3" name="Google Shape;2483;p10"/>
          <p:cNvGrpSpPr/>
          <p:nvPr/>
        </p:nvGrpSpPr>
        <p:grpSpPr>
          <a:xfrm rot="-463951">
            <a:off x="131138" y="4181983"/>
            <a:ext cx="734225" cy="849058"/>
            <a:chOff x="5531300" y="3305725"/>
            <a:chExt cx="703625" cy="813750"/>
          </a:xfrm>
        </p:grpSpPr>
        <p:sp>
          <p:nvSpPr>
            <p:cNvPr id="2484" name="Google Shape;2484;p10"/>
            <p:cNvSpPr/>
            <p:nvPr/>
          </p:nvSpPr>
          <p:spPr>
            <a:xfrm>
              <a:off x="5531300" y="3305725"/>
              <a:ext cx="703625" cy="813750"/>
            </a:xfrm>
            <a:custGeom>
              <a:avLst/>
              <a:gdLst/>
              <a:ahLst/>
              <a:cxnLst/>
              <a:rect l="l" t="t" r="r" b="b"/>
              <a:pathLst>
                <a:path w="28145" h="32550" extrusionOk="0">
                  <a:moveTo>
                    <a:pt x="17645" y="0"/>
                  </a:moveTo>
                  <a:cubicBezTo>
                    <a:pt x="17485" y="0"/>
                    <a:pt x="17325" y="23"/>
                    <a:pt x="17165" y="46"/>
                  </a:cubicBezTo>
                  <a:cubicBezTo>
                    <a:pt x="16960" y="69"/>
                    <a:pt x="16777" y="137"/>
                    <a:pt x="16640" y="183"/>
                  </a:cubicBezTo>
                  <a:cubicBezTo>
                    <a:pt x="16298" y="297"/>
                    <a:pt x="15978" y="480"/>
                    <a:pt x="15682" y="708"/>
                  </a:cubicBezTo>
                  <a:cubicBezTo>
                    <a:pt x="15636" y="753"/>
                    <a:pt x="15590" y="799"/>
                    <a:pt x="15545" y="845"/>
                  </a:cubicBezTo>
                  <a:cubicBezTo>
                    <a:pt x="15545" y="845"/>
                    <a:pt x="1507" y="4520"/>
                    <a:pt x="1484" y="4520"/>
                  </a:cubicBezTo>
                  <a:cubicBezTo>
                    <a:pt x="891" y="4679"/>
                    <a:pt x="411" y="5113"/>
                    <a:pt x="183" y="5661"/>
                  </a:cubicBezTo>
                  <a:cubicBezTo>
                    <a:pt x="137" y="5752"/>
                    <a:pt x="92" y="5866"/>
                    <a:pt x="69" y="5958"/>
                  </a:cubicBezTo>
                  <a:cubicBezTo>
                    <a:pt x="69" y="5958"/>
                    <a:pt x="46" y="6026"/>
                    <a:pt x="46" y="6049"/>
                  </a:cubicBezTo>
                  <a:cubicBezTo>
                    <a:pt x="23" y="6163"/>
                    <a:pt x="1" y="6277"/>
                    <a:pt x="1" y="6414"/>
                  </a:cubicBezTo>
                  <a:cubicBezTo>
                    <a:pt x="1" y="6483"/>
                    <a:pt x="1" y="6574"/>
                    <a:pt x="1" y="6642"/>
                  </a:cubicBezTo>
                  <a:cubicBezTo>
                    <a:pt x="1" y="6757"/>
                    <a:pt x="23" y="6893"/>
                    <a:pt x="69" y="7008"/>
                  </a:cubicBezTo>
                  <a:cubicBezTo>
                    <a:pt x="69" y="7030"/>
                    <a:pt x="69" y="7076"/>
                    <a:pt x="69" y="7099"/>
                  </a:cubicBezTo>
                  <a:lnTo>
                    <a:pt x="6529" y="30974"/>
                  </a:lnTo>
                  <a:lnTo>
                    <a:pt x="6529" y="31043"/>
                  </a:lnTo>
                  <a:cubicBezTo>
                    <a:pt x="6574" y="31202"/>
                    <a:pt x="6666" y="31408"/>
                    <a:pt x="6825" y="31636"/>
                  </a:cubicBezTo>
                  <a:cubicBezTo>
                    <a:pt x="6848" y="31705"/>
                    <a:pt x="6894" y="31750"/>
                    <a:pt x="6962" y="31819"/>
                  </a:cubicBezTo>
                  <a:cubicBezTo>
                    <a:pt x="6985" y="31864"/>
                    <a:pt x="7031" y="31910"/>
                    <a:pt x="7076" y="31956"/>
                  </a:cubicBezTo>
                  <a:cubicBezTo>
                    <a:pt x="7122" y="32001"/>
                    <a:pt x="7191" y="32047"/>
                    <a:pt x="7236" y="32093"/>
                  </a:cubicBezTo>
                  <a:cubicBezTo>
                    <a:pt x="7327" y="32161"/>
                    <a:pt x="7419" y="32230"/>
                    <a:pt x="7510" y="32275"/>
                  </a:cubicBezTo>
                  <a:cubicBezTo>
                    <a:pt x="7510" y="32298"/>
                    <a:pt x="7556" y="32298"/>
                    <a:pt x="7556" y="32321"/>
                  </a:cubicBezTo>
                  <a:cubicBezTo>
                    <a:pt x="7647" y="32366"/>
                    <a:pt x="7738" y="32389"/>
                    <a:pt x="7830" y="32435"/>
                  </a:cubicBezTo>
                  <a:cubicBezTo>
                    <a:pt x="7875" y="32435"/>
                    <a:pt x="7921" y="32458"/>
                    <a:pt x="7967" y="32481"/>
                  </a:cubicBezTo>
                  <a:lnTo>
                    <a:pt x="8012" y="32481"/>
                  </a:lnTo>
                  <a:cubicBezTo>
                    <a:pt x="8195" y="32526"/>
                    <a:pt x="8377" y="32549"/>
                    <a:pt x="8537" y="32549"/>
                  </a:cubicBezTo>
                  <a:cubicBezTo>
                    <a:pt x="8697" y="32549"/>
                    <a:pt x="8880" y="32526"/>
                    <a:pt x="9039" y="32503"/>
                  </a:cubicBezTo>
                  <a:lnTo>
                    <a:pt x="23031" y="28829"/>
                  </a:lnTo>
                  <a:cubicBezTo>
                    <a:pt x="23168" y="28874"/>
                    <a:pt x="23305" y="28897"/>
                    <a:pt x="23465" y="28920"/>
                  </a:cubicBezTo>
                  <a:lnTo>
                    <a:pt x="23739" y="28920"/>
                  </a:lnTo>
                  <a:cubicBezTo>
                    <a:pt x="24424" y="28920"/>
                    <a:pt x="25063" y="28714"/>
                    <a:pt x="25611" y="28281"/>
                  </a:cubicBezTo>
                  <a:cubicBezTo>
                    <a:pt x="25702" y="28212"/>
                    <a:pt x="25770" y="28144"/>
                    <a:pt x="25839" y="28075"/>
                  </a:cubicBezTo>
                  <a:cubicBezTo>
                    <a:pt x="26044" y="28007"/>
                    <a:pt x="26204" y="27916"/>
                    <a:pt x="26318" y="27847"/>
                  </a:cubicBezTo>
                  <a:cubicBezTo>
                    <a:pt x="26501" y="27733"/>
                    <a:pt x="26660" y="27619"/>
                    <a:pt x="26843" y="27459"/>
                  </a:cubicBezTo>
                  <a:cubicBezTo>
                    <a:pt x="27140" y="27185"/>
                    <a:pt x="27391" y="26866"/>
                    <a:pt x="27619" y="26500"/>
                  </a:cubicBezTo>
                  <a:cubicBezTo>
                    <a:pt x="27825" y="26158"/>
                    <a:pt x="27962" y="25770"/>
                    <a:pt x="28053" y="25359"/>
                  </a:cubicBezTo>
                  <a:cubicBezTo>
                    <a:pt x="28144" y="24880"/>
                    <a:pt x="28121" y="24400"/>
                    <a:pt x="28007" y="23944"/>
                  </a:cubicBezTo>
                  <a:cubicBezTo>
                    <a:pt x="28007" y="23921"/>
                    <a:pt x="28007" y="23898"/>
                    <a:pt x="28007" y="23875"/>
                  </a:cubicBezTo>
                  <a:lnTo>
                    <a:pt x="22164" y="2214"/>
                  </a:lnTo>
                  <a:cubicBezTo>
                    <a:pt x="22141" y="2191"/>
                    <a:pt x="22141" y="2191"/>
                    <a:pt x="22141" y="2169"/>
                  </a:cubicBezTo>
                  <a:cubicBezTo>
                    <a:pt x="22095" y="1963"/>
                    <a:pt x="22004" y="1758"/>
                    <a:pt x="21913" y="1575"/>
                  </a:cubicBezTo>
                  <a:cubicBezTo>
                    <a:pt x="21776" y="1301"/>
                    <a:pt x="21593" y="1050"/>
                    <a:pt x="21388" y="845"/>
                  </a:cubicBezTo>
                  <a:cubicBezTo>
                    <a:pt x="20977" y="457"/>
                    <a:pt x="20452" y="183"/>
                    <a:pt x="19881" y="69"/>
                  </a:cubicBezTo>
                  <a:cubicBezTo>
                    <a:pt x="19676" y="46"/>
                    <a:pt x="19493" y="23"/>
                    <a:pt x="19288" y="23"/>
                  </a:cubicBezTo>
                  <a:cubicBezTo>
                    <a:pt x="19082" y="23"/>
                    <a:pt x="18877" y="23"/>
                    <a:pt x="18672" y="69"/>
                  </a:cubicBezTo>
                  <a:cubicBezTo>
                    <a:pt x="18558" y="69"/>
                    <a:pt x="18466" y="92"/>
                    <a:pt x="18352" y="114"/>
                  </a:cubicBezTo>
                  <a:cubicBezTo>
                    <a:pt x="18169" y="46"/>
                    <a:pt x="17964" y="23"/>
                    <a:pt x="17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0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0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rgbClr val="51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0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0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0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0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0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10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10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10"/>
            <p:cNvSpPr/>
            <p:nvPr/>
          </p:nvSpPr>
          <p:spPr>
            <a:xfrm>
              <a:off x="5965550" y="3356500"/>
              <a:ext cx="170650" cy="619950"/>
            </a:xfrm>
            <a:custGeom>
              <a:avLst/>
              <a:gdLst/>
              <a:ahLst/>
              <a:cxnLst/>
              <a:rect l="l" t="t" r="r" b="b"/>
              <a:pathLst>
                <a:path w="6826" h="24798" extrusionOk="0">
                  <a:moveTo>
                    <a:pt x="69" y="1"/>
                  </a:moveTo>
                  <a:cubicBezTo>
                    <a:pt x="46" y="24"/>
                    <a:pt x="23" y="46"/>
                    <a:pt x="1" y="69"/>
                  </a:cubicBezTo>
                  <a:cubicBezTo>
                    <a:pt x="1" y="115"/>
                    <a:pt x="1" y="138"/>
                    <a:pt x="1" y="160"/>
                  </a:cubicBezTo>
                  <a:cubicBezTo>
                    <a:pt x="92" y="480"/>
                    <a:pt x="160" y="800"/>
                    <a:pt x="252" y="1119"/>
                  </a:cubicBezTo>
                  <a:cubicBezTo>
                    <a:pt x="320" y="1439"/>
                    <a:pt x="389" y="1758"/>
                    <a:pt x="480" y="2078"/>
                  </a:cubicBezTo>
                  <a:cubicBezTo>
                    <a:pt x="640" y="2740"/>
                    <a:pt x="822" y="3402"/>
                    <a:pt x="1005" y="4064"/>
                  </a:cubicBezTo>
                  <a:cubicBezTo>
                    <a:pt x="1370" y="5365"/>
                    <a:pt x="1712" y="6666"/>
                    <a:pt x="2055" y="7990"/>
                  </a:cubicBezTo>
                  <a:cubicBezTo>
                    <a:pt x="2329" y="9040"/>
                    <a:pt x="2626" y="10089"/>
                    <a:pt x="2899" y="11139"/>
                  </a:cubicBezTo>
                  <a:cubicBezTo>
                    <a:pt x="3242" y="12372"/>
                    <a:pt x="3561" y="13605"/>
                    <a:pt x="3904" y="14860"/>
                  </a:cubicBezTo>
                  <a:cubicBezTo>
                    <a:pt x="4064" y="15476"/>
                    <a:pt x="4223" y="16115"/>
                    <a:pt x="4406" y="16754"/>
                  </a:cubicBezTo>
                  <a:cubicBezTo>
                    <a:pt x="4543" y="17302"/>
                    <a:pt x="4703" y="17850"/>
                    <a:pt x="4840" y="18421"/>
                  </a:cubicBezTo>
                  <a:cubicBezTo>
                    <a:pt x="5159" y="19562"/>
                    <a:pt x="5456" y="20703"/>
                    <a:pt x="5753" y="21867"/>
                  </a:cubicBezTo>
                  <a:cubicBezTo>
                    <a:pt x="5935" y="22552"/>
                    <a:pt x="6141" y="23260"/>
                    <a:pt x="6323" y="23967"/>
                  </a:cubicBezTo>
                  <a:cubicBezTo>
                    <a:pt x="6346" y="24059"/>
                    <a:pt x="6369" y="24150"/>
                    <a:pt x="6415" y="24264"/>
                  </a:cubicBezTo>
                  <a:cubicBezTo>
                    <a:pt x="6437" y="24332"/>
                    <a:pt x="6437" y="24401"/>
                    <a:pt x="6483" y="24492"/>
                  </a:cubicBezTo>
                  <a:cubicBezTo>
                    <a:pt x="6483" y="24538"/>
                    <a:pt x="6506" y="24561"/>
                    <a:pt x="6506" y="24606"/>
                  </a:cubicBezTo>
                  <a:cubicBezTo>
                    <a:pt x="6529" y="24652"/>
                    <a:pt x="6529" y="24675"/>
                    <a:pt x="6551" y="24720"/>
                  </a:cubicBezTo>
                  <a:cubicBezTo>
                    <a:pt x="6569" y="24772"/>
                    <a:pt x="6624" y="24797"/>
                    <a:pt x="6680" y="24797"/>
                  </a:cubicBezTo>
                  <a:cubicBezTo>
                    <a:pt x="6698" y="24797"/>
                    <a:pt x="6717" y="24795"/>
                    <a:pt x="6734" y="24789"/>
                  </a:cubicBezTo>
                  <a:cubicBezTo>
                    <a:pt x="6757" y="24789"/>
                    <a:pt x="6780" y="24766"/>
                    <a:pt x="6803" y="24720"/>
                  </a:cubicBezTo>
                  <a:cubicBezTo>
                    <a:pt x="6825" y="24675"/>
                    <a:pt x="6825" y="24652"/>
                    <a:pt x="6803" y="24606"/>
                  </a:cubicBezTo>
                  <a:cubicBezTo>
                    <a:pt x="6803" y="24584"/>
                    <a:pt x="6803" y="24561"/>
                    <a:pt x="6780" y="24538"/>
                  </a:cubicBezTo>
                  <a:cubicBezTo>
                    <a:pt x="6780" y="24515"/>
                    <a:pt x="6780" y="24515"/>
                    <a:pt x="6780" y="24515"/>
                  </a:cubicBezTo>
                  <a:cubicBezTo>
                    <a:pt x="6780" y="24492"/>
                    <a:pt x="6780" y="24469"/>
                    <a:pt x="6780" y="24447"/>
                  </a:cubicBezTo>
                  <a:cubicBezTo>
                    <a:pt x="6757" y="24424"/>
                    <a:pt x="6757" y="24378"/>
                    <a:pt x="6757" y="24355"/>
                  </a:cubicBezTo>
                  <a:cubicBezTo>
                    <a:pt x="6734" y="24287"/>
                    <a:pt x="6711" y="24218"/>
                    <a:pt x="6711" y="24173"/>
                  </a:cubicBezTo>
                  <a:cubicBezTo>
                    <a:pt x="6666" y="24013"/>
                    <a:pt x="6620" y="23853"/>
                    <a:pt x="6574" y="23693"/>
                  </a:cubicBezTo>
                  <a:cubicBezTo>
                    <a:pt x="6437" y="23191"/>
                    <a:pt x="6300" y="22666"/>
                    <a:pt x="6163" y="22141"/>
                  </a:cubicBezTo>
                  <a:cubicBezTo>
                    <a:pt x="6049" y="21639"/>
                    <a:pt x="5890" y="21137"/>
                    <a:pt x="5753" y="20635"/>
                  </a:cubicBezTo>
                  <a:cubicBezTo>
                    <a:pt x="5593" y="20018"/>
                    <a:pt x="5433" y="19379"/>
                    <a:pt x="5250" y="18763"/>
                  </a:cubicBezTo>
                  <a:cubicBezTo>
                    <a:pt x="4954" y="17599"/>
                    <a:pt x="4657" y="16458"/>
                    <a:pt x="4337" y="15316"/>
                  </a:cubicBezTo>
                  <a:cubicBezTo>
                    <a:pt x="3995" y="14038"/>
                    <a:pt x="3653" y="12760"/>
                    <a:pt x="3310" y="11482"/>
                  </a:cubicBezTo>
                  <a:cubicBezTo>
                    <a:pt x="2694" y="9131"/>
                    <a:pt x="2055" y="6780"/>
                    <a:pt x="1416" y="4429"/>
                  </a:cubicBezTo>
                  <a:cubicBezTo>
                    <a:pt x="1233" y="3676"/>
                    <a:pt x="1028" y="2945"/>
                    <a:pt x="845" y="2215"/>
                  </a:cubicBezTo>
                  <a:cubicBezTo>
                    <a:pt x="731" y="1872"/>
                    <a:pt x="640" y="1530"/>
                    <a:pt x="548" y="1188"/>
                  </a:cubicBezTo>
                  <a:cubicBezTo>
                    <a:pt x="434" y="822"/>
                    <a:pt x="320" y="457"/>
                    <a:pt x="229" y="92"/>
                  </a:cubicBezTo>
                  <a:cubicBezTo>
                    <a:pt x="206" y="24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10"/>
            <p:cNvSpPr/>
            <p:nvPr/>
          </p:nvSpPr>
          <p:spPr>
            <a:xfrm>
              <a:off x="5971825" y="3364500"/>
              <a:ext cx="166075" cy="609300"/>
            </a:xfrm>
            <a:custGeom>
              <a:avLst/>
              <a:gdLst/>
              <a:ahLst/>
              <a:cxnLst/>
              <a:rect l="l" t="t" r="r" b="b"/>
              <a:pathLst>
                <a:path w="6643" h="24372" extrusionOk="0">
                  <a:moveTo>
                    <a:pt x="46" y="0"/>
                  </a:moveTo>
                  <a:cubicBezTo>
                    <a:pt x="24" y="0"/>
                    <a:pt x="1" y="23"/>
                    <a:pt x="24" y="69"/>
                  </a:cubicBezTo>
                  <a:cubicBezTo>
                    <a:pt x="46" y="160"/>
                    <a:pt x="69" y="229"/>
                    <a:pt x="92" y="343"/>
                  </a:cubicBezTo>
                  <a:cubicBezTo>
                    <a:pt x="115" y="411"/>
                    <a:pt x="138" y="502"/>
                    <a:pt x="160" y="594"/>
                  </a:cubicBezTo>
                  <a:cubicBezTo>
                    <a:pt x="160" y="594"/>
                    <a:pt x="160" y="594"/>
                    <a:pt x="160" y="571"/>
                  </a:cubicBezTo>
                  <a:cubicBezTo>
                    <a:pt x="183" y="708"/>
                    <a:pt x="206" y="822"/>
                    <a:pt x="229" y="936"/>
                  </a:cubicBezTo>
                  <a:cubicBezTo>
                    <a:pt x="229" y="936"/>
                    <a:pt x="229" y="936"/>
                    <a:pt x="229" y="913"/>
                  </a:cubicBezTo>
                  <a:cubicBezTo>
                    <a:pt x="275" y="1096"/>
                    <a:pt x="297" y="1278"/>
                    <a:pt x="343" y="1461"/>
                  </a:cubicBezTo>
                  <a:cubicBezTo>
                    <a:pt x="366" y="1621"/>
                    <a:pt x="412" y="1803"/>
                    <a:pt x="434" y="1963"/>
                  </a:cubicBezTo>
                  <a:cubicBezTo>
                    <a:pt x="457" y="2100"/>
                    <a:pt x="503" y="2237"/>
                    <a:pt x="526" y="2351"/>
                  </a:cubicBezTo>
                  <a:cubicBezTo>
                    <a:pt x="548" y="2488"/>
                    <a:pt x="571" y="2602"/>
                    <a:pt x="617" y="2716"/>
                  </a:cubicBezTo>
                  <a:cubicBezTo>
                    <a:pt x="617" y="2785"/>
                    <a:pt x="640" y="2831"/>
                    <a:pt x="640" y="2899"/>
                  </a:cubicBezTo>
                  <a:lnTo>
                    <a:pt x="663" y="2968"/>
                  </a:lnTo>
                  <a:cubicBezTo>
                    <a:pt x="685" y="3013"/>
                    <a:pt x="685" y="3036"/>
                    <a:pt x="685" y="3082"/>
                  </a:cubicBezTo>
                  <a:cubicBezTo>
                    <a:pt x="708" y="3104"/>
                    <a:pt x="731" y="3127"/>
                    <a:pt x="754" y="3127"/>
                  </a:cubicBezTo>
                  <a:lnTo>
                    <a:pt x="777" y="3127"/>
                  </a:lnTo>
                  <a:cubicBezTo>
                    <a:pt x="800" y="3219"/>
                    <a:pt x="800" y="3333"/>
                    <a:pt x="822" y="3424"/>
                  </a:cubicBezTo>
                  <a:cubicBezTo>
                    <a:pt x="868" y="3584"/>
                    <a:pt x="891" y="3721"/>
                    <a:pt x="937" y="3881"/>
                  </a:cubicBezTo>
                  <a:cubicBezTo>
                    <a:pt x="959" y="4017"/>
                    <a:pt x="1005" y="4177"/>
                    <a:pt x="1051" y="4337"/>
                  </a:cubicBezTo>
                  <a:lnTo>
                    <a:pt x="1096" y="4588"/>
                  </a:lnTo>
                  <a:cubicBezTo>
                    <a:pt x="1119" y="4634"/>
                    <a:pt x="1119" y="4657"/>
                    <a:pt x="1119" y="4702"/>
                  </a:cubicBezTo>
                  <a:cubicBezTo>
                    <a:pt x="1142" y="4748"/>
                    <a:pt x="1142" y="4794"/>
                    <a:pt x="1165" y="4839"/>
                  </a:cubicBezTo>
                  <a:cubicBezTo>
                    <a:pt x="1188" y="4862"/>
                    <a:pt x="1210" y="4862"/>
                    <a:pt x="1233" y="4862"/>
                  </a:cubicBezTo>
                  <a:cubicBezTo>
                    <a:pt x="1279" y="5045"/>
                    <a:pt x="1325" y="5227"/>
                    <a:pt x="1370" y="5410"/>
                  </a:cubicBezTo>
                  <a:cubicBezTo>
                    <a:pt x="1416" y="5615"/>
                    <a:pt x="1461" y="5821"/>
                    <a:pt x="1507" y="6049"/>
                  </a:cubicBezTo>
                  <a:cubicBezTo>
                    <a:pt x="1530" y="6140"/>
                    <a:pt x="1553" y="6232"/>
                    <a:pt x="1598" y="6346"/>
                  </a:cubicBezTo>
                  <a:cubicBezTo>
                    <a:pt x="1621" y="6460"/>
                    <a:pt x="1644" y="6551"/>
                    <a:pt x="1667" y="6665"/>
                  </a:cubicBezTo>
                  <a:cubicBezTo>
                    <a:pt x="1667" y="6688"/>
                    <a:pt x="1690" y="6711"/>
                    <a:pt x="1713" y="6734"/>
                  </a:cubicBezTo>
                  <a:cubicBezTo>
                    <a:pt x="1735" y="6802"/>
                    <a:pt x="1735" y="6871"/>
                    <a:pt x="1758" y="6939"/>
                  </a:cubicBezTo>
                  <a:cubicBezTo>
                    <a:pt x="1781" y="7053"/>
                    <a:pt x="1804" y="7167"/>
                    <a:pt x="1850" y="7282"/>
                  </a:cubicBezTo>
                  <a:cubicBezTo>
                    <a:pt x="1872" y="7373"/>
                    <a:pt x="1895" y="7487"/>
                    <a:pt x="1918" y="7601"/>
                  </a:cubicBezTo>
                  <a:cubicBezTo>
                    <a:pt x="1941" y="7692"/>
                    <a:pt x="1964" y="7806"/>
                    <a:pt x="1986" y="7898"/>
                  </a:cubicBezTo>
                  <a:cubicBezTo>
                    <a:pt x="2009" y="7943"/>
                    <a:pt x="2032" y="8012"/>
                    <a:pt x="2032" y="8058"/>
                  </a:cubicBezTo>
                  <a:cubicBezTo>
                    <a:pt x="2055" y="8126"/>
                    <a:pt x="2078" y="8172"/>
                    <a:pt x="2101" y="8217"/>
                  </a:cubicBezTo>
                  <a:cubicBezTo>
                    <a:pt x="2101" y="8240"/>
                    <a:pt x="2101" y="8263"/>
                    <a:pt x="2123" y="8286"/>
                  </a:cubicBezTo>
                  <a:lnTo>
                    <a:pt x="2146" y="8286"/>
                  </a:lnTo>
                  <a:cubicBezTo>
                    <a:pt x="2192" y="8491"/>
                    <a:pt x="2238" y="8697"/>
                    <a:pt x="2283" y="8902"/>
                  </a:cubicBezTo>
                  <a:cubicBezTo>
                    <a:pt x="2306" y="9016"/>
                    <a:pt x="2329" y="9153"/>
                    <a:pt x="2375" y="9290"/>
                  </a:cubicBezTo>
                  <a:cubicBezTo>
                    <a:pt x="2375" y="9359"/>
                    <a:pt x="2397" y="9427"/>
                    <a:pt x="2420" y="9496"/>
                  </a:cubicBezTo>
                  <a:lnTo>
                    <a:pt x="2443" y="9587"/>
                  </a:lnTo>
                  <a:cubicBezTo>
                    <a:pt x="2443" y="9610"/>
                    <a:pt x="2443" y="9610"/>
                    <a:pt x="2443" y="9633"/>
                  </a:cubicBezTo>
                  <a:cubicBezTo>
                    <a:pt x="2443" y="9633"/>
                    <a:pt x="2466" y="9655"/>
                    <a:pt x="2466" y="9655"/>
                  </a:cubicBezTo>
                  <a:cubicBezTo>
                    <a:pt x="2466" y="9678"/>
                    <a:pt x="2466" y="9701"/>
                    <a:pt x="2489" y="9701"/>
                  </a:cubicBezTo>
                  <a:cubicBezTo>
                    <a:pt x="2489" y="9724"/>
                    <a:pt x="2511" y="9747"/>
                    <a:pt x="2534" y="9747"/>
                  </a:cubicBezTo>
                  <a:lnTo>
                    <a:pt x="2557" y="9747"/>
                  </a:lnTo>
                  <a:cubicBezTo>
                    <a:pt x="2580" y="9884"/>
                    <a:pt x="2603" y="9998"/>
                    <a:pt x="2648" y="10112"/>
                  </a:cubicBezTo>
                  <a:cubicBezTo>
                    <a:pt x="2671" y="10226"/>
                    <a:pt x="2694" y="10340"/>
                    <a:pt x="2717" y="10454"/>
                  </a:cubicBezTo>
                  <a:cubicBezTo>
                    <a:pt x="2740" y="10568"/>
                    <a:pt x="2763" y="10682"/>
                    <a:pt x="2808" y="10774"/>
                  </a:cubicBezTo>
                  <a:cubicBezTo>
                    <a:pt x="2808" y="10797"/>
                    <a:pt x="2808" y="10819"/>
                    <a:pt x="2808" y="10819"/>
                  </a:cubicBezTo>
                  <a:cubicBezTo>
                    <a:pt x="2808" y="10842"/>
                    <a:pt x="2808" y="10865"/>
                    <a:pt x="2831" y="10865"/>
                  </a:cubicBezTo>
                  <a:cubicBezTo>
                    <a:pt x="2831" y="10934"/>
                    <a:pt x="2831" y="10979"/>
                    <a:pt x="2854" y="11025"/>
                  </a:cubicBezTo>
                  <a:cubicBezTo>
                    <a:pt x="2877" y="11116"/>
                    <a:pt x="2922" y="11230"/>
                    <a:pt x="2945" y="11344"/>
                  </a:cubicBezTo>
                  <a:cubicBezTo>
                    <a:pt x="2991" y="11527"/>
                    <a:pt x="3036" y="11732"/>
                    <a:pt x="3082" y="11915"/>
                  </a:cubicBezTo>
                  <a:cubicBezTo>
                    <a:pt x="3105" y="12006"/>
                    <a:pt x="3128" y="12098"/>
                    <a:pt x="3151" y="12189"/>
                  </a:cubicBezTo>
                  <a:cubicBezTo>
                    <a:pt x="3196" y="12280"/>
                    <a:pt x="3219" y="12372"/>
                    <a:pt x="3242" y="12463"/>
                  </a:cubicBezTo>
                  <a:cubicBezTo>
                    <a:pt x="3265" y="12554"/>
                    <a:pt x="3288" y="12668"/>
                    <a:pt x="3333" y="12760"/>
                  </a:cubicBezTo>
                  <a:cubicBezTo>
                    <a:pt x="3333" y="12805"/>
                    <a:pt x="3356" y="12851"/>
                    <a:pt x="3356" y="12897"/>
                  </a:cubicBezTo>
                  <a:lnTo>
                    <a:pt x="3379" y="12897"/>
                  </a:lnTo>
                  <a:cubicBezTo>
                    <a:pt x="3379" y="12965"/>
                    <a:pt x="3402" y="13011"/>
                    <a:pt x="3402" y="13056"/>
                  </a:cubicBezTo>
                  <a:cubicBezTo>
                    <a:pt x="3424" y="13193"/>
                    <a:pt x="3470" y="13307"/>
                    <a:pt x="3493" y="13422"/>
                  </a:cubicBezTo>
                  <a:cubicBezTo>
                    <a:pt x="3539" y="13627"/>
                    <a:pt x="3584" y="13855"/>
                    <a:pt x="3653" y="14061"/>
                  </a:cubicBezTo>
                  <a:cubicBezTo>
                    <a:pt x="3676" y="14175"/>
                    <a:pt x="3698" y="14266"/>
                    <a:pt x="3721" y="14380"/>
                  </a:cubicBezTo>
                  <a:cubicBezTo>
                    <a:pt x="3744" y="14426"/>
                    <a:pt x="3767" y="14471"/>
                    <a:pt x="3767" y="14540"/>
                  </a:cubicBezTo>
                  <a:cubicBezTo>
                    <a:pt x="3790" y="14586"/>
                    <a:pt x="3790" y="14631"/>
                    <a:pt x="3813" y="14677"/>
                  </a:cubicBezTo>
                  <a:cubicBezTo>
                    <a:pt x="3813" y="14700"/>
                    <a:pt x="3835" y="14723"/>
                    <a:pt x="3858" y="14723"/>
                  </a:cubicBezTo>
                  <a:cubicBezTo>
                    <a:pt x="3904" y="14859"/>
                    <a:pt x="3927" y="14996"/>
                    <a:pt x="3972" y="15133"/>
                  </a:cubicBezTo>
                  <a:cubicBezTo>
                    <a:pt x="4018" y="15316"/>
                    <a:pt x="4064" y="15499"/>
                    <a:pt x="4109" y="15681"/>
                  </a:cubicBezTo>
                  <a:cubicBezTo>
                    <a:pt x="4132" y="15750"/>
                    <a:pt x="4155" y="15841"/>
                    <a:pt x="4178" y="15932"/>
                  </a:cubicBezTo>
                  <a:cubicBezTo>
                    <a:pt x="4201" y="15978"/>
                    <a:pt x="4201" y="16024"/>
                    <a:pt x="4223" y="16069"/>
                  </a:cubicBezTo>
                  <a:cubicBezTo>
                    <a:pt x="4223" y="16069"/>
                    <a:pt x="4223" y="16092"/>
                    <a:pt x="4223" y="16115"/>
                  </a:cubicBezTo>
                  <a:cubicBezTo>
                    <a:pt x="4223" y="16138"/>
                    <a:pt x="4246" y="16161"/>
                    <a:pt x="4246" y="16183"/>
                  </a:cubicBezTo>
                  <a:cubicBezTo>
                    <a:pt x="4246" y="16183"/>
                    <a:pt x="4269" y="16206"/>
                    <a:pt x="4269" y="16206"/>
                  </a:cubicBezTo>
                  <a:cubicBezTo>
                    <a:pt x="4269" y="16206"/>
                    <a:pt x="4269" y="16229"/>
                    <a:pt x="4269" y="16229"/>
                  </a:cubicBezTo>
                  <a:cubicBezTo>
                    <a:pt x="4315" y="16389"/>
                    <a:pt x="4360" y="16549"/>
                    <a:pt x="4406" y="16708"/>
                  </a:cubicBezTo>
                  <a:cubicBezTo>
                    <a:pt x="4383" y="16754"/>
                    <a:pt x="4406" y="16800"/>
                    <a:pt x="4429" y="16845"/>
                  </a:cubicBezTo>
                  <a:cubicBezTo>
                    <a:pt x="4429" y="16868"/>
                    <a:pt x="4429" y="16891"/>
                    <a:pt x="4452" y="16914"/>
                  </a:cubicBezTo>
                  <a:cubicBezTo>
                    <a:pt x="4452" y="17005"/>
                    <a:pt x="4474" y="17096"/>
                    <a:pt x="4497" y="17188"/>
                  </a:cubicBezTo>
                  <a:lnTo>
                    <a:pt x="4566" y="17393"/>
                  </a:lnTo>
                  <a:cubicBezTo>
                    <a:pt x="4566" y="17439"/>
                    <a:pt x="4566" y="17462"/>
                    <a:pt x="4589" y="17507"/>
                  </a:cubicBezTo>
                  <a:cubicBezTo>
                    <a:pt x="4589" y="17530"/>
                    <a:pt x="4589" y="17576"/>
                    <a:pt x="4611" y="17621"/>
                  </a:cubicBezTo>
                  <a:cubicBezTo>
                    <a:pt x="4634" y="17644"/>
                    <a:pt x="4634" y="17644"/>
                    <a:pt x="4657" y="17667"/>
                  </a:cubicBezTo>
                  <a:cubicBezTo>
                    <a:pt x="4680" y="17713"/>
                    <a:pt x="4680" y="17758"/>
                    <a:pt x="4703" y="17781"/>
                  </a:cubicBezTo>
                  <a:cubicBezTo>
                    <a:pt x="4748" y="17964"/>
                    <a:pt x="4794" y="18169"/>
                    <a:pt x="4862" y="18352"/>
                  </a:cubicBezTo>
                  <a:cubicBezTo>
                    <a:pt x="4885" y="18443"/>
                    <a:pt x="4908" y="18534"/>
                    <a:pt x="4931" y="18626"/>
                  </a:cubicBezTo>
                  <a:cubicBezTo>
                    <a:pt x="4931" y="18648"/>
                    <a:pt x="4954" y="18694"/>
                    <a:pt x="4954" y="18717"/>
                  </a:cubicBezTo>
                  <a:cubicBezTo>
                    <a:pt x="4977" y="18763"/>
                    <a:pt x="4977" y="18785"/>
                    <a:pt x="4977" y="18808"/>
                  </a:cubicBezTo>
                  <a:cubicBezTo>
                    <a:pt x="4977" y="18831"/>
                    <a:pt x="4999" y="18854"/>
                    <a:pt x="4999" y="18854"/>
                  </a:cubicBezTo>
                  <a:lnTo>
                    <a:pt x="5045" y="19059"/>
                  </a:lnTo>
                  <a:cubicBezTo>
                    <a:pt x="5045" y="19059"/>
                    <a:pt x="5045" y="19082"/>
                    <a:pt x="5045" y="19082"/>
                  </a:cubicBezTo>
                  <a:cubicBezTo>
                    <a:pt x="5068" y="19173"/>
                    <a:pt x="5091" y="19242"/>
                    <a:pt x="5114" y="19310"/>
                  </a:cubicBezTo>
                  <a:cubicBezTo>
                    <a:pt x="5114" y="19379"/>
                    <a:pt x="5136" y="19425"/>
                    <a:pt x="5159" y="19493"/>
                  </a:cubicBezTo>
                  <a:cubicBezTo>
                    <a:pt x="5205" y="19630"/>
                    <a:pt x="5228" y="19744"/>
                    <a:pt x="5273" y="19881"/>
                  </a:cubicBezTo>
                  <a:cubicBezTo>
                    <a:pt x="5273" y="19927"/>
                    <a:pt x="5296" y="19972"/>
                    <a:pt x="5296" y="20018"/>
                  </a:cubicBezTo>
                  <a:cubicBezTo>
                    <a:pt x="5319" y="20064"/>
                    <a:pt x="5319" y="20109"/>
                    <a:pt x="5342" y="20155"/>
                  </a:cubicBezTo>
                  <a:cubicBezTo>
                    <a:pt x="5342" y="20201"/>
                    <a:pt x="5365" y="20223"/>
                    <a:pt x="5365" y="20269"/>
                  </a:cubicBezTo>
                  <a:cubicBezTo>
                    <a:pt x="5387" y="20315"/>
                    <a:pt x="5387" y="20360"/>
                    <a:pt x="5410" y="20406"/>
                  </a:cubicBezTo>
                  <a:cubicBezTo>
                    <a:pt x="5387" y="20406"/>
                    <a:pt x="5387" y="20406"/>
                    <a:pt x="5387" y="20429"/>
                  </a:cubicBezTo>
                  <a:cubicBezTo>
                    <a:pt x="5387" y="20475"/>
                    <a:pt x="5410" y="20520"/>
                    <a:pt x="5410" y="20589"/>
                  </a:cubicBezTo>
                  <a:cubicBezTo>
                    <a:pt x="5433" y="20634"/>
                    <a:pt x="5433" y="20657"/>
                    <a:pt x="5456" y="20703"/>
                  </a:cubicBezTo>
                  <a:cubicBezTo>
                    <a:pt x="5479" y="20817"/>
                    <a:pt x="5502" y="20908"/>
                    <a:pt x="5547" y="21022"/>
                  </a:cubicBezTo>
                  <a:cubicBezTo>
                    <a:pt x="5547" y="21022"/>
                    <a:pt x="5547" y="21022"/>
                    <a:pt x="5547" y="21045"/>
                  </a:cubicBezTo>
                  <a:cubicBezTo>
                    <a:pt x="5547" y="21068"/>
                    <a:pt x="5547" y="21091"/>
                    <a:pt x="5570" y="21114"/>
                  </a:cubicBezTo>
                  <a:cubicBezTo>
                    <a:pt x="5570" y="21136"/>
                    <a:pt x="5570" y="21182"/>
                    <a:pt x="5593" y="21228"/>
                  </a:cubicBezTo>
                  <a:cubicBezTo>
                    <a:pt x="5616" y="21319"/>
                    <a:pt x="5639" y="21410"/>
                    <a:pt x="5684" y="21524"/>
                  </a:cubicBezTo>
                  <a:cubicBezTo>
                    <a:pt x="5684" y="21570"/>
                    <a:pt x="5707" y="21616"/>
                    <a:pt x="5707" y="21661"/>
                  </a:cubicBezTo>
                  <a:lnTo>
                    <a:pt x="5730" y="21684"/>
                  </a:lnTo>
                  <a:cubicBezTo>
                    <a:pt x="5730" y="21707"/>
                    <a:pt x="5730" y="21730"/>
                    <a:pt x="5730" y="21753"/>
                  </a:cubicBezTo>
                  <a:cubicBezTo>
                    <a:pt x="5753" y="21844"/>
                    <a:pt x="5775" y="21913"/>
                    <a:pt x="5798" y="22004"/>
                  </a:cubicBezTo>
                  <a:cubicBezTo>
                    <a:pt x="5821" y="22072"/>
                    <a:pt x="5844" y="22164"/>
                    <a:pt x="5867" y="22232"/>
                  </a:cubicBezTo>
                  <a:cubicBezTo>
                    <a:pt x="5867" y="22255"/>
                    <a:pt x="5890" y="22301"/>
                    <a:pt x="5890" y="22323"/>
                  </a:cubicBezTo>
                  <a:cubicBezTo>
                    <a:pt x="5890" y="22369"/>
                    <a:pt x="5912" y="22415"/>
                    <a:pt x="5912" y="22460"/>
                  </a:cubicBezTo>
                  <a:cubicBezTo>
                    <a:pt x="5935" y="22506"/>
                    <a:pt x="5935" y="22552"/>
                    <a:pt x="5958" y="22574"/>
                  </a:cubicBezTo>
                  <a:cubicBezTo>
                    <a:pt x="5981" y="22597"/>
                    <a:pt x="5981" y="22620"/>
                    <a:pt x="6004" y="22620"/>
                  </a:cubicBezTo>
                  <a:cubicBezTo>
                    <a:pt x="6004" y="22666"/>
                    <a:pt x="6027" y="22734"/>
                    <a:pt x="6049" y="22780"/>
                  </a:cubicBezTo>
                  <a:cubicBezTo>
                    <a:pt x="6049" y="22826"/>
                    <a:pt x="6049" y="22871"/>
                    <a:pt x="6049" y="22894"/>
                  </a:cubicBezTo>
                  <a:cubicBezTo>
                    <a:pt x="6072" y="22940"/>
                    <a:pt x="6072" y="22962"/>
                    <a:pt x="6072" y="22985"/>
                  </a:cubicBezTo>
                  <a:cubicBezTo>
                    <a:pt x="6095" y="23054"/>
                    <a:pt x="6118" y="23122"/>
                    <a:pt x="6118" y="23191"/>
                  </a:cubicBezTo>
                  <a:cubicBezTo>
                    <a:pt x="6164" y="23305"/>
                    <a:pt x="6186" y="23419"/>
                    <a:pt x="6209" y="23533"/>
                  </a:cubicBezTo>
                  <a:cubicBezTo>
                    <a:pt x="6232" y="23602"/>
                    <a:pt x="6255" y="23693"/>
                    <a:pt x="6278" y="23761"/>
                  </a:cubicBezTo>
                  <a:cubicBezTo>
                    <a:pt x="6278" y="23784"/>
                    <a:pt x="6300" y="23807"/>
                    <a:pt x="6300" y="23830"/>
                  </a:cubicBezTo>
                  <a:cubicBezTo>
                    <a:pt x="6300" y="23898"/>
                    <a:pt x="6323" y="23967"/>
                    <a:pt x="6346" y="24012"/>
                  </a:cubicBezTo>
                  <a:cubicBezTo>
                    <a:pt x="6346" y="24081"/>
                    <a:pt x="6369" y="24127"/>
                    <a:pt x="6392" y="24195"/>
                  </a:cubicBezTo>
                  <a:cubicBezTo>
                    <a:pt x="6392" y="24195"/>
                    <a:pt x="6392" y="24218"/>
                    <a:pt x="6392" y="24218"/>
                  </a:cubicBezTo>
                  <a:cubicBezTo>
                    <a:pt x="6392" y="24264"/>
                    <a:pt x="6415" y="24332"/>
                    <a:pt x="6460" y="24355"/>
                  </a:cubicBezTo>
                  <a:cubicBezTo>
                    <a:pt x="6472" y="24366"/>
                    <a:pt x="6494" y="24372"/>
                    <a:pt x="6517" y="24372"/>
                  </a:cubicBezTo>
                  <a:cubicBezTo>
                    <a:pt x="6540" y="24372"/>
                    <a:pt x="6563" y="24366"/>
                    <a:pt x="6574" y="24355"/>
                  </a:cubicBezTo>
                  <a:cubicBezTo>
                    <a:pt x="6597" y="24332"/>
                    <a:pt x="6620" y="24309"/>
                    <a:pt x="6620" y="24286"/>
                  </a:cubicBezTo>
                  <a:cubicBezTo>
                    <a:pt x="6643" y="24264"/>
                    <a:pt x="6643" y="24264"/>
                    <a:pt x="6620" y="24241"/>
                  </a:cubicBezTo>
                  <a:cubicBezTo>
                    <a:pt x="6620" y="24218"/>
                    <a:pt x="6620" y="24218"/>
                    <a:pt x="6620" y="24195"/>
                  </a:cubicBezTo>
                  <a:cubicBezTo>
                    <a:pt x="6620" y="24195"/>
                    <a:pt x="6620" y="24172"/>
                    <a:pt x="6620" y="24172"/>
                  </a:cubicBezTo>
                  <a:cubicBezTo>
                    <a:pt x="6620" y="24149"/>
                    <a:pt x="6620" y="24149"/>
                    <a:pt x="6620" y="24127"/>
                  </a:cubicBezTo>
                  <a:cubicBezTo>
                    <a:pt x="6620" y="24104"/>
                    <a:pt x="6620" y="24058"/>
                    <a:pt x="6597" y="24035"/>
                  </a:cubicBezTo>
                  <a:cubicBezTo>
                    <a:pt x="6597" y="24012"/>
                    <a:pt x="6597" y="23990"/>
                    <a:pt x="6597" y="23967"/>
                  </a:cubicBezTo>
                  <a:cubicBezTo>
                    <a:pt x="6574" y="23921"/>
                    <a:pt x="6552" y="23875"/>
                    <a:pt x="6552" y="23830"/>
                  </a:cubicBezTo>
                  <a:cubicBezTo>
                    <a:pt x="6529" y="23784"/>
                    <a:pt x="6506" y="23739"/>
                    <a:pt x="6506" y="23716"/>
                  </a:cubicBezTo>
                  <a:cubicBezTo>
                    <a:pt x="6483" y="23670"/>
                    <a:pt x="6460" y="23624"/>
                    <a:pt x="6437" y="23579"/>
                  </a:cubicBezTo>
                  <a:cubicBezTo>
                    <a:pt x="6437" y="23556"/>
                    <a:pt x="6437" y="23533"/>
                    <a:pt x="6415" y="23510"/>
                  </a:cubicBezTo>
                  <a:lnTo>
                    <a:pt x="6415" y="23487"/>
                  </a:lnTo>
                  <a:cubicBezTo>
                    <a:pt x="6437" y="23487"/>
                    <a:pt x="6437" y="23487"/>
                    <a:pt x="6437" y="23465"/>
                  </a:cubicBezTo>
                  <a:cubicBezTo>
                    <a:pt x="6460" y="23442"/>
                    <a:pt x="6460" y="23396"/>
                    <a:pt x="6437" y="23373"/>
                  </a:cubicBezTo>
                  <a:cubicBezTo>
                    <a:pt x="6437" y="23350"/>
                    <a:pt x="6437" y="23350"/>
                    <a:pt x="6437" y="23328"/>
                  </a:cubicBezTo>
                  <a:cubicBezTo>
                    <a:pt x="6437" y="23305"/>
                    <a:pt x="6415" y="23305"/>
                    <a:pt x="6415" y="23282"/>
                  </a:cubicBezTo>
                  <a:cubicBezTo>
                    <a:pt x="6415" y="23236"/>
                    <a:pt x="6392" y="23191"/>
                    <a:pt x="6392" y="23168"/>
                  </a:cubicBezTo>
                  <a:cubicBezTo>
                    <a:pt x="6369" y="23077"/>
                    <a:pt x="6346" y="23008"/>
                    <a:pt x="6323" y="22917"/>
                  </a:cubicBezTo>
                  <a:cubicBezTo>
                    <a:pt x="6278" y="22803"/>
                    <a:pt x="6232" y="22666"/>
                    <a:pt x="6186" y="22529"/>
                  </a:cubicBezTo>
                  <a:cubicBezTo>
                    <a:pt x="6186" y="22506"/>
                    <a:pt x="6186" y="22483"/>
                    <a:pt x="6186" y="22460"/>
                  </a:cubicBezTo>
                  <a:cubicBezTo>
                    <a:pt x="6186" y="22460"/>
                    <a:pt x="6164" y="22437"/>
                    <a:pt x="6164" y="22437"/>
                  </a:cubicBezTo>
                  <a:cubicBezTo>
                    <a:pt x="6164" y="22415"/>
                    <a:pt x="6164" y="22392"/>
                    <a:pt x="6164" y="22369"/>
                  </a:cubicBezTo>
                  <a:cubicBezTo>
                    <a:pt x="6141" y="22323"/>
                    <a:pt x="6141" y="22278"/>
                    <a:pt x="6118" y="22255"/>
                  </a:cubicBezTo>
                  <a:cubicBezTo>
                    <a:pt x="6095" y="22164"/>
                    <a:pt x="6072" y="22072"/>
                    <a:pt x="6049" y="21981"/>
                  </a:cubicBezTo>
                  <a:cubicBezTo>
                    <a:pt x="6004" y="21821"/>
                    <a:pt x="5958" y="21639"/>
                    <a:pt x="5890" y="21479"/>
                  </a:cubicBezTo>
                  <a:cubicBezTo>
                    <a:pt x="5867" y="21388"/>
                    <a:pt x="5844" y="21296"/>
                    <a:pt x="5821" y="21228"/>
                  </a:cubicBezTo>
                  <a:cubicBezTo>
                    <a:pt x="5821" y="21182"/>
                    <a:pt x="5844" y="21159"/>
                    <a:pt x="5821" y="21114"/>
                  </a:cubicBezTo>
                  <a:cubicBezTo>
                    <a:pt x="5821" y="21045"/>
                    <a:pt x="5798" y="20977"/>
                    <a:pt x="5775" y="20908"/>
                  </a:cubicBezTo>
                  <a:cubicBezTo>
                    <a:pt x="5753" y="20817"/>
                    <a:pt x="5730" y="20726"/>
                    <a:pt x="5707" y="20657"/>
                  </a:cubicBezTo>
                  <a:cubicBezTo>
                    <a:pt x="5661" y="20520"/>
                    <a:pt x="5639" y="20406"/>
                    <a:pt x="5616" y="20292"/>
                  </a:cubicBezTo>
                  <a:cubicBezTo>
                    <a:pt x="5616" y="20269"/>
                    <a:pt x="5616" y="20269"/>
                    <a:pt x="5616" y="20246"/>
                  </a:cubicBezTo>
                  <a:cubicBezTo>
                    <a:pt x="5593" y="20223"/>
                    <a:pt x="5593" y="20201"/>
                    <a:pt x="5593" y="20178"/>
                  </a:cubicBezTo>
                  <a:lnTo>
                    <a:pt x="5570" y="20132"/>
                  </a:lnTo>
                  <a:cubicBezTo>
                    <a:pt x="5570" y="20086"/>
                    <a:pt x="5547" y="20064"/>
                    <a:pt x="5547" y="20018"/>
                  </a:cubicBezTo>
                  <a:cubicBezTo>
                    <a:pt x="5524" y="19995"/>
                    <a:pt x="5524" y="19972"/>
                    <a:pt x="5524" y="19972"/>
                  </a:cubicBezTo>
                  <a:cubicBezTo>
                    <a:pt x="5502" y="19858"/>
                    <a:pt x="5456" y="19767"/>
                    <a:pt x="5433" y="19676"/>
                  </a:cubicBezTo>
                  <a:cubicBezTo>
                    <a:pt x="5410" y="19561"/>
                    <a:pt x="5387" y="19470"/>
                    <a:pt x="5342" y="19379"/>
                  </a:cubicBezTo>
                  <a:cubicBezTo>
                    <a:pt x="5319" y="19288"/>
                    <a:pt x="5296" y="19196"/>
                    <a:pt x="5273" y="19105"/>
                  </a:cubicBezTo>
                  <a:lnTo>
                    <a:pt x="5205" y="18877"/>
                  </a:lnTo>
                  <a:cubicBezTo>
                    <a:pt x="5205" y="18877"/>
                    <a:pt x="5205" y="18854"/>
                    <a:pt x="5205" y="18854"/>
                  </a:cubicBezTo>
                  <a:cubicBezTo>
                    <a:pt x="5228" y="18831"/>
                    <a:pt x="5228" y="18808"/>
                    <a:pt x="5228" y="18763"/>
                  </a:cubicBezTo>
                  <a:cubicBezTo>
                    <a:pt x="5182" y="18603"/>
                    <a:pt x="5114" y="18466"/>
                    <a:pt x="5068" y="18306"/>
                  </a:cubicBezTo>
                  <a:cubicBezTo>
                    <a:pt x="5068" y="18306"/>
                    <a:pt x="5068" y="18283"/>
                    <a:pt x="5068" y="18260"/>
                  </a:cubicBezTo>
                  <a:cubicBezTo>
                    <a:pt x="4999" y="18078"/>
                    <a:pt x="4954" y="17918"/>
                    <a:pt x="4885" y="17735"/>
                  </a:cubicBezTo>
                  <a:cubicBezTo>
                    <a:pt x="4885" y="17690"/>
                    <a:pt x="4862" y="17644"/>
                    <a:pt x="4840" y="17599"/>
                  </a:cubicBezTo>
                  <a:cubicBezTo>
                    <a:pt x="4840" y="17576"/>
                    <a:pt x="4840" y="17576"/>
                    <a:pt x="4840" y="17576"/>
                  </a:cubicBezTo>
                  <a:cubicBezTo>
                    <a:pt x="4840" y="17553"/>
                    <a:pt x="4840" y="17553"/>
                    <a:pt x="4840" y="17530"/>
                  </a:cubicBezTo>
                  <a:cubicBezTo>
                    <a:pt x="4817" y="17462"/>
                    <a:pt x="4794" y="17393"/>
                    <a:pt x="4771" y="17302"/>
                  </a:cubicBezTo>
                  <a:cubicBezTo>
                    <a:pt x="4771" y="17302"/>
                    <a:pt x="4771" y="17302"/>
                    <a:pt x="4771" y="17279"/>
                  </a:cubicBezTo>
                  <a:cubicBezTo>
                    <a:pt x="4748" y="17256"/>
                    <a:pt x="4748" y="17233"/>
                    <a:pt x="4748" y="17210"/>
                  </a:cubicBezTo>
                  <a:cubicBezTo>
                    <a:pt x="4726" y="17119"/>
                    <a:pt x="4680" y="17028"/>
                    <a:pt x="4657" y="16914"/>
                  </a:cubicBezTo>
                  <a:cubicBezTo>
                    <a:pt x="4634" y="16800"/>
                    <a:pt x="4611" y="16686"/>
                    <a:pt x="4566" y="16571"/>
                  </a:cubicBezTo>
                  <a:cubicBezTo>
                    <a:pt x="4543" y="16480"/>
                    <a:pt x="4520" y="16389"/>
                    <a:pt x="4497" y="16297"/>
                  </a:cubicBezTo>
                  <a:cubicBezTo>
                    <a:pt x="4497" y="16275"/>
                    <a:pt x="4474" y="16229"/>
                    <a:pt x="4474" y="16183"/>
                  </a:cubicBezTo>
                  <a:cubicBezTo>
                    <a:pt x="4474" y="16161"/>
                    <a:pt x="4474" y="16138"/>
                    <a:pt x="4474" y="16115"/>
                  </a:cubicBezTo>
                  <a:cubicBezTo>
                    <a:pt x="4452" y="16069"/>
                    <a:pt x="4452" y="16024"/>
                    <a:pt x="4429" y="15978"/>
                  </a:cubicBezTo>
                  <a:cubicBezTo>
                    <a:pt x="4429" y="15932"/>
                    <a:pt x="4406" y="15909"/>
                    <a:pt x="4406" y="15864"/>
                  </a:cubicBezTo>
                  <a:cubicBezTo>
                    <a:pt x="4383" y="15795"/>
                    <a:pt x="4337" y="15704"/>
                    <a:pt x="4315" y="15613"/>
                  </a:cubicBezTo>
                  <a:cubicBezTo>
                    <a:pt x="4269" y="15430"/>
                    <a:pt x="4223" y="15270"/>
                    <a:pt x="4155" y="15088"/>
                  </a:cubicBezTo>
                  <a:cubicBezTo>
                    <a:pt x="4132" y="14951"/>
                    <a:pt x="4086" y="14791"/>
                    <a:pt x="4041" y="14654"/>
                  </a:cubicBezTo>
                  <a:cubicBezTo>
                    <a:pt x="4041" y="14654"/>
                    <a:pt x="4041" y="14631"/>
                    <a:pt x="4041" y="14631"/>
                  </a:cubicBezTo>
                  <a:cubicBezTo>
                    <a:pt x="4018" y="14494"/>
                    <a:pt x="3972" y="14380"/>
                    <a:pt x="3927" y="14266"/>
                  </a:cubicBezTo>
                  <a:cubicBezTo>
                    <a:pt x="3927" y="14220"/>
                    <a:pt x="3904" y="14175"/>
                    <a:pt x="3881" y="14129"/>
                  </a:cubicBezTo>
                  <a:cubicBezTo>
                    <a:pt x="3881" y="14106"/>
                    <a:pt x="3881" y="14083"/>
                    <a:pt x="3858" y="14061"/>
                  </a:cubicBezTo>
                  <a:cubicBezTo>
                    <a:pt x="3858" y="14038"/>
                    <a:pt x="3858" y="14015"/>
                    <a:pt x="3858" y="13992"/>
                  </a:cubicBezTo>
                  <a:cubicBezTo>
                    <a:pt x="3790" y="13787"/>
                    <a:pt x="3744" y="13581"/>
                    <a:pt x="3676" y="13376"/>
                  </a:cubicBezTo>
                  <a:cubicBezTo>
                    <a:pt x="3653" y="13285"/>
                    <a:pt x="3630" y="13170"/>
                    <a:pt x="3607" y="13079"/>
                  </a:cubicBezTo>
                  <a:cubicBezTo>
                    <a:pt x="3607" y="13079"/>
                    <a:pt x="3607" y="13056"/>
                    <a:pt x="3607" y="13056"/>
                  </a:cubicBezTo>
                  <a:cubicBezTo>
                    <a:pt x="3630" y="13033"/>
                    <a:pt x="3630" y="12988"/>
                    <a:pt x="3630" y="12965"/>
                  </a:cubicBezTo>
                  <a:cubicBezTo>
                    <a:pt x="3630" y="12874"/>
                    <a:pt x="3584" y="12782"/>
                    <a:pt x="3561" y="12714"/>
                  </a:cubicBezTo>
                  <a:cubicBezTo>
                    <a:pt x="3539" y="12623"/>
                    <a:pt x="3516" y="12531"/>
                    <a:pt x="3470" y="12463"/>
                  </a:cubicBezTo>
                  <a:lnTo>
                    <a:pt x="3402" y="12257"/>
                  </a:lnTo>
                  <a:cubicBezTo>
                    <a:pt x="3379" y="12166"/>
                    <a:pt x="3356" y="12098"/>
                    <a:pt x="3333" y="12029"/>
                  </a:cubicBezTo>
                  <a:cubicBezTo>
                    <a:pt x="3333" y="12029"/>
                    <a:pt x="3333" y="12029"/>
                    <a:pt x="3333" y="12006"/>
                  </a:cubicBezTo>
                  <a:cubicBezTo>
                    <a:pt x="3310" y="11961"/>
                    <a:pt x="3310" y="11915"/>
                    <a:pt x="3288" y="11869"/>
                  </a:cubicBezTo>
                  <a:cubicBezTo>
                    <a:pt x="3242" y="11732"/>
                    <a:pt x="3196" y="11573"/>
                    <a:pt x="3173" y="11436"/>
                  </a:cubicBezTo>
                  <a:cubicBezTo>
                    <a:pt x="3173" y="11413"/>
                    <a:pt x="3196" y="11367"/>
                    <a:pt x="3196" y="11344"/>
                  </a:cubicBezTo>
                  <a:cubicBezTo>
                    <a:pt x="3196" y="11344"/>
                    <a:pt x="3196" y="11322"/>
                    <a:pt x="3173" y="11322"/>
                  </a:cubicBezTo>
                  <a:cubicBezTo>
                    <a:pt x="3173" y="11230"/>
                    <a:pt x="3128" y="11139"/>
                    <a:pt x="3105" y="11048"/>
                  </a:cubicBezTo>
                  <a:cubicBezTo>
                    <a:pt x="3082" y="10934"/>
                    <a:pt x="3059" y="10819"/>
                    <a:pt x="3014" y="10728"/>
                  </a:cubicBezTo>
                  <a:cubicBezTo>
                    <a:pt x="2945" y="10500"/>
                    <a:pt x="2877" y="10272"/>
                    <a:pt x="2831" y="10043"/>
                  </a:cubicBezTo>
                  <a:cubicBezTo>
                    <a:pt x="2763" y="9815"/>
                    <a:pt x="2694" y="9587"/>
                    <a:pt x="2648" y="9336"/>
                  </a:cubicBezTo>
                  <a:cubicBezTo>
                    <a:pt x="2603" y="9222"/>
                    <a:pt x="2580" y="9108"/>
                    <a:pt x="2557" y="8971"/>
                  </a:cubicBezTo>
                  <a:cubicBezTo>
                    <a:pt x="2534" y="8925"/>
                    <a:pt x="2511" y="8879"/>
                    <a:pt x="2511" y="8811"/>
                  </a:cubicBezTo>
                  <a:cubicBezTo>
                    <a:pt x="2489" y="8742"/>
                    <a:pt x="2466" y="8697"/>
                    <a:pt x="2443" y="8628"/>
                  </a:cubicBezTo>
                  <a:cubicBezTo>
                    <a:pt x="2443" y="8605"/>
                    <a:pt x="2443" y="8605"/>
                    <a:pt x="2420" y="8605"/>
                  </a:cubicBezTo>
                  <a:cubicBezTo>
                    <a:pt x="2397" y="8468"/>
                    <a:pt x="2375" y="8309"/>
                    <a:pt x="2329" y="8172"/>
                  </a:cubicBezTo>
                  <a:cubicBezTo>
                    <a:pt x="2329" y="8035"/>
                    <a:pt x="2283" y="7898"/>
                    <a:pt x="2238" y="7784"/>
                  </a:cubicBezTo>
                  <a:cubicBezTo>
                    <a:pt x="2238" y="7715"/>
                    <a:pt x="2215" y="7670"/>
                    <a:pt x="2215" y="7624"/>
                  </a:cubicBezTo>
                  <a:cubicBezTo>
                    <a:pt x="2192" y="7601"/>
                    <a:pt x="2192" y="7578"/>
                    <a:pt x="2192" y="7555"/>
                  </a:cubicBezTo>
                  <a:cubicBezTo>
                    <a:pt x="2169" y="7533"/>
                    <a:pt x="2169" y="7533"/>
                    <a:pt x="2169" y="7510"/>
                  </a:cubicBezTo>
                  <a:cubicBezTo>
                    <a:pt x="2146" y="7487"/>
                    <a:pt x="2146" y="7487"/>
                    <a:pt x="2123" y="7464"/>
                  </a:cubicBezTo>
                  <a:cubicBezTo>
                    <a:pt x="2101" y="7396"/>
                    <a:pt x="2078" y="7304"/>
                    <a:pt x="2055" y="7213"/>
                  </a:cubicBezTo>
                  <a:cubicBezTo>
                    <a:pt x="2009" y="7099"/>
                    <a:pt x="1986" y="6985"/>
                    <a:pt x="1964" y="6871"/>
                  </a:cubicBezTo>
                  <a:cubicBezTo>
                    <a:pt x="1941" y="6802"/>
                    <a:pt x="1918" y="6711"/>
                    <a:pt x="1895" y="6642"/>
                  </a:cubicBezTo>
                  <a:cubicBezTo>
                    <a:pt x="1895" y="6642"/>
                    <a:pt x="1895" y="6620"/>
                    <a:pt x="1895" y="6620"/>
                  </a:cubicBezTo>
                  <a:cubicBezTo>
                    <a:pt x="1872" y="6528"/>
                    <a:pt x="1850" y="6414"/>
                    <a:pt x="1827" y="6323"/>
                  </a:cubicBezTo>
                  <a:cubicBezTo>
                    <a:pt x="1804" y="6232"/>
                    <a:pt x="1781" y="6140"/>
                    <a:pt x="1758" y="6072"/>
                  </a:cubicBezTo>
                  <a:cubicBezTo>
                    <a:pt x="1735" y="5980"/>
                    <a:pt x="1713" y="5889"/>
                    <a:pt x="1690" y="5821"/>
                  </a:cubicBezTo>
                  <a:lnTo>
                    <a:pt x="1644" y="5684"/>
                  </a:lnTo>
                  <a:cubicBezTo>
                    <a:pt x="1644" y="5638"/>
                    <a:pt x="1644" y="5615"/>
                    <a:pt x="1621" y="5570"/>
                  </a:cubicBezTo>
                  <a:cubicBezTo>
                    <a:pt x="1621" y="5547"/>
                    <a:pt x="1598" y="5524"/>
                    <a:pt x="1576" y="5524"/>
                  </a:cubicBezTo>
                  <a:cubicBezTo>
                    <a:pt x="1576" y="5455"/>
                    <a:pt x="1553" y="5410"/>
                    <a:pt x="1530" y="5341"/>
                  </a:cubicBezTo>
                  <a:cubicBezTo>
                    <a:pt x="1484" y="5136"/>
                    <a:pt x="1439" y="4953"/>
                    <a:pt x="1393" y="4748"/>
                  </a:cubicBezTo>
                  <a:cubicBezTo>
                    <a:pt x="1370" y="4634"/>
                    <a:pt x="1347" y="4520"/>
                    <a:pt x="1302" y="4406"/>
                  </a:cubicBezTo>
                  <a:cubicBezTo>
                    <a:pt x="1279" y="4337"/>
                    <a:pt x="1279" y="4246"/>
                    <a:pt x="1256" y="4177"/>
                  </a:cubicBezTo>
                  <a:cubicBezTo>
                    <a:pt x="1256" y="4154"/>
                    <a:pt x="1233" y="4109"/>
                    <a:pt x="1233" y="4086"/>
                  </a:cubicBezTo>
                  <a:cubicBezTo>
                    <a:pt x="1217" y="4053"/>
                    <a:pt x="1200" y="4031"/>
                    <a:pt x="1174" y="4031"/>
                  </a:cubicBezTo>
                  <a:cubicBezTo>
                    <a:pt x="1165" y="4031"/>
                    <a:pt x="1154" y="4034"/>
                    <a:pt x="1142" y="4040"/>
                  </a:cubicBezTo>
                  <a:cubicBezTo>
                    <a:pt x="1073" y="3835"/>
                    <a:pt x="1028" y="3629"/>
                    <a:pt x="982" y="3401"/>
                  </a:cubicBezTo>
                  <a:cubicBezTo>
                    <a:pt x="914" y="3173"/>
                    <a:pt x="845" y="2922"/>
                    <a:pt x="800" y="2671"/>
                  </a:cubicBezTo>
                  <a:cubicBezTo>
                    <a:pt x="777" y="2580"/>
                    <a:pt x="731" y="2488"/>
                    <a:pt x="708" y="2374"/>
                  </a:cubicBezTo>
                  <a:cubicBezTo>
                    <a:pt x="685" y="2328"/>
                    <a:pt x="685" y="2260"/>
                    <a:pt x="663" y="2214"/>
                  </a:cubicBezTo>
                  <a:cubicBezTo>
                    <a:pt x="640" y="2146"/>
                    <a:pt x="640" y="2077"/>
                    <a:pt x="617" y="2032"/>
                  </a:cubicBezTo>
                  <a:cubicBezTo>
                    <a:pt x="594" y="2009"/>
                    <a:pt x="571" y="1986"/>
                    <a:pt x="548" y="1986"/>
                  </a:cubicBezTo>
                  <a:cubicBezTo>
                    <a:pt x="526" y="1918"/>
                    <a:pt x="503" y="1849"/>
                    <a:pt x="503" y="1758"/>
                  </a:cubicBezTo>
                  <a:cubicBezTo>
                    <a:pt x="503" y="1781"/>
                    <a:pt x="503" y="1781"/>
                    <a:pt x="503" y="1781"/>
                  </a:cubicBezTo>
                  <a:cubicBezTo>
                    <a:pt x="480" y="1689"/>
                    <a:pt x="457" y="1621"/>
                    <a:pt x="434" y="1530"/>
                  </a:cubicBezTo>
                  <a:cubicBezTo>
                    <a:pt x="434" y="1438"/>
                    <a:pt x="412" y="1347"/>
                    <a:pt x="389" y="1256"/>
                  </a:cubicBezTo>
                  <a:cubicBezTo>
                    <a:pt x="366" y="1073"/>
                    <a:pt x="320" y="890"/>
                    <a:pt x="275" y="708"/>
                  </a:cubicBezTo>
                  <a:cubicBezTo>
                    <a:pt x="275" y="731"/>
                    <a:pt x="275" y="731"/>
                    <a:pt x="275" y="731"/>
                  </a:cubicBezTo>
                  <a:cubicBezTo>
                    <a:pt x="252" y="617"/>
                    <a:pt x="229" y="502"/>
                    <a:pt x="206" y="388"/>
                  </a:cubicBezTo>
                  <a:cubicBezTo>
                    <a:pt x="183" y="274"/>
                    <a:pt x="138" y="137"/>
                    <a:pt x="115" y="23"/>
                  </a:cubicBezTo>
                  <a:cubicBezTo>
                    <a:pt x="92" y="0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10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10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10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10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0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0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0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0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0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0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0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0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0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0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0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0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0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0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0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0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0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0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0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0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0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0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0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0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0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0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0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10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10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10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10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0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0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0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10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10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0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10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0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0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0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0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0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0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0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0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0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0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0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0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10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10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10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10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10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10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10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0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10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10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10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1" name="Google Shape;2561;p10"/>
          <p:cNvGrpSpPr/>
          <p:nvPr/>
        </p:nvGrpSpPr>
        <p:grpSpPr>
          <a:xfrm>
            <a:off x="8039619" y="319744"/>
            <a:ext cx="930621" cy="976500"/>
            <a:chOff x="-818813" y="1823137"/>
            <a:chExt cx="1579734" cy="1657613"/>
          </a:xfrm>
        </p:grpSpPr>
        <p:sp>
          <p:nvSpPr>
            <p:cNvPr id="2562" name="Google Shape;2562;p10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10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10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10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10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10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10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10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10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10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10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10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10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4" name="Google Shape;2624;p10"/>
          <p:cNvGrpSpPr/>
          <p:nvPr/>
        </p:nvGrpSpPr>
        <p:grpSpPr>
          <a:xfrm rot="-5400000" flipH="1">
            <a:off x="156966" y="3538302"/>
            <a:ext cx="391006" cy="429304"/>
            <a:chOff x="818450" y="719950"/>
            <a:chExt cx="162075" cy="177950"/>
          </a:xfrm>
        </p:grpSpPr>
        <p:sp>
          <p:nvSpPr>
            <p:cNvPr id="2625" name="Google Shape;2625;p10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8" name="Google Shape;2628;p10"/>
          <p:cNvGrpSpPr/>
          <p:nvPr/>
        </p:nvGrpSpPr>
        <p:grpSpPr>
          <a:xfrm rot="9887252">
            <a:off x="8480743" y="1552654"/>
            <a:ext cx="329637" cy="423831"/>
            <a:chOff x="3526675" y="707075"/>
            <a:chExt cx="187750" cy="241400"/>
          </a:xfrm>
        </p:grpSpPr>
        <p:sp>
          <p:nvSpPr>
            <p:cNvPr id="2629" name="Google Shape;2629;p10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2" name="Google Shape;2632;p10"/>
          <p:cNvSpPr/>
          <p:nvPr/>
        </p:nvSpPr>
        <p:spPr>
          <a:xfrm rot="1258828">
            <a:off x="2294629" y="4800920"/>
            <a:ext cx="339518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3" name="Google Shape;2633;p10"/>
          <p:cNvSpPr/>
          <p:nvPr/>
        </p:nvSpPr>
        <p:spPr>
          <a:xfrm>
            <a:off x="8757422" y="306993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4" name="Google Shape;2634;p10"/>
          <p:cNvSpPr/>
          <p:nvPr/>
        </p:nvSpPr>
        <p:spPr>
          <a:xfrm>
            <a:off x="315649" y="25717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5" name="Google Shape;2635;p10"/>
          <p:cNvSpPr/>
          <p:nvPr/>
        </p:nvSpPr>
        <p:spPr>
          <a:xfrm rot="-107">
            <a:off x="223616" y="159106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6" name="Google Shape;2636;p10"/>
          <p:cNvSpPr/>
          <p:nvPr/>
        </p:nvSpPr>
        <p:spPr>
          <a:xfrm>
            <a:off x="8567824" y="3820076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7" name="Google Shape;2637;p10"/>
          <p:cNvGrpSpPr/>
          <p:nvPr/>
        </p:nvGrpSpPr>
        <p:grpSpPr>
          <a:xfrm rot="3230776">
            <a:off x="8251214" y="4463162"/>
            <a:ext cx="498890" cy="535809"/>
            <a:chOff x="539500" y="356300"/>
            <a:chExt cx="347201" cy="372894"/>
          </a:xfrm>
        </p:grpSpPr>
        <p:sp>
          <p:nvSpPr>
            <p:cNvPr id="2638" name="Google Shape;2638;p10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 rot="-1687898">
            <a:off x="373352" y="246681"/>
            <a:ext cx="342054" cy="418382"/>
            <a:chOff x="2019050" y="1133325"/>
            <a:chExt cx="153525" cy="187750"/>
          </a:xfrm>
        </p:grpSpPr>
        <p:sp>
          <p:nvSpPr>
            <p:cNvPr id="2650" name="Google Shape;2650;p10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4" name="Google Shape;2654;p10"/>
          <p:cNvSpPr/>
          <p:nvPr/>
        </p:nvSpPr>
        <p:spPr>
          <a:xfrm>
            <a:off x="5212572" y="481438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5" name="Google Shape;2655;p10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p12"/>
          <p:cNvSpPr/>
          <p:nvPr/>
        </p:nvSpPr>
        <p:spPr>
          <a:xfrm rot="783723">
            <a:off x="7655997" y="3276549"/>
            <a:ext cx="2245540" cy="264840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12"/>
          <p:cNvSpPr/>
          <p:nvPr/>
        </p:nvSpPr>
        <p:spPr>
          <a:xfrm>
            <a:off x="-407364" y="-312404"/>
            <a:ext cx="1866875" cy="2050450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8" name="Google Shape;289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9" name="Google Shape;2899;p12"/>
          <p:cNvGrpSpPr/>
          <p:nvPr/>
        </p:nvGrpSpPr>
        <p:grpSpPr>
          <a:xfrm>
            <a:off x="8288195" y="4305405"/>
            <a:ext cx="747560" cy="781725"/>
            <a:chOff x="6290250" y="1718800"/>
            <a:chExt cx="911325" cy="952975"/>
          </a:xfrm>
        </p:grpSpPr>
        <p:sp>
          <p:nvSpPr>
            <p:cNvPr id="2900" name="Google Shape;2900;p1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1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1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1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1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1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1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1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1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1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1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1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1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1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1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1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1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1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1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1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1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1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1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1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1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1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1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1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1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1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1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1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1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1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1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1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1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1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1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1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1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1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1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1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1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1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1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1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1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1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1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1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1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1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1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1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1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1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1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1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1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1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1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1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1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1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1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1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1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1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1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1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1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1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1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1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1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1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1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1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1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1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1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1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1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1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1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1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1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1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1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1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1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1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1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1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1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1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1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1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1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1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1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1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1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1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1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1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1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1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1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1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1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1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1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1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1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1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1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1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1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1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1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1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02" name="Google Shape;3202;p12"/>
          <p:cNvGrpSpPr/>
          <p:nvPr/>
        </p:nvGrpSpPr>
        <p:grpSpPr>
          <a:xfrm>
            <a:off x="166059" y="213699"/>
            <a:ext cx="959718" cy="875881"/>
            <a:chOff x="4097300" y="529025"/>
            <a:chExt cx="796050" cy="726450"/>
          </a:xfrm>
        </p:grpSpPr>
        <p:sp>
          <p:nvSpPr>
            <p:cNvPr id="3203" name="Google Shape;3203;p1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1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1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1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1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1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1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1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1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1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1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1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1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1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1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1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1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1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1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1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1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1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1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1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1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1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1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1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1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1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1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1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1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1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1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1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1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1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1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1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1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1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1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1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1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1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1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1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1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1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1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1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1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1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1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1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1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1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1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2" name="Google Shape;3282;p12"/>
          <p:cNvGrpSpPr/>
          <p:nvPr/>
        </p:nvGrpSpPr>
        <p:grpSpPr>
          <a:xfrm rot="-1377965">
            <a:off x="352471" y="4440936"/>
            <a:ext cx="347198" cy="510649"/>
            <a:chOff x="3716700" y="1378700"/>
            <a:chExt cx="135825" cy="199750"/>
          </a:xfrm>
        </p:grpSpPr>
        <p:sp>
          <p:nvSpPr>
            <p:cNvPr id="3283" name="Google Shape;3283;p1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1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1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1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7" name="Google Shape;3287;p12"/>
          <p:cNvGrpSpPr/>
          <p:nvPr/>
        </p:nvGrpSpPr>
        <p:grpSpPr>
          <a:xfrm rot="-1687898">
            <a:off x="8490952" y="442444"/>
            <a:ext cx="342054" cy="418382"/>
            <a:chOff x="2019050" y="1133325"/>
            <a:chExt cx="153525" cy="187750"/>
          </a:xfrm>
        </p:grpSpPr>
        <p:sp>
          <p:nvSpPr>
            <p:cNvPr id="3288" name="Google Shape;3288;p1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1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1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1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2" name="Google Shape;3292;p12"/>
          <p:cNvGrpSpPr/>
          <p:nvPr/>
        </p:nvGrpSpPr>
        <p:grpSpPr>
          <a:xfrm>
            <a:off x="4282202" y="4549919"/>
            <a:ext cx="579591" cy="515866"/>
            <a:chOff x="4748225" y="4600750"/>
            <a:chExt cx="332125" cy="295625"/>
          </a:xfrm>
        </p:grpSpPr>
        <p:sp>
          <p:nvSpPr>
            <p:cNvPr id="3293" name="Google Shape;3293;p1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1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1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1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1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1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1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1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1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1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1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1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1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1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1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1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1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1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1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1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1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1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1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8" name="Google Shape;3358;p12"/>
          <p:cNvGrpSpPr/>
          <p:nvPr/>
        </p:nvGrpSpPr>
        <p:grpSpPr>
          <a:xfrm rot="-5400000">
            <a:off x="22771" y="1161247"/>
            <a:ext cx="465090" cy="510645"/>
            <a:chOff x="818450" y="719950"/>
            <a:chExt cx="162075" cy="177950"/>
          </a:xfrm>
        </p:grpSpPr>
        <p:sp>
          <p:nvSpPr>
            <p:cNvPr id="3359" name="Google Shape;3359;p1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2" name="Google Shape;3362;p12"/>
          <p:cNvGrpSpPr/>
          <p:nvPr/>
        </p:nvGrpSpPr>
        <p:grpSpPr>
          <a:xfrm rot="672145">
            <a:off x="8776320" y="3663591"/>
            <a:ext cx="329643" cy="423839"/>
            <a:chOff x="3526675" y="707075"/>
            <a:chExt cx="187750" cy="241400"/>
          </a:xfrm>
        </p:grpSpPr>
        <p:sp>
          <p:nvSpPr>
            <p:cNvPr id="3363" name="Google Shape;3363;p1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6" name="Google Shape;3366;p12"/>
          <p:cNvSpPr/>
          <p:nvPr/>
        </p:nvSpPr>
        <p:spPr>
          <a:xfrm rot="1258828">
            <a:off x="1816779" y="233645"/>
            <a:ext cx="339518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12"/>
          <p:cNvSpPr/>
          <p:nvPr/>
        </p:nvSpPr>
        <p:spPr>
          <a:xfrm>
            <a:off x="8804722" y="199238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8" name="Google Shape;3368;p12"/>
          <p:cNvSpPr/>
          <p:nvPr/>
        </p:nvSpPr>
        <p:spPr>
          <a:xfrm>
            <a:off x="7018349" y="115476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9" name="Google Shape;3369;p12"/>
          <p:cNvSpPr/>
          <p:nvPr/>
        </p:nvSpPr>
        <p:spPr>
          <a:xfrm>
            <a:off x="166047" y="31060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0" name="Google Shape;3370;p12"/>
          <p:cNvSpPr/>
          <p:nvPr/>
        </p:nvSpPr>
        <p:spPr>
          <a:xfrm rot="-107">
            <a:off x="6091454" y="4823455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1" name="Google Shape;3371;p12"/>
          <p:cNvSpPr/>
          <p:nvPr/>
        </p:nvSpPr>
        <p:spPr>
          <a:xfrm>
            <a:off x="2083374" y="4720301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2" name="Google Shape;3372;p12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14"/>
          <p:cNvSpPr/>
          <p:nvPr/>
        </p:nvSpPr>
        <p:spPr>
          <a:xfrm rot="783723">
            <a:off x="7655997" y="3276549"/>
            <a:ext cx="2245540" cy="264840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14"/>
          <p:cNvSpPr/>
          <p:nvPr/>
        </p:nvSpPr>
        <p:spPr>
          <a:xfrm>
            <a:off x="-407364" y="-312404"/>
            <a:ext cx="1866875" cy="2050450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0" name="Google Shape;381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1" name="Google Shape;3811;p14"/>
          <p:cNvGrpSpPr/>
          <p:nvPr/>
        </p:nvGrpSpPr>
        <p:grpSpPr>
          <a:xfrm>
            <a:off x="8288195" y="4305405"/>
            <a:ext cx="747560" cy="781725"/>
            <a:chOff x="6290250" y="1718800"/>
            <a:chExt cx="911325" cy="952975"/>
          </a:xfrm>
        </p:grpSpPr>
        <p:sp>
          <p:nvSpPr>
            <p:cNvPr id="3812" name="Google Shape;3812;p1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1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1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1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1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1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1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1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1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1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1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1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1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1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1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1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1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1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1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1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1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1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1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1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1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1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1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1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1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1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1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1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1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1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1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1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1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1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1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1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1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1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1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1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1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1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1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1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1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1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1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1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1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1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1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1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1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1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1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1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1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1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1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1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1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1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1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1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1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1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1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1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1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1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1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1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1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1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1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1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1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1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1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1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1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1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1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1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1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1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1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1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1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1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1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1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1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1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1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1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1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1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1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1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1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1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1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1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1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1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1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1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1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1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1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1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1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1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1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1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1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1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1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1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1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1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1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1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1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1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1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1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1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1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1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1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1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1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1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1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1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1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1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1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1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1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1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1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1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1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1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1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1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1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1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1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1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1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1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1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1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1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1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1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1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1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1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1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1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1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1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1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1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1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1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1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1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1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1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1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1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1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1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1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1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1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1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1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1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1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1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1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1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1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1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1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1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1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1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1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1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1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1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1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1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1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1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1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1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1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1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1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1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1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1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1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1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1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1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4" name="Google Shape;4114;p14"/>
          <p:cNvGrpSpPr/>
          <p:nvPr/>
        </p:nvGrpSpPr>
        <p:grpSpPr>
          <a:xfrm>
            <a:off x="166059" y="213699"/>
            <a:ext cx="959718" cy="875881"/>
            <a:chOff x="4097300" y="529025"/>
            <a:chExt cx="796050" cy="726450"/>
          </a:xfrm>
        </p:grpSpPr>
        <p:sp>
          <p:nvSpPr>
            <p:cNvPr id="4115" name="Google Shape;4115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4" name="Google Shape;4194;p14"/>
          <p:cNvGrpSpPr/>
          <p:nvPr/>
        </p:nvGrpSpPr>
        <p:grpSpPr>
          <a:xfrm rot="-1377965">
            <a:off x="352471" y="4440936"/>
            <a:ext cx="347198" cy="510649"/>
            <a:chOff x="3716700" y="1378700"/>
            <a:chExt cx="135825" cy="199750"/>
          </a:xfrm>
        </p:grpSpPr>
        <p:sp>
          <p:nvSpPr>
            <p:cNvPr id="4195" name="Google Shape;4195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9" name="Google Shape;4199;p14"/>
          <p:cNvGrpSpPr/>
          <p:nvPr/>
        </p:nvGrpSpPr>
        <p:grpSpPr>
          <a:xfrm rot="-1687898">
            <a:off x="8490952" y="442444"/>
            <a:ext cx="342054" cy="418382"/>
            <a:chOff x="2019050" y="1133325"/>
            <a:chExt cx="153525" cy="187750"/>
          </a:xfrm>
        </p:grpSpPr>
        <p:sp>
          <p:nvSpPr>
            <p:cNvPr id="4200" name="Google Shape;4200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04" name="Google Shape;4204;p14"/>
          <p:cNvGrpSpPr/>
          <p:nvPr/>
        </p:nvGrpSpPr>
        <p:grpSpPr>
          <a:xfrm>
            <a:off x="4282202" y="4549919"/>
            <a:ext cx="579591" cy="515866"/>
            <a:chOff x="4748225" y="4600750"/>
            <a:chExt cx="332125" cy="295625"/>
          </a:xfrm>
        </p:grpSpPr>
        <p:sp>
          <p:nvSpPr>
            <p:cNvPr id="4205" name="Google Shape;4205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0" name="Google Shape;4270;p14"/>
          <p:cNvGrpSpPr/>
          <p:nvPr/>
        </p:nvGrpSpPr>
        <p:grpSpPr>
          <a:xfrm rot="-5400000">
            <a:off x="22771" y="1161247"/>
            <a:ext cx="465090" cy="510645"/>
            <a:chOff x="818450" y="719950"/>
            <a:chExt cx="162075" cy="177950"/>
          </a:xfrm>
        </p:grpSpPr>
        <p:sp>
          <p:nvSpPr>
            <p:cNvPr id="4271" name="Google Shape;4271;p1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1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1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4" name="Google Shape;4274;p14"/>
          <p:cNvGrpSpPr/>
          <p:nvPr/>
        </p:nvGrpSpPr>
        <p:grpSpPr>
          <a:xfrm rot="672145">
            <a:off x="8776320" y="3663591"/>
            <a:ext cx="329643" cy="423839"/>
            <a:chOff x="3526675" y="707075"/>
            <a:chExt cx="187750" cy="241400"/>
          </a:xfrm>
        </p:grpSpPr>
        <p:sp>
          <p:nvSpPr>
            <p:cNvPr id="4275" name="Google Shape;4275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8" name="Google Shape;4278;p14"/>
          <p:cNvSpPr/>
          <p:nvPr/>
        </p:nvSpPr>
        <p:spPr>
          <a:xfrm rot="1258828">
            <a:off x="1816779" y="233645"/>
            <a:ext cx="339518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9" name="Google Shape;4279;p14"/>
          <p:cNvSpPr/>
          <p:nvPr/>
        </p:nvSpPr>
        <p:spPr>
          <a:xfrm>
            <a:off x="7018349" y="115476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0" name="Google Shape;4280;p14"/>
          <p:cNvSpPr/>
          <p:nvPr/>
        </p:nvSpPr>
        <p:spPr>
          <a:xfrm>
            <a:off x="166047" y="31060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1" name="Google Shape;4281;p14"/>
          <p:cNvSpPr/>
          <p:nvPr/>
        </p:nvSpPr>
        <p:spPr>
          <a:xfrm>
            <a:off x="2083374" y="4720301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" name="Google Shape;4283;p15"/>
          <p:cNvSpPr/>
          <p:nvPr/>
        </p:nvSpPr>
        <p:spPr>
          <a:xfrm>
            <a:off x="4972099" y="-1726274"/>
            <a:ext cx="5408925" cy="5029425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4" name="Google Shape;4284;p15"/>
          <p:cNvSpPr/>
          <p:nvPr/>
        </p:nvSpPr>
        <p:spPr>
          <a:xfrm rot="10800000">
            <a:off x="-1261401" y="2087076"/>
            <a:ext cx="5408925" cy="5029425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5" name="Google Shape;428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6" name="Google Shape;4286;p15"/>
          <p:cNvGrpSpPr/>
          <p:nvPr/>
        </p:nvGrpSpPr>
        <p:grpSpPr>
          <a:xfrm>
            <a:off x="7829563" y="386247"/>
            <a:ext cx="1118287" cy="1169396"/>
            <a:chOff x="6290250" y="1718800"/>
            <a:chExt cx="911325" cy="952975"/>
          </a:xfrm>
        </p:grpSpPr>
        <p:sp>
          <p:nvSpPr>
            <p:cNvPr id="4287" name="Google Shape;4287;p1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1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1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1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1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1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1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1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1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1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1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1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1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1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1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1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1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1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1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1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1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1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1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1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1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1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1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1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1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1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1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1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1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1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1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1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1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1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1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1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1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1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1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1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1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1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1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1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1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1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1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1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1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1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1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1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1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1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1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1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1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1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1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1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1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1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1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1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1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1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1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1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1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1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1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1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1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1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1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1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1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1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1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1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1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1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1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1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1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1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1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1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1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1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1" name="Google Shape;4381;p1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2" name="Google Shape;4382;p1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1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1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1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1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1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1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1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1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1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1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1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1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1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1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1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1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1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1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1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1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1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1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1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1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1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1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1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1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1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1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1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1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1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1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1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1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1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1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1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1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1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1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1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1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1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1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1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1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1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1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1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1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1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1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1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1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1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1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1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1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1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1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1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1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1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1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1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1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1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1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1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1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1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1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1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1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1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1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1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1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1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1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1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1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1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1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1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1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1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1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1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1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1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1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1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1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1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1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1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1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1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1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1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1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1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1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1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1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1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1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1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1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1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1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1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1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1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1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1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1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1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1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1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1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1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1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1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1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1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1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1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1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1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1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1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1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1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1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1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1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1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1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1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1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1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1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1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1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1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1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1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1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1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1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1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1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1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1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1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1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1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1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1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1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1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1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1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1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1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1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1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1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1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1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1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1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1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1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1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1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1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1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1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1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1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1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1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1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1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1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1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1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1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1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1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1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1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1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9" name="Google Shape;4589;p15"/>
          <p:cNvGrpSpPr/>
          <p:nvPr/>
        </p:nvGrpSpPr>
        <p:grpSpPr>
          <a:xfrm rot="-3555206">
            <a:off x="8676544" y="1113744"/>
            <a:ext cx="201703" cy="313099"/>
            <a:chOff x="1036425" y="2562175"/>
            <a:chExt cx="119850" cy="186050"/>
          </a:xfrm>
        </p:grpSpPr>
        <p:sp>
          <p:nvSpPr>
            <p:cNvPr id="4590" name="Google Shape;4590;p1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1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2" name="Google Shape;4592;p15"/>
          <p:cNvGrpSpPr/>
          <p:nvPr/>
        </p:nvGrpSpPr>
        <p:grpSpPr>
          <a:xfrm rot="-4199169">
            <a:off x="391975" y="3603636"/>
            <a:ext cx="976227" cy="826919"/>
            <a:chOff x="6536750" y="766975"/>
            <a:chExt cx="776100" cy="657400"/>
          </a:xfrm>
        </p:grpSpPr>
        <p:sp>
          <p:nvSpPr>
            <p:cNvPr id="4593" name="Google Shape;4593;p1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1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1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1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1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1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1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1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1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1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1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1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1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1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1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1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1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1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1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1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1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1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1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1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1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1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1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1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1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1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1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1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1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1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1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1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1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1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1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1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1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1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1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1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1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1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1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1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1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1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1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1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1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1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1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1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1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1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1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1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1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1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1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1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1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1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1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1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1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1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1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1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1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1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1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1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1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1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1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1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1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1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1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1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1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1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1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1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1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1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1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1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1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1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1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1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1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1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1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1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1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1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1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1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1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1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1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2" name="Google Shape;4702;p1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1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1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1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1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1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1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1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1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1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1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1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1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1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1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1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1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1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1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1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1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1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1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1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1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1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1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1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1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1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1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1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1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1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6" name="Google Shape;4736;p1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7" name="Google Shape;4737;p1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1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1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1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1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1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1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1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1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1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1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1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1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1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1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1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1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1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1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1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1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1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1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1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1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1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1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1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1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1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1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1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1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2" name="Google Shape;4772;p15"/>
          <p:cNvSpPr/>
          <p:nvPr/>
        </p:nvSpPr>
        <p:spPr>
          <a:xfrm>
            <a:off x="1274261" y="26769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3" name="Google Shape;4773;p15"/>
          <p:cNvSpPr/>
          <p:nvPr/>
        </p:nvSpPr>
        <p:spPr>
          <a:xfrm>
            <a:off x="7584059" y="20033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4" name="Google Shape;4774;p15"/>
          <p:cNvSpPr/>
          <p:nvPr/>
        </p:nvSpPr>
        <p:spPr>
          <a:xfrm>
            <a:off x="247929" y="176974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75" name="Google Shape;4775;p15"/>
          <p:cNvGrpSpPr/>
          <p:nvPr/>
        </p:nvGrpSpPr>
        <p:grpSpPr>
          <a:xfrm rot="-5400000" flipH="1">
            <a:off x="422053" y="2832902"/>
            <a:ext cx="391006" cy="429304"/>
            <a:chOff x="818450" y="719950"/>
            <a:chExt cx="162075" cy="177950"/>
          </a:xfrm>
        </p:grpSpPr>
        <p:sp>
          <p:nvSpPr>
            <p:cNvPr id="4776" name="Google Shape;4776;p1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7" name="Google Shape;4777;p1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8" name="Google Shape;4778;p1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79" name="Google Shape;4779;p15"/>
          <p:cNvGrpSpPr/>
          <p:nvPr/>
        </p:nvGrpSpPr>
        <p:grpSpPr>
          <a:xfrm rot="10292201">
            <a:off x="8223886" y="1833289"/>
            <a:ext cx="329636" cy="423831"/>
            <a:chOff x="3526675" y="707075"/>
            <a:chExt cx="187750" cy="241400"/>
          </a:xfrm>
        </p:grpSpPr>
        <p:sp>
          <p:nvSpPr>
            <p:cNvPr id="4780" name="Google Shape;4780;p1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1" name="Google Shape;4781;p1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2" name="Google Shape;4782;p1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3" name="Google Shape;4783;p15"/>
          <p:cNvGrpSpPr/>
          <p:nvPr/>
        </p:nvGrpSpPr>
        <p:grpSpPr>
          <a:xfrm>
            <a:off x="8277572" y="3963842"/>
            <a:ext cx="498893" cy="535812"/>
            <a:chOff x="539500" y="356300"/>
            <a:chExt cx="347201" cy="372894"/>
          </a:xfrm>
        </p:grpSpPr>
        <p:sp>
          <p:nvSpPr>
            <p:cNvPr id="4784" name="Google Shape;4784;p1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1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1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1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1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1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1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1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1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1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1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5" name="Google Shape;4795;p15"/>
          <p:cNvGrpSpPr/>
          <p:nvPr/>
        </p:nvGrpSpPr>
        <p:grpSpPr>
          <a:xfrm>
            <a:off x="443951" y="287426"/>
            <a:ext cx="347196" cy="510641"/>
            <a:chOff x="3716700" y="1378700"/>
            <a:chExt cx="135825" cy="199750"/>
          </a:xfrm>
        </p:grpSpPr>
        <p:sp>
          <p:nvSpPr>
            <p:cNvPr id="4796" name="Google Shape;4796;p1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1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1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1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0" name="Google Shape;4800;p15"/>
          <p:cNvSpPr/>
          <p:nvPr/>
        </p:nvSpPr>
        <p:spPr>
          <a:xfrm rot="1257298">
            <a:off x="7333079" y="3219960"/>
            <a:ext cx="339528" cy="110635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1" name="Google Shape;4801;p15"/>
          <p:cNvSpPr/>
          <p:nvPr/>
        </p:nvSpPr>
        <p:spPr>
          <a:xfrm>
            <a:off x="1583309" y="45903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2" name="Google Shape;4802;p15"/>
          <p:cNvSpPr/>
          <p:nvPr/>
        </p:nvSpPr>
        <p:spPr>
          <a:xfrm>
            <a:off x="7169061" y="4757463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6" r:id="rId4"/>
    <p:sldLayoutId id="2147483658" r:id="rId5"/>
    <p:sldLayoutId id="2147483660" r:id="rId6"/>
    <p:sldLayoutId id="21474836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7" name="Google Shape;4807;p16" descr="Graphical user interface, website, 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197"/>
          <a:stretch/>
        </p:blipFill>
        <p:spPr>
          <a:xfrm>
            <a:off x="-19421" y="19110"/>
            <a:ext cx="9129452" cy="51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8" name="Google Shape;480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968" y="87403"/>
            <a:ext cx="1498303" cy="109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6" name="Google Shape;5346;p34"/>
          <p:cNvSpPr/>
          <p:nvPr/>
        </p:nvSpPr>
        <p:spPr>
          <a:xfrm>
            <a:off x="1376232" y="2345225"/>
            <a:ext cx="7071082" cy="10770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CB250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sơ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duy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đặc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thiên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nhiên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vùng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Nam </a:t>
            </a:r>
            <a:r>
              <a:rPr lang="en-US" sz="28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8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4" name="Google Shape;5341;p33"/>
          <p:cNvSpPr txBox="1"/>
          <p:nvPr/>
        </p:nvSpPr>
        <p:spPr>
          <a:xfrm>
            <a:off x="1901372" y="716857"/>
            <a:ext cx="423182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60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0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2" name="Google Shape;5352;p35"/>
          <p:cNvSpPr txBox="1"/>
          <p:nvPr/>
        </p:nvSpPr>
        <p:spPr>
          <a:xfrm>
            <a:off x="641394" y="1115985"/>
            <a:ext cx="8436822" cy="1569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sưu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tầm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tranh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ảnh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hoặc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chuyện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danh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vùng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Nam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sẻ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3200" b="0" i="0" u="none" strike="noStrike" cap="none" dirty="0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200" b="0" i="0" u="none" strike="noStrike" cap="none" dirty="0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3" name="Google Shape;5353;p35"/>
          <p:cNvSpPr txBox="1"/>
          <p:nvPr/>
        </p:nvSpPr>
        <p:spPr>
          <a:xfrm>
            <a:off x="2229100" y="115247"/>
            <a:ext cx="46857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7" name="Google Shape;4837;p19"/>
          <p:cNvSpPr txBox="1"/>
          <p:nvPr/>
        </p:nvSpPr>
        <p:spPr>
          <a:xfrm>
            <a:off x="2258128" y="803307"/>
            <a:ext cx="46857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Khởi</a:t>
            </a:r>
            <a:r>
              <a:rPr lang="en-US" sz="60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0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endParaRPr dirty="0"/>
          </a:p>
        </p:txBody>
      </p:sp>
      <p:sp>
        <p:nvSpPr>
          <p:cNvPr id="4" name="Google Shape;4842;p20"/>
          <p:cNvSpPr txBox="1"/>
          <p:nvPr/>
        </p:nvSpPr>
        <p:spPr>
          <a:xfrm>
            <a:off x="881508" y="2033141"/>
            <a:ext cx="8091453" cy="10772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Dựa vào bản đồ Địa lí tự nhiên Việt Nam, hãy kể tên các sông của vùng Nam Bộ.</a:t>
            </a:r>
            <a:endParaRPr sz="3200" b="0" i="0" u="none" strike="noStrike" cap="none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19134" y="56698"/>
            <a:ext cx="774699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TRƯỜNG TIỂU HỌC QUANG TRUNG</a:t>
            </a: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tri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4</a:t>
            </a: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2024-2025</a:t>
            </a: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98623" y="4473414"/>
            <a:ext cx="5459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Giáo viên: </a:t>
            </a:r>
            <a:r>
              <a:rPr lang="en-US" sz="1800" b="1" i="1" kern="1200" noProof="0" dirty="0" err="1" smtClean="0">
                <a:solidFill>
                  <a:srgbClr val="3333CC"/>
                </a:solidFill>
                <a:latin typeface="Times New Roman" pitchFamily="18" charset="0"/>
              </a:rPr>
              <a:t>Phạm</a:t>
            </a:r>
            <a:r>
              <a:rPr lang="en-US" sz="1800" b="1" i="1" kern="1200" noProof="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1800" b="1" i="1" kern="1200" noProof="0" dirty="0" err="1" smtClean="0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1800" b="1" i="1" kern="1200" noProof="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1800" b="1" i="1" kern="1200" noProof="0" dirty="0" err="1" smtClean="0">
                <a:solidFill>
                  <a:srgbClr val="3333CC"/>
                </a:solidFill>
                <a:latin typeface="Times New Roman" pitchFamily="18" charset="0"/>
              </a:rPr>
              <a:t>Thúy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743" y="2438401"/>
            <a:ext cx="550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14" y="1574504"/>
            <a:ext cx="291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  <a:endParaRPr lang="en-GB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25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8" name="Google Shape;5208;p25"/>
          <p:cNvSpPr txBox="1">
            <a:spLocks noGrp="1"/>
          </p:cNvSpPr>
          <p:nvPr>
            <p:ph type="title"/>
          </p:nvPr>
        </p:nvSpPr>
        <p:spPr>
          <a:xfrm>
            <a:off x="0" y="879775"/>
            <a:ext cx="2085495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dirty="0">
                <a:solidFill>
                  <a:srgbClr val="3419FB"/>
                </a:solidFill>
              </a:rPr>
              <a:t>b. </a:t>
            </a:r>
            <a:r>
              <a:rPr lang="en-US" sz="2800" dirty="0" err="1">
                <a:solidFill>
                  <a:srgbClr val="3419FB"/>
                </a:solidFill>
              </a:rPr>
              <a:t>Khí</a:t>
            </a:r>
            <a:r>
              <a:rPr lang="en-US" sz="2800" dirty="0">
                <a:solidFill>
                  <a:srgbClr val="3419FB"/>
                </a:solidFill>
              </a:rPr>
              <a:t> </a:t>
            </a:r>
            <a:r>
              <a:rPr lang="en-US" sz="2800" dirty="0" err="1">
                <a:solidFill>
                  <a:srgbClr val="3419FB"/>
                </a:solidFill>
              </a:rPr>
              <a:t>hậu</a:t>
            </a:r>
            <a:endParaRPr sz="2800" dirty="0">
              <a:solidFill>
                <a:srgbClr val="3419FB"/>
              </a:solidFill>
            </a:endParaRPr>
          </a:p>
        </p:txBody>
      </p:sp>
      <p:sp>
        <p:nvSpPr>
          <p:cNvPr id="5209" name="Google Shape;5209;p25"/>
          <p:cNvSpPr txBox="1"/>
          <p:nvPr/>
        </p:nvSpPr>
        <p:spPr>
          <a:xfrm>
            <a:off x="1986682" y="637694"/>
            <a:ext cx="5552184" cy="830997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Đọc thông tin, em hãy nêu đặc điểm chính của khí hậu ở vùng Nam Bộ.</a:t>
            </a:r>
            <a:endParaRPr sz="2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10" name="Google Shape;5210;p25"/>
          <p:cNvGrpSpPr/>
          <p:nvPr/>
        </p:nvGrpSpPr>
        <p:grpSpPr>
          <a:xfrm>
            <a:off x="1501252" y="879775"/>
            <a:ext cx="7486997" cy="1340942"/>
            <a:chOff x="1501252" y="879775"/>
            <a:chExt cx="7486997" cy="1340942"/>
          </a:xfrm>
        </p:grpSpPr>
        <p:pic>
          <p:nvPicPr>
            <p:cNvPr id="5211" name="Google Shape;5211;p25" descr="Premium Vector | Collection of hot and cold icon thermometer"/>
            <p:cNvPicPr preferRelativeResize="0"/>
            <p:nvPr/>
          </p:nvPicPr>
          <p:blipFill rotWithShape="1">
            <a:blip r:embed="rId3">
              <a:alphaModFix/>
            </a:blip>
            <a:srcRect l="55599" b="9754"/>
            <a:stretch/>
          </p:blipFill>
          <p:spPr>
            <a:xfrm>
              <a:off x="7931992" y="879775"/>
              <a:ext cx="1056257" cy="1340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2" name="Google Shape;5212;p25"/>
            <p:cNvSpPr txBox="1"/>
            <p:nvPr/>
          </p:nvSpPr>
          <p:spPr>
            <a:xfrm>
              <a:off x="1501252" y="1798582"/>
              <a:ext cx="6430740" cy="400110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Noto Sans Symbols"/>
                <a:buChar char="✔"/>
              </a:pPr>
              <a:r>
                <a:rPr lang="en-US" sz="20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Vùng Nam Bộ có nhiệt độ cao, trung bình trên 27°C.</a:t>
              </a:r>
              <a:endParaRPr/>
            </a:p>
          </p:txBody>
        </p:sp>
      </p:grpSp>
      <p:grpSp>
        <p:nvGrpSpPr>
          <p:cNvPr id="5214" name="Google Shape;5214;p25"/>
          <p:cNvGrpSpPr/>
          <p:nvPr/>
        </p:nvGrpSpPr>
        <p:grpSpPr>
          <a:xfrm>
            <a:off x="1598042" y="2367421"/>
            <a:ext cx="6648059" cy="1394059"/>
            <a:chOff x="1598042" y="2367421"/>
            <a:chExt cx="6648059" cy="1394059"/>
          </a:xfrm>
        </p:grpSpPr>
        <p:pic>
          <p:nvPicPr>
            <p:cNvPr id="5215" name="Google Shape;5215;p25" descr="Ở miền Nam, thời tiết được phân làm mấy mùa, đó là những mùa nào?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98042" y="2367421"/>
              <a:ext cx="2471761" cy="1394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6" name="Google Shape;5216;p25"/>
            <p:cNvSpPr txBox="1"/>
            <p:nvPr/>
          </p:nvSpPr>
          <p:spPr>
            <a:xfrm>
              <a:off x="4184356" y="2428935"/>
              <a:ext cx="4061745" cy="1107996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+ Mùa mưa từ tháng 5 đến tháng 11, mùa khô từ tháng 12 đến tháng 4 năm sau.</a:t>
              </a:r>
              <a:endParaRPr/>
            </a:p>
          </p:txBody>
        </p:sp>
      </p:grpSp>
      <p:grpSp>
        <p:nvGrpSpPr>
          <p:cNvPr id="5217" name="Google Shape;5217;p25"/>
          <p:cNvGrpSpPr/>
          <p:nvPr/>
        </p:nvGrpSpPr>
        <p:grpSpPr>
          <a:xfrm>
            <a:off x="1600496" y="3737403"/>
            <a:ext cx="6645605" cy="1406774"/>
            <a:chOff x="1600496" y="3737403"/>
            <a:chExt cx="6645605" cy="1406774"/>
          </a:xfrm>
        </p:grpSpPr>
        <p:pic>
          <p:nvPicPr>
            <p:cNvPr id="5218" name="Google Shape;5218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78474" y="3737403"/>
              <a:ext cx="2367627" cy="1406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9" name="Google Shape;5219;p25"/>
            <p:cNvSpPr txBox="1"/>
            <p:nvPr/>
          </p:nvSpPr>
          <p:spPr>
            <a:xfrm>
              <a:off x="1600496" y="3874297"/>
              <a:ext cx="4021711" cy="1107996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+ Mùa khô thường mưa ít, gây ra tình trạng thiếu nước cho sinh hoạt và sản xuất.</a:t>
              </a:r>
              <a:endParaRPr/>
            </a:p>
          </p:txBody>
        </p:sp>
      </p:grpSp>
      <p:sp>
        <p:nvSpPr>
          <p:cNvPr id="14" name="Google Shape;4871;p24"/>
          <p:cNvSpPr txBox="1">
            <a:spLocks/>
          </p:cNvSpPr>
          <p:nvPr/>
        </p:nvSpPr>
        <p:spPr>
          <a:xfrm>
            <a:off x="378769" y="58418"/>
            <a:ext cx="4193231" cy="50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dirty="0" smtClean="0">
                <a:solidFill>
                  <a:srgbClr val="3419FB"/>
                </a:solidFill>
              </a:rPr>
              <a:t>2. ĐẶC ĐIỂM TỰ NHIÊN</a:t>
            </a:r>
            <a:endParaRPr lang="en-US" sz="2800" dirty="0">
              <a:solidFill>
                <a:srgbClr val="3419F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" name="Google Shape;5224;p26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5" name="Google Shape;522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366" y="0"/>
            <a:ext cx="56726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6" name="Google Shape;5226;p26"/>
          <p:cNvSpPr txBox="1"/>
          <p:nvPr/>
        </p:nvSpPr>
        <p:spPr>
          <a:xfrm>
            <a:off x="111696" y="1458645"/>
            <a:ext cx="3526032" cy="1938992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Đọc thông tin và quan sát hình 1, em hãy: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Kể tên và chỉ một số sông lớn ở vùng Nam Bộ trên lược đồ.</a:t>
            </a:r>
            <a:endParaRPr/>
          </a:p>
        </p:txBody>
      </p:sp>
      <p:sp>
        <p:nvSpPr>
          <p:cNvPr id="5227" name="Google Shape;5227;p26"/>
          <p:cNvSpPr txBox="1">
            <a:spLocks noGrp="1"/>
          </p:cNvSpPr>
          <p:nvPr>
            <p:ph type="title"/>
          </p:nvPr>
        </p:nvSpPr>
        <p:spPr>
          <a:xfrm>
            <a:off x="111696" y="521632"/>
            <a:ext cx="2085495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dirty="0">
                <a:solidFill>
                  <a:srgbClr val="3419FB"/>
                </a:solidFill>
              </a:rPr>
              <a:t>c. </a:t>
            </a:r>
            <a:r>
              <a:rPr lang="en-US" sz="2800" dirty="0" err="1">
                <a:solidFill>
                  <a:srgbClr val="3419FB"/>
                </a:solidFill>
              </a:rPr>
              <a:t>Sông</a:t>
            </a:r>
            <a:r>
              <a:rPr lang="en-US" sz="2800" dirty="0">
                <a:solidFill>
                  <a:srgbClr val="3419FB"/>
                </a:solidFill>
              </a:rPr>
              <a:t> </a:t>
            </a:r>
            <a:r>
              <a:rPr lang="en-US" sz="2800" dirty="0" err="1">
                <a:solidFill>
                  <a:srgbClr val="3419FB"/>
                </a:solidFill>
              </a:rPr>
              <a:t>ngòi</a:t>
            </a:r>
            <a:endParaRPr sz="2800" dirty="0">
              <a:solidFill>
                <a:srgbClr val="3419F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p27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4" name="Google Shape;52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401" y="1381468"/>
            <a:ext cx="3637865" cy="214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5" name="Google Shape;5235;p27"/>
          <p:cNvPicPr preferRelativeResize="0"/>
          <p:nvPr/>
        </p:nvPicPr>
        <p:blipFill rotWithShape="1">
          <a:blip r:embed="rId4">
            <a:alphaModFix/>
          </a:blip>
          <a:srcRect l="11428" t="76478" r="51668" b="3180"/>
          <a:stretch/>
        </p:blipFill>
        <p:spPr>
          <a:xfrm>
            <a:off x="4235735" y="0"/>
            <a:ext cx="4908265" cy="4425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0" name="Google Shape;5240;p2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1" name="Google Shape;524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366" y="0"/>
            <a:ext cx="56726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2" name="Google Shape;5242;p28"/>
          <p:cNvSpPr txBox="1"/>
          <p:nvPr/>
        </p:nvSpPr>
        <p:spPr>
          <a:xfrm>
            <a:off x="151304" y="1221823"/>
            <a:ext cx="3526032" cy="1384995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Nêu đặc điểm của sông ngòi ở vùng Nam Bộ.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5" name="Google Shape;5255;p30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6" name="Google Shape;5256;p30"/>
          <p:cNvSpPr txBox="1">
            <a:spLocks noGrp="1"/>
          </p:cNvSpPr>
          <p:nvPr>
            <p:ph type="title"/>
          </p:nvPr>
        </p:nvSpPr>
        <p:spPr>
          <a:xfrm>
            <a:off x="398849" y="390113"/>
            <a:ext cx="1072419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dirty="0">
                <a:solidFill>
                  <a:srgbClr val="3419FB"/>
                </a:solidFill>
              </a:rPr>
              <a:t>d. </a:t>
            </a:r>
            <a:r>
              <a:rPr lang="en-US" sz="2800" dirty="0" err="1">
                <a:solidFill>
                  <a:srgbClr val="3419FB"/>
                </a:solidFill>
              </a:rPr>
              <a:t>Đất</a:t>
            </a:r>
            <a:endParaRPr sz="2800" dirty="0">
              <a:solidFill>
                <a:srgbClr val="3419FB"/>
              </a:solidFill>
            </a:endParaRPr>
          </a:p>
        </p:txBody>
      </p:sp>
      <p:sp>
        <p:nvSpPr>
          <p:cNvPr id="5257" name="Google Shape;5257;p30"/>
          <p:cNvSpPr txBox="1"/>
          <p:nvPr/>
        </p:nvSpPr>
        <p:spPr>
          <a:xfrm>
            <a:off x="111696" y="1211424"/>
            <a:ext cx="3941909" cy="2677656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Quan sát hình 5 và đọc thông tin, em hãy: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Nêu tên các loại đất chính của vùng Nam Bộ.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Cho biết loại đất nào có diện tích lớn nhất và phân bố ở đâu.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8" name="Google Shape;5258;p30" descr="Lịch Sử và Địa Lí lớp 4 Chân trời sáng tạo Bài 23: Thiên nhiên vùng Nam B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4955" y="131569"/>
            <a:ext cx="5129045" cy="4883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" name="Google Shape;5263;p31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4" name="Google Shape;5264;p31"/>
          <p:cNvSpPr txBox="1">
            <a:spLocks noGrp="1"/>
          </p:cNvSpPr>
          <p:nvPr>
            <p:ph type="title"/>
          </p:nvPr>
        </p:nvSpPr>
        <p:spPr>
          <a:xfrm>
            <a:off x="111696" y="64842"/>
            <a:ext cx="1072419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>
                <a:solidFill>
                  <a:srgbClr val="3419FB"/>
                </a:solidFill>
              </a:rPr>
              <a:t>d. Đất</a:t>
            </a:r>
            <a:endParaRPr sz="2800">
              <a:solidFill>
                <a:srgbClr val="3419FB"/>
              </a:solidFill>
            </a:endParaRPr>
          </a:p>
        </p:txBody>
      </p:sp>
      <p:sp>
        <p:nvSpPr>
          <p:cNvPr id="5265" name="Google Shape;5265;p31"/>
          <p:cNvSpPr txBox="1"/>
          <p:nvPr/>
        </p:nvSpPr>
        <p:spPr>
          <a:xfrm>
            <a:off x="111696" y="1211424"/>
            <a:ext cx="3941909" cy="1938992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Quan sát hình 5 và đọc thông tin, em hãy: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Cho biết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đất ba dan và phù sa phù hợp để trồng loại cây nào.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6" name="Google Shape;5266;p31" descr="Lịch Sử và Địa Lí lớp 4 Chân trời sáng tạo Bài 23: Thiên nhiên vùng Nam B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4955" y="131569"/>
            <a:ext cx="5129045" cy="4883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267</Words>
  <Application>Microsoft Office PowerPoint</Application>
  <PresentationFormat>On-screen Show (16:9)</PresentationFormat>
  <Paragraphs>38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Kavoon</vt:lpstr>
      <vt:lpstr>Arial</vt:lpstr>
      <vt:lpstr>Noto Sans Symbols</vt:lpstr>
      <vt:lpstr>Times New Roman</vt:lpstr>
      <vt:lpstr>Open Sans</vt:lpstr>
      <vt:lpstr>Baloo Tammudu 2</vt:lpstr>
      <vt:lpstr>Wingdings</vt:lpstr>
      <vt:lpstr>Bebas Neue</vt:lpstr>
      <vt:lpstr>Basic English for Hispanic Speakers Workshop by Slidesgo</vt:lpstr>
      <vt:lpstr>PowerPoint Presentation</vt:lpstr>
      <vt:lpstr>PowerPoint Presentation</vt:lpstr>
      <vt:lpstr>PowerPoint Presentation</vt:lpstr>
      <vt:lpstr>b. Khí hậu</vt:lpstr>
      <vt:lpstr>c. Sông ngòi</vt:lpstr>
      <vt:lpstr>PowerPoint Presentation</vt:lpstr>
      <vt:lpstr>PowerPoint Presentation</vt:lpstr>
      <vt:lpstr>d. Đất</vt:lpstr>
      <vt:lpstr>d. Đất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STD_DELL</cp:lastModifiedBy>
  <cp:revision>6</cp:revision>
  <dcterms:modified xsi:type="dcterms:W3CDTF">2025-04-05T11:12:39Z</dcterms:modified>
</cp:coreProperties>
</file>