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9"/>
  </p:notesMasterIdLst>
  <p:sldIdLst>
    <p:sldId id="781" r:id="rId2"/>
    <p:sldId id="686" r:id="rId3"/>
    <p:sldId id="684" r:id="rId4"/>
    <p:sldId id="924" r:id="rId5"/>
    <p:sldId id="928" r:id="rId6"/>
    <p:sldId id="921" r:id="rId7"/>
    <p:sldId id="925" r:id="rId8"/>
    <p:sldId id="929" r:id="rId9"/>
    <p:sldId id="922" r:id="rId10"/>
    <p:sldId id="926" r:id="rId11"/>
    <p:sldId id="930" r:id="rId12"/>
    <p:sldId id="923" r:id="rId13"/>
    <p:sldId id="927" r:id="rId14"/>
    <p:sldId id="931" r:id="rId15"/>
    <p:sldId id="906" r:id="rId16"/>
    <p:sldId id="932" r:id="rId17"/>
    <p:sldId id="904" r:id="rId18"/>
  </p:sldIdLst>
  <p:sldSz cx="12161838" cy="6858000"/>
  <p:notesSz cx="6858000" cy="9144000"/>
  <p:embeddedFontLst>
    <p:embeddedFont>
      <p:font typeface="AvantGarde" panose="00000400000000000000" charset="0"/>
      <p:regular r:id="rId20"/>
    </p:embeddedFont>
    <p:embeddedFont>
      <p:font typeface="Catamaran" panose="020B0604020202020204" charset="0"/>
      <p:regular r:id="rId21"/>
      <p:bold r:id="rId22"/>
    </p:embeddedFont>
    <p:embeddedFont>
      <p:font typeface="Vibur" panose="020B0604020202020204" charset="0"/>
      <p:regular r:id="rId23"/>
    </p:embeddedFont>
    <p:embeddedFont>
      <p:font typeface="Roboto" panose="02000000000000000000" pitchFamily="2"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3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6DF89"/>
    <a:srgbClr val="F2B800"/>
    <a:srgbClr val="BDF4FB"/>
    <a:srgbClr val="E0FCAE"/>
    <a:srgbClr val="FBF1C1"/>
    <a:srgbClr val="FFB871"/>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E6C24C-657B-4D88-9A49-64C3D431F836}">
  <a:tblStyle styleId="{27E6C24C-657B-4D88-9A49-64C3D431F8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83992" autoAdjust="0"/>
  </p:normalViewPr>
  <p:slideViewPr>
    <p:cSldViewPr snapToGrid="0">
      <p:cViewPr varScale="1">
        <p:scale>
          <a:sx n="68" d="100"/>
          <a:sy n="68" d="100"/>
        </p:scale>
        <p:origin x="1190" y="38"/>
      </p:cViewPr>
      <p:guideLst>
        <p:guide orient="horz" pos="2160"/>
        <p:guide pos="3831"/>
      </p:guideLst>
    </p:cSldViewPr>
  </p:slideViewPr>
  <p:notesTextViewPr>
    <p:cViewPr>
      <p:scale>
        <a:sx n="1" d="1"/>
        <a:sy n="1" d="1"/>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Kho ppt Phan Linh_0916604268</a:t>
            </a:r>
          </a:p>
          <a:p>
            <a:r>
              <a:rPr lang="en-US"/>
              <a:t>Mời thầy cô liên hệ chính chủ sản phẩm để được em hỗ trợ và đồng hành nhé!</a:t>
            </a:r>
          </a:p>
        </p:txBody>
      </p:sp>
    </p:spTree>
    <p:extLst>
      <p:ext uri="{BB962C8B-B14F-4D97-AF65-F5344CB8AC3E}">
        <p14:creationId xmlns:p14="http://schemas.microsoft.com/office/powerpoint/2010/main" val="42558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9468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309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405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361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0837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494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6698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b3ccd7b2a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b3ccd7b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487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198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430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60196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494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7276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682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930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grpSp>
        <p:nvGrpSpPr>
          <p:cNvPr id="11" name="Google Shape;11;p2"/>
          <p:cNvGrpSpPr/>
          <p:nvPr/>
        </p:nvGrpSpPr>
        <p:grpSpPr>
          <a:xfrm>
            <a:off x="2216761" y="724367"/>
            <a:ext cx="1221864"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 name="Google Shape;17;p2"/>
          <p:cNvGrpSpPr/>
          <p:nvPr/>
        </p:nvGrpSpPr>
        <p:grpSpPr>
          <a:xfrm>
            <a:off x="24429" y="2672225"/>
            <a:ext cx="1619295"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 name="Google Shape;26;p2"/>
          <p:cNvGrpSpPr/>
          <p:nvPr/>
        </p:nvGrpSpPr>
        <p:grpSpPr>
          <a:xfrm>
            <a:off x="5886174" y="370876"/>
            <a:ext cx="2196796"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 name="Google Shape;35;p2"/>
          <p:cNvGrpSpPr/>
          <p:nvPr/>
        </p:nvGrpSpPr>
        <p:grpSpPr>
          <a:xfrm>
            <a:off x="9644630" y="4956980"/>
            <a:ext cx="1351057"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2"/>
          <p:cNvGrpSpPr/>
          <p:nvPr/>
        </p:nvGrpSpPr>
        <p:grpSpPr>
          <a:xfrm rot="1386123">
            <a:off x="1170485" y="4865247"/>
            <a:ext cx="142740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 name="Google Shape;55;p2"/>
          <p:cNvGrpSpPr/>
          <p:nvPr/>
        </p:nvGrpSpPr>
        <p:grpSpPr>
          <a:xfrm rot="8903269">
            <a:off x="-82951" y="163265"/>
            <a:ext cx="1464328"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 name="Google Shape;62;p2"/>
          <p:cNvGrpSpPr/>
          <p:nvPr/>
        </p:nvGrpSpPr>
        <p:grpSpPr>
          <a:xfrm>
            <a:off x="10333293" y="1697880"/>
            <a:ext cx="2534102" cy="1620086"/>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 name="Google Shape;74;p2"/>
          <p:cNvSpPr/>
          <p:nvPr/>
        </p:nvSpPr>
        <p:spPr>
          <a:xfrm>
            <a:off x="-65537" y="6431401"/>
            <a:ext cx="2133301"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003268"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7985434"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10018290" y="6431401"/>
            <a:ext cx="2256663"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4183838"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6210749" y="6515214"/>
            <a:ext cx="1872221"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3149861"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353510" y="719333"/>
            <a:ext cx="9454951"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22"/>
          <p:cNvGrpSpPr/>
          <p:nvPr/>
        </p:nvGrpSpPr>
        <p:grpSpPr>
          <a:xfrm rot="-5400000">
            <a:off x="9614559" y="1524861"/>
            <a:ext cx="3179680" cy="900438"/>
            <a:chOff x="6368968" y="4168414"/>
            <a:chExt cx="2384760" cy="677003"/>
          </a:xfrm>
        </p:grpSpPr>
        <p:sp>
          <p:nvSpPr>
            <p:cNvPr id="245" name="Google Shape;245;p22"/>
            <p:cNvSpPr/>
            <p:nvPr/>
          </p:nvSpPr>
          <p:spPr>
            <a:xfrm rot="5400000" flipH="1">
              <a:off x="8076735" y="4168414"/>
              <a:ext cx="676994" cy="676994"/>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2"/>
            <p:cNvSpPr/>
            <p:nvPr/>
          </p:nvSpPr>
          <p:spPr>
            <a:xfrm rot="5400000" flipH="1">
              <a:off x="7233527" y="3949632"/>
              <a:ext cx="31226" cy="1760343"/>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2"/>
            <p:cNvSpPr/>
            <p:nvPr/>
          </p:nvSpPr>
          <p:spPr>
            <a:xfrm rot="5400000" flipH="1">
              <a:off x="7031728" y="4486300"/>
              <a:ext cx="31212" cy="529914"/>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2"/>
          <p:cNvGrpSpPr/>
          <p:nvPr/>
        </p:nvGrpSpPr>
        <p:grpSpPr>
          <a:xfrm rot="-5400000" flipH="1">
            <a:off x="-853829" y="2671568"/>
            <a:ext cx="5129965" cy="2851899"/>
            <a:chOff x="3850457" y="539509"/>
            <a:chExt cx="4580326" cy="2552958"/>
          </a:xfrm>
        </p:grpSpPr>
        <p:sp>
          <p:nvSpPr>
            <p:cNvPr id="249" name="Google Shape;249;p22"/>
            <p:cNvSpPr/>
            <p:nvPr/>
          </p:nvSpPr>
          <p:spPr>
            <a:xfrm rot="5400000">
              <a:off x="7473229" y="1735375"/>
              <a:ext cx="1383444" cy="258308"/>
            </a:xfrm>
            <a:custGeom>
              <a:avLst/>
              <a:gdLst/>
              <a:ahLst/>
              <a:cxnLst/>
              <a:rect l="l" t="t" r="r" b="b"/>
              <a:pathLst>
                <a:path w="29880" h="5579" extrusionOk="0">
                  <a:moveTo>
                    <a:pt x="24961" y="1"/>
                  </a:moveTo>
                  <a:cubicBezTo>
                    <a:pt x="22564" y="1"/>
                    <a:pt x="20182" y="1023"/>
                    <a:pt x="18086" y="2083"/>
                  </a:cubicBezTo>
                  <a:lnTo>
                    <a:pt x="17478" y="2387"/>
                  </a:lnTo>
                  <a:cubicBezTo>
                    <a:pt x="15104" y="3603"/>
                    <a:pt x="12671" y="4820"/>
                    <a:pt x="10096" y="4820"/>
                  </a:cubicBezTo>
                  <a:cubicBezTo>
                    <a:pt x="10034" y="4820"/>
                    <a:pt x="9972" y="4820"/>
                    <a:pt x="9910" y="4818"/>
                  </a:cubicBezTo>
                  <a:cubicBezTo>
                    <a:pt x="8390" y="4788"/>
                    <a:pt x="6961" y="4362"/>
                    <a:pt x="5411" y="3967"/>
                  </a:cubicBezTo>
                  <a:cubicBezTo>
                    <a:pt x="3800" y="3511"/>
                    <a:pt x="2128" y="3055"/>
                    <a:pt x="365" y="3055"/>
                  </a:cubicBezTo>
                  <a:cubicBezTo>
                    <a:pt x="153" y="3055"/>
                    <a:pt x="1" y="3238"/>
                    <a:pt x="1" y="3450"/>
                  </a:cubicBezTo>
                  <a:cubicBezTo>
                    <a:pt x="1" y="3633"/>
                    <a:pt x="153" y="3815"/>
                    <a:pt x="365" y="3815"/>
                  </a:cubicBezTo>
                  <a:cubicBezTo>
                    <a:pt x="2037" y="3815"/>
                    <a:pt x="3648" y="4271"/>
                    <a:pt x="5229" y="4697"/>
                  </a:cubicBezTo>
                  <a:cubicBezTo>
                    <a:pt x="6718" y="5092"/>
                    <a:pt x="8299" y="5517"/>
                    <a:pt x="9910" y="5578"/>
                  </a:cubicBezTo>
                  <a:lnTo>
                    <a:pt x="10153" y="5578"/>
                  </a:lnTo>
                  <a:cubicBezTo>
                    <a:pt x="12888" y="5578"/>
                    <a:pt x="15381" y="4301"/>
                    <a:pt x="17813" y="3086"/>
                  </a:cubicBezTo>
                  <a:lnTo>
                    <a:pt x="18421" y="2751"/>
                  </a:lnTo>
                  <a:cubicBezTo>
                    <a:pt x="20506" y="1697"/>
                    <a:pt x="22705" y="774"/>
                    <a:pt x="24883" y="774"/>
                  </a:cubicBezTo>
                  <a:cubicBezTo>
                    <a:pt x="25467" y="774"/>
                    <a:pt x="26049" y="841"/>
                    <a:pt x="26627" y="988"/>
                  </a:cubicBezTo>
                  <a:cubicBezTo>
                    <a:pt x="27387" y="1171"/>
                    <a:pt x="27995" y="1475"/>
                    <a:pt x="28390" y="1900"/>
                  </a:cubicBezTo>
                  <a:cubicBezTo>
                    <a:pt x="28846" y="2387"/>
                    <a:pt x="29059" y="3025"/>
                    <a:pt x="28937" y="3572"/>
                  </a:cubicBezTo>
                  <a:cubicBezTo>
                    <a:pt x="28820" y="4130"/>
                    <a:pt x="28305" y="4546"/>
                    <a:pt x="27804" y="4546"/>
                  </a:cubicBezTo>
                  <a:cubicBezTo>
                    <a:pt x="27787" y="4546"/>
                    <a:pt x="27769" y="4546"/>
                    <a:pt x="27752" y="4545"/>
                  </a:cubicBezTo>
                  <a:cubicBezTo>
                    <a:pt x="27509" y="4514"/>
                    <a:pt x="27266" y="4362"/>
                    <a:pt x="27114" y="4119"/>
                  </a:cubicBezTo>
                  <a:cubicBezTo>
                    <a:pt x="26962" y="3906"/>
                    <a:pt x="26931" y="3663"/>
                    <a:pt x="27022" y="3481"/>
                  </a:cubicBezTo>
                  <a:cubicBezTo>
                    <a:pt x="27114" y="3268"/>
                    <a:pt x="27357" y="3146"/>
                    <a:pt x="27600" y="3146"/>
                  </a:cubicBezTo>
                  <a:cubicBezTo>
                    <a:pt x="27661" y="3146"/>
                    <a:pt x="27965" y="3146"/>
                    <a:pt x="28056" y="3359"/>
                  </a:cubicBezTo>
                  <a:cubicBezTo>
                    <a:pt x="28145" y="3493"/>
                    <a:pt x="28283" y="3577"/>
                    <a:pt x="28422" y="3577"/>
                  </a:cubicBezTo>
                  <a:cubicBezTo>
                    <a:pt x="28473" y="3577"/>
                    <a:pt x="28524" y="3566"/>
                    <a:pt x="28573" y="3542"/>
                  </a:cubicBezTo>
                  <a:cubicBezTo>
                    <a:pt x="28755" y="3450"/>
                    <a:pt x="28846" y="3207"/>
                    <a:pt x="28755" y="3025"/>
                  </a:cubicBezTo>
                  <a:cubicBezTo>
                    <a:pt x="28554" y="2623"/>
                    <a:pt x="28137" y="2384"/>
                    <a:pt x="27630" y="2384"/>
                  </a:cubicBezTo>
                  <a:cubicBezTo>
                    <a:pt x="27600" y="2384"/>
                    <a:pt x="27570" y="2385"/>
                    <a:pt x="27539" y="2387"/>
                  </a:cubicBezTo>
                  <a:cubicBezTo>
                    <a:pt x="26992" y="2417"/>
                    <a:pt x="26475" y="2721"/>
                    <a:pt x="26293" y="3207"/>
                  </a:cubicBezTo>
                  <a:cubicBezTo>
                    <a:pt x="26141" y="3633"/>
                    <a:pt x="26202" y="4089"/>
                    <a:pt x="26445" y="4514"/>
                  </a:cubicBezTo>
                  <a:cubicBezTo>
                    <a:pt x="26749" y="4970"/>
                    <a:pt x="27205" y="5274"/>
                    <a:pt x="27691" y="5304"/>
                  </a:cubicBezTo>
                  <a:cubicBezTo>
                    <a:pt x="27727" y="5307"/>
                    <a:pt x="27763" y="5308"/>
                    <a:pt x="27799" y="5308"/>
                  </a:cubicBezTo>
                  <a:cubicBezTo>
                    <a:pt x="28645" y="5308"/>
                    <a:pt x="29493" y="4628"/>
                    <a:pt x="29697" y="3724"/>
                  </a:cubicBezTo>
                  <a:cubicBezTo>
                    <a:pt x="29880" y="2934"/>
                    <a:pt x="29576" y="2022"/>
                    <a:pt x="28937" y="1353"/>
                  </a:cubicBezTo>
                  <a:cubicBezTo>
                    <a:pt x="28421" y="836"/>
                    <a:pt x="27722" y="472"/>
                    <a:pt x="26840" y="228"/>
                  </a:cubicBezTo>
                  <a:cubicBezTo>
                    <a:pt x="26216" y="71"/>
                    <a:pt x="25588" y="1"/>
                    <a:pt x="24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2"/>
            <p:cNvSpPr/>
            <p:nvPr/>
          </p:nvSpPr>
          <p:spPr>
            <a:xfrm rot="5400000">
              <a:off x="6969039" y="107485"/>
              <a:ext cx="285764" cy="1377795"/>
            </a:xfrm>
            <a:custGeom>
              <a:avLst/>
              <a:gdLst/>
              <a:ahLst/>
              <a:cxnLst/>
              <a:rect l="l" t="t" r="r" b="b"/>
              <a:pathLst>
                <a:path w="6172" h="29758" extrusionOk="0">
                  <a:moveTo>
                    <a:pt x="3952" y="0"/>
                  </a:moveTo>
                  <a:cubicBezTo>
                    <a:pt x="3739" y="0"/>
                    <a:pt x="3587" y="182"/>
                    <a:pt x="3587" y="395"/>
                  </a:cubicBezTo>
                  <a:cubicBezTo>
                    <a:pt x="3587" y="2158"/>
                    <a:pt x="4043" y="3830"/>
                    <a:pt x="4469" y="5441"/>
                  </a:cubicBezTo>
                  <a:cubicBezTo>
                    <a:pt x="4894" y="6961"/>
                    <a:pt x="5290" y="8420"/>
                    <a:pt x="5350" y="9939"/>
                  </a:cubicBezTo>
                  <a:cubicBezTo>
                    <a:pt x="5411" y="12584"/>
                    <a:pt x="4135" y="15076"/>
                    <a:pt x="2919" y="17478"/>
                  </a:cubicBezTo>
                  <a:lnTo>
                    <a:pt x="2615" y="18085"/>
                  </a:lnTo>
                  <a:cubicBezTo>
                    <a:pt x="1277" y="20730"/>
                    <a:pt x="1" y="23861"/>
                    <a:pt x="761" y="26839"/>
                  </a:cubicBezTo>
                  <a:cubicBezTo>
                    <a:pt x="1004" y="27751"/>
                    <a:pt x="1369" y="28450"/>
                    <a:pt x="1885" y="28967"/>
                  </a:cubicBezTo>
                  <a:cubicBezTo>
                    <a:pt x="2432" y="29484"/>
                    <a:pt x="3101" y="29757"/>
                    <a:pt x="3770" y="29757"/>
                  </a:cubicBezTo>
                  <a:cubicBezTo>
                    <a:pt x="3952" y="29757"/>
                    <a:pt x="4104" y="29727"/>
                    <a:pt x="4256" y="29727"/>
                  </a:cubicBezTo>
                  <a:cubicBezTo>
                    <a:pt x="5198" y="29514"/>
                    <a:pt x="5897" y="28633"/>
                    <a:pt x="5837" y="27721"/>
                  </a:cubicBezTo>
                  <a:cubicBezTo>
                    <a:pt x="5776" y="27235"/>
                    <a:pt x="5502" y="26779"/>
                    <a:pt x="5046" y="26475"/>
                  </a:cubicBezTo>
                  <a:cubicBezTo>
                    <a:pt x="4777" y="26321"/>
                    <a:pt x="4483" y="26240"/>
                    <a:pt x="4203" y="26240"/>
                  </a:cubicBezTo>
                  <a:cubicBezTo>
                    <a:pt x="4041" y="26240"/>
                    <a:pt x="3884" y="26267"/>
                    <a:pt x="3739" y="26323"/>
                  </a:cubicBezTo>
                  <a:cubicBezTo>
                    <a:pt x="3253" y="26505"/>
                    <a:pt x="2919" y="26991"/>
                    <a:pt x="2919" y="27569"/>
                  </a:cubicBezTo>
                  <a:cubicBezTo>
                    <a:pt x="2888" y="28116"/>
                    <a:pt x="3131" y="28572"/>
                    <a:pt x="3557" y="28785"/>
                  </a:cubicBezTo>
                  <a:cubicBezTo>
                    <a:pt x="3606" y="28809"/>
                    <a:pt x="3659" y="28820"/>
                    <a:pt x="3713" y="28820"/>
                  </a:cubicBezTo>
                  <a:cubicBezTo>
                    <a:pt x="3859" y="28820"/>
                    <a:pt x="4007" y="28736"/>
                    <a:pt x="4074" y="28602"/>
                  </a:cubicBezTo>
                  <a:cubicBezTo>
                    <a:pt x="4165" y="28420"/>
                    <a:pt x="4074" y="28177"/>
                    <a:pt x="3891" y="28086"/>
                  </a:cubicBezTo>
                  <a:cubicBezTo>
                    <a:pt x="3679" y="27994"/>
                    <a:pt x="3679" y="27690"/>
                    <a:pt x="3679" y="27599"/>
                  </a:cubicBezTo>
                  <a:cubicBezTo>
                    <a:pt x="3679" y="27387"/>
                    <a:pt x="3800" y="27113"/>
                    <a:pt x="4013" y="27022"/>
                  </a:cubicBezTo>
                  <a:cubicBezTo>
                    <a:pt x="4074" y="27002"/>
                    <a:pt x="4141" y="26991"/>
                    <a:pt x="4212" y="26991"/>
                  </a:cubicBezTo>
                  <a:cubicBezTo>
                    <a:pt x="4354" y="26991"/>
                    <a:pt x="4509" y="27032"/>
                    <a:pt x="4651" y="27113"/>
                  </a:cubicBezTo>
                  <a:cubicBezTo>
                    <a:pt x="4894" y="27295"/>
                    <a:pt x="5046" y="27539"/>
                    <a:pt x="5077" y="27782"/>
                  </a:cubicBezTo>
                  <a:cubicBezTo>
                    <a:pt x="5107" y="28298"/>
                    <a:pt x="4682" y="28846"/>
                    <a:pt x="4104" y="28967"/>
                  </a:cubicBezTo>
                  <a:cubicBezTo>
                    <a:pt x="4002" y="28990"/>
                    <a:pt x="3896" y="29001"/>
                    <a:pt x="3787" y="29001"/>
                  </a:cubicBezTo>
                  <a:cubicBezTo>
                    <a:pt x="3315" y="29001"/>
                    <a:pt x="2803" y="28791"/>
                    <a:pt x="2432" y="28420"/>
                  </a:cubicBezTo>
                  <a:cubicBezTo>
                    <a:pt x="2007" y="27994"/>
                    <a:pt x="1703" y="27417"/>
                    <a:pt x="1490" y="26657"/>
                  </a:cubicBezTo>
                  <a:cubicBezTo>
                    <a:pt x="791" y="23921"/>
                    <a:pt x="1946" y="21095"/>
                    <a:pt x="3283" y="18420"/>
                  </a:cubicBezTo>
                  <a:lnTo>
                    <a:pt x="3587" y="17842"/>
                  </a:lnTo>
                  <a:cubicBezTo>
                    <a:pt x="4864" y="15319"/>
                    <a:pt x="6171" y="12736"/>
                    <a:pt x="6110" y="9909"/>
                  </a:cubicBezTo>
                  <a:cubicBezTo>
                    <a:pt x="6049" y="8298"/>
                    <a:pt x="5624" y="6748"/>
                    <a:pt x="5229" y="5228"/>
                  </a:cubicBezTo>
                  <a:cubicBezTo>
                    <a:pt x="4773" y="3678"/>
                    <a:pt x="4347" y="2037"/>
                    <a:pt x="4347" y="395"/>
                  </a:cubicBezTo>
                  <a:cubicBezTo>
                    <a:pt x="4347" y="182"/>
                    <a:pt x="4165" y="0"/>
                    <a:pt x="3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2"/>
            <p:cNvSpPr/>
            <p:nvPr/>
          </p:nvSpPr>
          <p:spPr>
            <a:xfrm rot="5400000">
              <a:off x="6703073" y="887109"/>
              <a:ext cx="1515723" cy="1383444"/>
            </a:xfrm>
            <a:custGeom>
              <a:avLst/>
              <a:gdLst/>
              <a:ahLst/>
              <a:cxnLst/>
              <a:rect l="l" t="t" r="r" b="b"/>
              <a:pathLst>
                <a:path w="32737" h="29880" extrusionOk="0">
                  <a:moveTo>
                    <a:pt x="366" y="0"/>
                  </a:moveTo>
                  <a:cubicBezTo>
                    <a:pt x="153" y="0"/>
                    <a:pt x="1" y="183"/>
                    <a:pt x="1" y="395"/>
                  </a:cubicBezTo>
                  <a:lnTo>
                    <a:pt x="1" y="29484"/>
                  </a:lnTo>
                  <a:cubicBezTo>
                    <a:pt x="1" y="29697"/>
                    <a:pt x="153" y="29879"/>
                    <a:pt x="366" y="29879"/>
                  </a:cubicBezTo>
                  <a:cubicBezTo>
                    <a:pt x="578" y="29879"/>
                    <a:pt x="761" y="29697"/>
                    <a:pt x="761" y="29484"/>
                  </a:cubicBezTo>
                  <a:lnTo>
                    <a:pt x="761" y="760"/>
                  </a:lnTo>
                  <a:lnTo>
                    <a:pt x="32372" y="760"/>
                  </a:lnTo>
                  <a:cubicBezTo>
                    <a:pt x="32585" y="760"/>
                    <a:pt x="32737" y="578"/>
                    <a:pt x="32737" y="395"/>
                  </a:cubicBezTo>
                  <a:cubicBezTo>
                    <a:pt x="32737" y="183"/>
                    <a:pt x="32585" y="0"/>
                    <a:pt x="32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2"/>
            <p:cNvSpPr/>
            <p:nvPr/>
          </p:nvSpPr>
          <p:spPr>
            <a:xfrm rot="5400000">
              <a:off x="7472881" y="735128"/>
              <a:ext cx="764228" cy="764228"/>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2"/>
            <p:cNvSpPr/>
            <p:nvPr/>
          </p:nvSpPr>
          <p:spPr>
            <a:xfrm rot="5400000">
              <a:off x="7878539" y="2685328"/>
              <a:ext cx="620698" cy="193580"/>
            </a:xfrm>
            <a:custGeom>
              <a:avLst/>
              <a:gdLst/>
              <a:ahLst/>
              <a:cxnLst/>
              <a:rect l="l" t="t" r="r" b="b"/>
              <a:pathLst>
                <a:path w="13406" h="4181" extrusionOk="0">
                  <a:moveTo>
                    <a:pt x="11529" y="1"/>
                  </a:moveTo>
                  <a:cubicBezTo>
                    <a:pt x="11197" y="1"/>
                    <a:pt x="10866" y="119"/>
                    <a:pt x="10639" y="320"/>
                  </a:cubicBezTo>
                  <a:cubicBezTo>
                    <a:pt x="10335" y="563"/>
                    <a:pt x="10153" y="958"/>
                    <a:pt x="10092" y="1353"/>
                  </a:cubicBezTo>
                  <a:cubicBezTo>
                    <a:pt x="10062" y="1779"/>
                    <a:pt x="10184" y="2174"/>
                    <a:pt x="10427" y="2478"/>
                  </a:cubicBezTo>
                  <a:cubicBezTo>
                    <a:pt x="10498" y="2567"/>
                    <a:pt x="10610" y="2614"/>
                    <a:pt x="10727" y="2614"/>
                  </a:cubicBezTo>
                  <a:cubicBezTo>
                    <a:pt x="10811" y="2614"/>
                    <a:pt x="10898" y="2590"/>
                    <a:pt x="10974" y="2539"/>
                  </a:cubicBezTo>
                  <a:cubicBezTo>
                    <a:pt x="11126" y="2387"/>
                    <a:pt x="11156" y="2144"/>
                    <a:pt x="11004" y="1992"/>
                  </a:cubicBezTo>
                  <a:cubicBezTo>
                    <a:pt x="10883" y="1840"/>
                    <a:pt x="10852" y="1657"/>
                    <a:pt x="10852" y="1445"/>
                  </a:cubicBezTo>
                  <a:cubicBezTo>
                    <a:pt x="10883" y="1232"/>
                    <a:pt x="10974" y="1019"/>
                    <a:pt x="11095" y="898"/>
                  </a:cubicBezTo>
                  <a:cubicBezTo>
                    <a:pt x="11247" y="806"/>
                    <a:pt x="11460" y="746"/>
                    <a:pt x="11673" y="746"/>
                  </a:cubicBezTo>
                  <a:cubicBezTo>
                    <a:pt x="11886" y="776"/>
                    <a:pt x="12068" y="867"/>
                    <a:pt x="12190" y="1019"/>
                  </a:cubicBezTo>
                  <a:cubicBezTo>
                    <a:pt x="12524" y="1414"/>
                    <a:pt x="12342" y="2113"/>
                    <a:pt x="11977" y="2478"/>
                  </a:cubicBezTo>
                  <a:cubicBezTo>
                    <a:pt x="11491" y="2934"/>
                    <a:pt x="10791" y="3116"/>
                    <a:pt x="10214" y="3238"/>
                  </a:cubicBezTo>
                  <a:cubicBezTo>
                    <a:pt x="9571" y="3347"/>
                    <a:pt x="8914" y="3401"/>
                    <a:pt x="8251" y="3401"/>
                  </a:cubicBezTo>
                  <a:cubicBezTo>
                    <a:pt x="5593" y="3401"/>
                    <a:pt x="2853" y="2540"/>
                    <a:pt x="639" y="958"/>
                  </a:cubicBezTo>
                  <a:cubicBezTo>
                    <a:pt x="578" y="910"/>
                    <a:pt x="503" y="885"/>
                    <a:pt x="427" y="885"/>
                  </a:cubicBezTo>
                  <a:cubicBezTo>
                    <a:pt x="312" y="885"/>
                    <a:pt x="195" y="940"/>
                    <a:pt x="123" y="1049"/>
                  </a:cubicBezTo>
                  <a:cubicBezTo>
                    <a:pt x="1" y="1201"/>
                    <a:pt x="31" y="1445"/>
                    <a:pt x="214" y="1566"/>
                  </a:cubicBezTo>
                  <a:cubicBezTo>
                    <a:pt x="2554" y="3268"/>
                    <a:pt x="5351" y="4180"/>
                    <a:pt x="8147" y="4180"/>
                  </a:cubicBezTo>
                  <a:cubicBezTo>
                    <a:pt x="8876" y="4180"/>
                    <a:pt x="9606" y="4089"/>
                    <a:pt x="10335" y="3967"/>
                  </a:cubicBezTo>
                  <a:cubicBezTo>
                    <a:pt x="11035" y="3846"/>
                    <a:pt x="11886" y="3633"/>
                    <a:pt x="12494" y="3025"/>
                  </a:cubicBezTo>
                  <a:cubicBezTo>
                    <a:pt x="13132" y="2417"/>
                    <a:pt x="13405" y="1293"/>
                    <a:pt x="12767" y="533"/>
                  </a:cubicBezTo>
                  <a:cubicBezTo>
                    <a:pt x="12524" y="229"/>
                    <a:pt x="12159" y="46"/>
                    <a:pt x="11734" y="16"/>
                  </a:cubicBezTo>
                  <a:cubicBezTo>
                    <a:pt x="11666" y="6"/>
                    <a:pt x="11597" y="1"/>
                    <a:pt x="115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2"/>
            <p:cNvSpPr/>
            <p:nvPr/>
          </p:nvSpPr>
          <p:spPr>
            <a:xfrm rot="5400000">
              <a:off x="6089764" y="488557"/>
              <a:ext cx="213952" cy="605789"/>
            </a:xfrm>
            <a:custGeom>
              <a:avLst/>
              <a:gdLst/>
              <a:ahLst/>
              <a:cxnLst/>
              <a:rect l="l" t="t" r="r" b="b"/>
              <a:pathLst>
                <a:path w="4621" h="13084" extrusionOk="0">
                  <a:moveTo>
                    <a:pt x="1301" y="1"/>
                  </a:moveTo>
                  <a:cubicBezTo>
                    <a:pt x="1220" y="1"/>
                    <a:pt x="1137" y="25"/>
                    <a:pt x="1064" y="74"/>
                  </a:cubicBezTo>
                  <a:cubicBezTo>
                    <a:pt x="912" y="195"/>
                    <a:pt x="882" y="439"/>
                    <a:pt x="1003" y="621"/>
                  </a:cubicBezTo>
                  <a:cubicBezTo>
                    <a:pt x="2979" y="3387"/>
                    <a:pt x="3830" y="6943"/>
                    <a:pt x="3253" y="10165"/>
                  </a:cubicBezTo>
                  <a:cubicBezTo>
                    <a:pt x="3162" y="10743"/>
                    <a:pt x="2979" y="11472"/>
                    <a:pt x="2523" y="11928"/>
                  </a:cubicBezTo>
                  <a:cubicBezTo>
                    <a:pt x="2273" y="12159"/>
                    <a:pt x="1914" y="12317"/>
                    <a:pt x="1575" y="12317"/>
                  </a:cubicBezTo>
                  <a:cubicBezTo>
                    <a:pt x="1379" y="12317"/>
                    <a:pt x="1190" y="12264"/>
                    <a:pt x="1034" y="12141"/>
                  </a:cubicBezTo>
                  <a:cubicBezTo>
                    <a:pt x="912" y="12050"/>
                    <a:pt x="821" y="11837"/>
                    <a:pt x="791" y="11624"/>
                  </a:cubicBezTo>
                  <a:cubicBezTo>
                    <a:pt x="760" y="11411"/>
                    <a:pt x="821" y="11229"/>
                    <a:pt x="943" y="11077"/>
                  </a:cubicBezTo>
                  <a:cubicBezTo>
                    <a:pt x="1064" y="10925"/>
                    <a:pt x="1247" y="10834"/>
                    <a:pt x="1459" y="10834"/>
                  </a:cubicBezTo>
                  <a:cubicBezTo>
                    <a:pt x="1496" y="10829"/>
                    <a:pt x="1532" y="10826"/>
                    <a:pt x="1569" y="10826"/>
                  </a:cubicBezTo>
                  <a:cubicBezTo>
                    <a:pt x="1743" y="10826"/>
                    <a:pt x="1911" y="10885"/>
                    <a:pt x="2037" y="10986"/>
                  </a:cubicBezTo>
                  <a:cubicBezTo>
                    <a:pt x="2100" y="11037"/>
                    <a:pt x="2180" y="11061"/>
                    <a:pt x="2259" y="11061"/>
                  </a:cubicBezTo>
                  <a:cubicBezTo>
                    <a:pt x="2371" y="11061"/>
                    <a:pt x="2483" y="11014"/>
                    <a:pt x="2554" y="10925"/>
                  </a:cubicBezTo>
                  <a:cubicBezTo>
                    <a:pt x="2706" y="10773"/>
                    <a:pt x="2675" y="10530"/>
                    <a:pt x="2523" y="10378"/>
                  </a:cubicBezTo>
                  <a:cubicBezTo>
                    <a:pt x="2271" y="10176"/>
                    <a:pt x="1957" y="10058"/>
                    <a:pt x="1615" y="10058"/>
                  </a:cubicBezTo>
                  <a:cubicBezTo>
                    <a:pt x="1544" y="10058"/>
                    <a:pt x="1472" y="10064"/>
                    <a:pt x="1399" y="10074"/>
                  </a:cubicBezTo>
                  <a:cubicBezTo>
                    <a:pt x="1003" y="10104"/>
                    <a:pt x="608" y="10287"/>
                    <a:pt x="365" y="10591"/>
                  </a:cubicBezTo>
                  <a:cubicBezTo>
                    <a:pt x="122" y="10895"/>
                    <a:pt x="0" y="11290"/>
                    <a:pt x="31" y="11715"/>
                  </a:cubicBezTo>
                  <a:cubicBezTo>
                    <a:pt x="61" y="12110"/>
                    <a:pt x="274" y="12506"/>
                    <a:pt x="578" y="12749"/>
                  </a:cubicBezTo>
                  <a:cubicBezTo>
                    <a:pt x="851" y="12992"/>
                    <a:pt x="1216" y="13083"/>
                    <a:pt x="1581" y="13083"/>
                  </a:cubicBezTo>
                  <a:cubicBezTo>
                    <a:pt x="2128" y="13083"/>
                    <a:pt x="2675" y="12840"/>
                    <a:pt x="3070" y="12475"/>
                  </a:cubicBezTo>
                  <a:cubicBezTo>
                    <a:pt x="3678" y="11867"/>
                    <a:pt x="3891" y="10986"/>
                    <a:pt x="4013" y="10287"/>
                  </a:cubicBezTo>
                  <a:cubicBezTo>
                    <a:pt x="4621" y="6822"/>
                    <a:pt x="3739" y="3144"/>
                    <a:pt x="1611" y="165"/>
                  </a:cubicBezTo>
                  <a:cubicBezTo>
                    <a:pt x="1538" y="56"/>
                    <a:pt x="1422" y="1"/>
                    <a:pt x="1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2"/>
            <p:cNvSpPr/>
            <p:nvPr/>
          </p:nvSpPr>
          <p:spPr>
            <a:xfrm rot="5400000">
              <a:off x="8216368" y="1953435"/>
              <a:ext cx="168949" cy="259882"/>
            </a:xfrm>
            <a:custGeom>
              <a:avLst/>
              <a:gdLst/>
              <a:ahLst/>
              <a:cxnLst/>
              <a:rect l="l" t="t" r="r" b="b"/>
              <a:pathLst>
                <a:path w="3649" h="5613" extrusionOk="0">
                  <a:moveTo>
                    <a:pt x="2706" y="901"/>
                  </a:moveTo>
                  <a:lnTo>
                    <a:pt x="2706" y="901"/>
                  </a:lnTo>
                  <a:cubicBezTo>
                    <a:pt x="2828" y="1539"/>
                    <a:pt x="2706" y="2329"/>
                    <a:pt x="2341" y="3059"/>
                  </a:cubicBezTo>
                  <a:cubicBezTo>
                    <a:pt x="2007" y="3788"/>
                    <a:pt x="1490" y="4396"/>
                    <a:pt x="913" y="4700"/>
                  </a:cubicBezTo>
                  <a:cubicBezTo>
                    <a:pt x="822" y="4062"/>
                    <a:pt x="943" y="3302"/>
                    <a:pt x="1278" y="2542"/>
                  </a:cubicBezTo>
                  <a:cubicBezTo>
                    <a:pt x="1612" y="1813"/>
                    <a:pt x="2129" y="1235"/>
                    <a:pt x="2706" y="901"/>
                  </a:cubicBezTo>
                  <a:close/>
                  <a:moveTo>
                    <a:pt x="2960" y="1"/>
                  </a:moveTo>
                  <a:cubicBezTo>
                    <a:pt x="2917" y="1"/>
                    <a:pt x="2872" y="7"/>
                    <a:pt x="2828" y="19"/>
                  </a:cubicBezTo>
                  <a:cubicBezTo>
                    <a:pt x="1946" y="323"/>
                    <a:pt x="1095" y="1144"/>
                    <a:pt x="609" y="2238"/>
                  </a:cubicBezTo>
                  <a:cubicBezTo>
                    <a:pt x="92" y="3302"/>
                    <a:pt x="1" y="4487"/>
                    <a:pt x="335" y="5369"/>
                  </a:cubicBezTo>
                  <a:cubicBezTo>
                    <a:pt x="396" y="5521"/>
                    <a:pt x="518" y="5612"/>
                    <a:pt x="670" y="5612"/>
                  </a:cubicBezTo>
                  <a:cubicBezTo>
                    <a:pt x="730" y="5612"/>
                    <a:pt x="761" y="5612"/>
                    <a:pt x="791" y="5582"/>
                  </a:cubicBezTo>
                  <a:cubicBezTo>
                    <a:pt x="1703" y="5278"/>
                    <a:pt x="2554" y="4457"/>
                    <a:pt x="3041" y="3393"/>
                  </a:cubicBezTo>
                  <a:cubicBezTo>
                    <a:pt x="3557" y="2299"/>
                    <a:pt x="3648" y="1144"/>
                    <a:pt x="3314" y="232"/>
                  </a:cubicBezTo>
                  <a:cubicBezTo>
                    <a:pt x="3266" y="88"/>
                    <a:pt x="3123" y="1"/>
                    <a:pt x="2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2"/>
            <p:cNvSpPr/>
            <p:nvPr/>
          </p:nvSpPr>
          <p:spPr>
            <a:xfrm rot="5400000">
              <a:off x="7939537" y="2675028"/>
              <a:ext cx="218212" cy="202933"/>
            </a:xfrm>
            <a:custGeom>
              <a:avLst/>
              <a:gdLst/>
              <a:ahLst/>
              <a:cxnLst/>
              <a:rect l="l" t="t" r="r" b="b"/>
              <a:pathLst>
                <a:path w="4713" h="4383" extrusionOk="0">
                  <a:moveTo>
                    <a:pt x="822" y="796"/>
                  </a:moveTo>
                  <a:cubicBezTo>
                    <a:pt x="1460" y="857"/>
                    <a:pt x="2159" y="1222"/>
                    <a:pt x="2767" y="1769"/>
                  </a:cubicBezTo>
                  <a:cubicBezTo>
                    <a:pt x="3375" y="2316"/>
                    <a:pt x="3770" y="2985"/>
                    <a:pt x="3922" y="3623"/>
                  </a:cubicBezTo>
                  <a:cubicBezTo>
                    <a:pt x="3253" y="3532"/>
                    <a:pt x="2554" y="3198"/>
                    <a:pt x="1977" y="2650"/>
                  </a:cubicBezTo>
                  <a:cubicBezTo>
                    <a:pt x="1369" y="2103"/>
                    <a:pt x="943" y="1435"/>
                    <a:pt x="822" y="796"/>
                  </a:cubicBezTo>
                  <a:close/>
                  <a:moveTo>
                    <a:pt x="535" y="1"/>
                  </a:moveTo>
                  <a:cubicBezTo>
                    <a:pt x="478" y="1"/>
                    <a:pt x="422" y="2"/>
                    <a:pt x="366" y="6"/>
                  </a:cubicBezTo>
                  <a:cubicBezTo>
                    <a:pt x="153" y="36"/>
                    <a:pt x="1" y="188"/>
                    <a:pt x="1" y="401"/>
                  </a:cubicBezTo>
                  <a:cubicBezTo>
                    <a:pt x="31" y="1343"/>
                    <a:pt x="578" y="2407"/>
                    <a:pt x="1460" y="3198"/>
                  </a:cubicBezTo>
                  <a:cubicBezTo>
                    <a:pt x="2281" y="3957"/>
                    <a:pt x="3284" y="4383"/>
                    <a:pt x="4196" y="4383"/>
                  </a:cubicBezTo>
                  <a:lnTo>
                    <a:pt x="4378" y="4383"/>
                  </a:lnTo>
                  <a:cubicBezTo>
                    <a:pt x="4560" y="4383"/>
                    <a:pt x="4712" y="4201"/>
                    <a:pt x="4712" y="3988"/>
                  </a:cubicBezTo>
                  <a:cubicBezTo>
                    <a:pt x="4682" y="3046"/>
                    <a:pt x="4165" y="2012"/>
                    <a:pt x="3284" y="1191"/>
                  </a:cubicBezTo>
                  <a:cubicBezTo>
                    <a:pt x="2455" y="448"/>
                    <a:pt x="1437"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2"/>
            <p:cNvSpPr/>
            <p:nvPr/>
          </p:nvSpPr>
          <p:spPr>
            <a:xfrm rot="5400000">
              <a:off x="6760193" y="593564"/>
              <a:ext cx="264651" cy="156540"/>
            </a:xfrm>
            <a:custGeom>
              <a:avLst/>
              <a:gdLst/>
              <a:ahLst/>
              <a:cxnLst/>
              <a:rect l="l" t="t" r="r" b="b"/>
              <a:pathLst>
                <a:path w="5716" h="3381" extrusionOk="0">
                  <a:moveTo>
                    <a:pt x="4332" y="767"/>
                  </a:moveTo>
                  <a:cubicBezTo>
                    <a:pt x="4482" y="767"/>
                    <a:pt x="4629" y="777"/>
                    <a:pt x="4773" y="797"/>
                  </a:cubicBezTo>
                  <a:cubicBezTo>
                    <a:pt x="4438" y="1374"/>
                    <a:pt x="3861" y="1891"/>
                    <a:pt x="3101" y="2225"/>
                  </a:cubicBezTo>
                  <a:cubicBezTo>
                    <a:pt x="2554" y="2499"/>
                    <a:pt x="1990" y="2636"/>
                    <a:pt x="1472" y="2636"/>
                  </a:cubicBezTo>
                  <a:cubicBezTo>
                    <a:pt x="1300" y="2636"/>
                    <a:pt x="1133" y="2621"/>
                    <a:pt x="973" y="2590"/>
                  </a:cubicBezTo>
                  <a:cubicBezTo>
                    <a:pt x="1277" y="2013"/>
                    <a:pt x="1885" y="1496"/>
                    <a:pt x="2615" y="1162"/>
                  </a:cubicBezTo>
                  <a:cubicBezTo>
                    <a:pt x="3188" y="899"/>
                    <a:pt x="3780" y="767"/>
                    <a:pt x="4332" y="767"/>
                  </a:cubicBezTo>
                  <a:close/>
                  <a:moveTo>
                    <a:pt x="4302" y="0"/>
                  </a:moveTo>
                  <a:cubicBezTo>
                    <a:pt x="3658" y="0"/>
                    <a:pt x="2957" y="161"/>
                    <a:pt x="2280" y="462"/>
                  </a:cubicBezTo>
                  <a:cubicBezTo>
                    <a:pt x="1216" y="979"/>
                    <a:pt x="396" y="1830"/>
                    <a:pt x="92" y="2712"/>
                  </a:cubicBezTo>
                  <a:cubicBezTo>
                    <a:pt x="1" y="2894"/>
                    <a:pt x="122" y="3107"/>
                    <a:pt x="305" y="3198"/>
                  </a:cubicBezTo>
                  <a:cubicBezTo>
                    <a:pt x="639" y="3320"/>
                    <a:pt x="1034" y="3380"/>
                    <a:pt x="1460" y="3380"/>
                  </a:cubicBezTo>
                  <a:cubicBezTo>
                    <a:pt x="2098" y="3380"/>
                    <a:pt x="2767" y="3228"/>
                    <a:pt x="3435" y="2924"/>
                  </a:cubicBezTo>
                  <a:cubicBezTo>
                    <a:pt x="4499" y="2408"/>
                    <a:pt x="5350" y="1587"/>
                    <a:pt x="5654" y="675"/>
                  </a:cubicBezTo>
                  <a:cubicBezTo>
                    <a:pt x="5715" y="493"/>
                    <a:pt x="5624" y="280"/>
                    <a:pt x="5411" y="189"/>
                  </a:cubicBezTo>
                  <a:cubicBezTo>
                    <a:pt x="5075" y="61"/>
                    <a:pt x="4699" y="0"/>
                    <a:pt x="4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2"/>
            <p:cNvSpPr/>
            <p:nvPr/>
          </p:nvSpPr>
          <p:spPr>
            <a:xfrm rot="5400000">
              <a:off x="6094392" y="816039"/>
              <a:ext cx="208350" cy="218212"/>
            </a:xfrm>
            <a:custGeom>
              <a:avLst/>
              <a:gdLst/>
              <a:ahLst/>
              <a:cxnLst/>
              <a:rect l="l" t="t" r="r" b="b"/>
              <a:pathLst>
                <a:path w="4500" h="4713" extrusionOk="0">
                  <a:moveTo>
                    <a:pt x="821" y="822"/>
                  </a:moveTo>
                  <a:cubicBezTo>
                    <a:pt x="1460" y="943"/>
                    <a:pt x="2128" y="1369"/>
                    <a:pt x="2676" y="1977"/>
                  </a:cubicBezTo>
                  <a:cubicBezTo>
                    <a:pt x="3223" y="2554"/>
                    <a:pt x="3557" y="3253"/>
                    <a:pt x="3648" y="3922"/>
                  </a:cubicBezTo>
                  <a:cubicBezTo>
                    <a:pt x="3010" y="3770"/>
                    <a:pt x="2341" y="3375"/>
                    <a:pt x="1794" y="2767"/>
                  </a:cubicBezTo>
                  <a:cubicBezTo>
                    <a:pt x="1247" y="2159"/>
                    <a:pt x="913" y="1460"/>
                    <a:pt x="821" y="822"/>
                  </a:cubicBezTo>
                  <a:close/>
                  <a:moveTo>
                    <a:pt x="457" y="1"/>
                  </a:moveTo>
                  <a:cubicBezTo>
                    <a:pt x="244" y="1"/>
                    <a:pt x="62" y="153"/>
                    <a:pt x="62" y="366"/>
                  </a:cubicBezTo>
                  <a:cubicBezTo>
                    <a:pt x="1" y="1308"/>
                    <a:pt x="457" y="2402"/>
                    <a:pt x="1247" y="3284"/>
                  </a:cubicBezTo>
                  <a:cubicBezTo>
                    <a:pt x="2037" y="4165"/>
                    <a:pt x="3101" y="4682"/>
                    <a:pt x="4043" y="4712"/>
                  </a:cubicBezTo>
                  <a:cubicBezTo>
                    <a:pt x="4256" y="4712"/>
                    <a:pt x="4408" y="4560"/>
                    <a:pt x="4439" y="4347"/>
                  </a:cubicBezTo>
                  <a:cubicBezTo>
                    <a:pt x="4499" y="3405"/>
                    <a:pt x="4043" y="2341"/>
                    <a:pt x="3253" y="1460"/>
                  </a:cubicBezTo>
                  <a:cubicBezTo>
                    <a:pt x="2432" y="578"/>
                    <a:pt x="1399" y="3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2"/>
            <p:cNvSpPr/>
            <p:nvPr/>
          </p:nvSpPr>
          <p:spPr>
            <a:xfrm rot="5400000">
              <a:off x="4826416" y="-240841"/>
              <a:ext cx="35250" cy="1987167"/>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2"/>
            <p:cNvSpPr/>
            <p:nvPr/>
          </p:nvSpPr>
          <p:spPr>
            <a:xfrm rot="5400000">
              <a:off x="5520914" y="542313"/>
              <a:ext cx="35234" cy="598196"/>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35204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07"/>
        <p:cNvGrpSpPr/>
        <p:nvPr/>
      </p:nvGrpSpPr>
      <p:grpSpPr>
        <a:xfrm>
          <a:off x="0" y="0"/>
          <a:ext cx="0" cy="0"/>
          <a:chOff x="0" y="0"/>
          <a:chExt cx="0" cy="0"/>
        </a:xfrm>
      </p:grpSpPr>
      <p:grpSp>
        <p:nvGrpSpPr>
          <p:cNvPr id="110" name="Google Shape;110;p4"/>
          <p:cNvGrpSpPr/>
          <p:nvPr/>
        </p:nvGrpSpPr>
        <p:grpSpPr>
          <a:xfrm>
            <a:off x="10432899" y="302305"/>
            <a:ext cx="1826652" cy="1662655"/>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5" name="Google Shape;125;p4"/>
          <p:cNvGrpSpPr/>
          <p:nvPr/>
        </p:nvGrpSpPr>
        <p:grpSpPr>
          <a:xfrm>
            <a:off x="122040" y="5276980"/>
            <a:ext cx="942122" cy="1638049"/>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 name="Google Shape;133;p4"/>
          <p:cNvGrpSpPr/>
          <p:nvPr/>
        </p:nvGrpSpPr>
        <p:grpSpPr>
          <a:xfrm>
            <a:off x="11186684" y="5965307"/>
            <a:ext cx="715363" cy="741144"/>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3" name="Google Shape;143;p4"/>
          <p:cNvGrpSpPr/>
          <p:nvPr/>
        </p:nvGrpSpPr>
        <p:grpSpPr>
          <a:xfrm>
            <a:off x="163380" y="167089"/>
            <a:ext cx="804211" cy="770716"/>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3"/>
        <p:cNvGrpSpPr/>
        <p:nvPr/>
      </p:nvGrpSpPr>
      <p:grpSpPr>
        <a:xfrm>
          <a:off x="0" y="0"/>
          <a:ext cx="0" cy="0"/>
          <a:chOff x="0" y="0"/>
          <a:chExt cx="0" cy="0"/>
        </a:xfrm>
      </p:grpSpPr>
      <p:sp>
        <p:nvSpPr>
          <p:cNvPr id="484" name="Google Shape;484;p12"/>
          <p:cNvSpPr/>
          <p:nvPr/>
        </p:nvSpPr>
        <p:spPr>
          <a:xfrm rot="1356523" flipH="1">
            <a:off x="9788364" y="-138396"/>
            <a:ext cx="15482"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5" name="Google Shape;485;p12"/>
          <p:cNvSpPr/>
          <p:nvPr/>
        </p:nvSpPr>
        <p:spPr>
          <a:xfrm>
            <a:off x="8971493" y="6938530"/>
            <a:ext cx="650743"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200463" y="1514767"/>
            <a:ext cx="5760913" cy="2406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576" b="0"/>
            </a:lvl1pPr>
            <a:lvl2pPr lvl="1">
              <a:spcBef>
                <a:spcPts val="0"/>
              </a:spcBef>
              <a:spcAft>
                <a:spcPts val="0"/>
              </a:spcAft>
              <a:buSzPts val="3000"/>
              <a:buNone/>
              <a:defRPr>
                <a:latin typeface="Roboto"/>
                <a:ea typeface="Roboto"/>
                <a:cs typeface="Roboto"/>
                <a:sym typeface="Roboto"/>
              </a:defRPr>
            </a:lvl2pPr>
            <a:lvl3pPr lvl="2">
              <a:spcBef>
                <a:spcPts val="0"/>
              </a:spcBef>
              <a:spcAft>
                <a:spcPts val="0"/>
              </a:spcAft>
              <a:buSzPts val="3000"/>
              <a:buNone/>
              <a:defRPr>
                <a:latin typeface="Roboto"/>
                <a:ea typeface="Roboto"/>
                <a:cs typeface="Roboto"/>
                <a:sym typeface="Roboto"/>
              </a:defRPr>
            </a:lvl3pPr>
            <a:lvl4pPr lvl="3">
              <a:spcBef>
                <a:spcPts val="0"/>
              </a:spcBef>
              <a:spcAft>
                <a:spcPts val="0"/>
              </a:spcAft>
              <a:buSzPts val="3000"/>
              <a:buNone/>
              <a:defRPr>
                <a:latin typeface="Roboto"/>
                <a:ea typeface="Roboto"/>
                <a:cs typeface="Roboto"/>
                <a:sym typeface="Roboto"/>
              </a:defRPr>
            </a:lvl4pPr>
            <a:lvl5pPr lvl="4">
              <a:spcBef>
                <a:spcPts val="0"/>
              </a:spcBef>
              <a:spcAft>
                <a:spcPts val="0"/>
              </a:spcAft>
              <a:buSzPts val="3000"/>
              <a:buNone/>
              <a:defRPr>
                <a:latin typeface="Roboto"/>
                <a:ea typeface="Roboto"/>
                <a:cs typeface="Roboto"/>
                <a:sym typeface="Roboto"/>
              </a:defRPr>
            </a:lvl5pPr>
            <a:lvl6pPr lvl="5">
              <a:spcBef>
                <a:spcPts val="0"/>
              </a:spcBef>
              <a:spcAft>
                <a:spcPts val="0"/>
              </a:spcAft>
              <a:buSzPts val="3000"/>
              <a:buNone/>
              <a:defRPr>
                <a:latin typeface="Roboto"/>
                <a:ea typeface="Roboto"/>
                <a:cs typeface="Roboto"/>
                <a:sym typeface="Roboto"/>
              </a:defRPr>
            </a:lvl6pPr>
            <a:lvl7pPr lvl="6">
              <a:spcBef>
                <a:spcPts val="0"/>
              </a:spcBef>
              <a:spcAft>
                <a:spcPts val="0"/>
              </a:spcAft>
              <a:buSzPts val="3000"/>
              <a:buNone/>
              <a:defRPr>
                <a:latin typeface="Roboto"/>
                <a:ea typeface="Roboto"/>
                <a:cs typeface="Roboto"/>
                <a:sym typeface="Roboto"/>
              </a:defRPr>
            </a:lvl7pPr>
            <a:lvl8pPr lvl="7">
              <a:spcBef>
                <a:spcPts val="0"/>
              </a:spcBef>
              <a:spcAft>
                <a:spcPts val="0"/>
              </a:spcAft>
              <a:buSzPts val="3000"/>
              <a:buNone/>
              <a:defRPr>
                <a:latin typeface="Roboto"/>
                <a:ea typeface="Roboto"/>
                <a:cs typeface="Roboto"/>
                <a:sym typeface="Roboto"/>
              </a:defRPr>
            </a:lvl8pPr>
            <a:lvl9pPr lvl="8">
              <a:spcBef>
                <a:spcPts val="0"/>
              </a:spcBef>
              <a:spcAft>
                <a:spcPts val="0"/>
              </a:spcAft>
              <a:buSzPts val="3000"/>
              <a:buNone/>
              <a:defRPr>
                <a:latin typeface="Roboto"/>
                <a:ea typeface="Roboto"/>
                <a:cs typeface="Roboto"/>
                <a:sym typeface="Roboto"/>
              </a:defRPr>
            </a:lvl9pPr>
          </a:lstStyle>
          <a:p>
            <a:endParaRPr/>
          </a:p>
        </p:txBody>
      </p:sp>
      <p:sp>
        <p:nvSpPr>
          <p:cNvPr id="10" name="Google Shape;10;p2"/>
          <p:cNvSpPr txBox="1">
            <a:spLocks noGrp="1"/>
          </p:cNvSpPr>
          <p:nvPr>
            <p:ph type="subTitle" idx="1"/>
          </p:nvPr>
        </p:nvSpPr>
        <p:spPr>
          <a:xfrm>
            <a:off x="2807438" y="4340717"/>
            <a:ext cx="6546963" cy="5808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2394">
                <a:latin typeface="Roboto"/>
                <a:ea typeface="Roboto"/>
                <a:cs typeface="Roboto"/>
                <a:sym typeface="Roboto"/>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sp>
        <p:nvSpPr>
          <p:cNvPr id="11" name="Google Shape;11;p2"/>
          <p:cNvSpPr/>
          <p:nvPr/>
        </p:nvSpPr>
        <p:spPr>
          <a:xfrm>
            <a:off x="11025611" y="5267674"/>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47239" y="5320884"/>
            <a:ext cx="2439108"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736806" y="-5523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rot="-2426310">
            <a:off x="-2707596" y="-1517893"/>
            <a:ext cx="4973583"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777346" y="6470035"/>
            <a:ext cx="5357260" cy="2190564"/>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rot="315047" flipH="1">
            <a:off x="3731800" y="-1127548"/>
            <a:ext cx="5357010" cy="153250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9621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7"/>
        <p:cNvGrpSpPr/>
        <p:nvPr/>
      </p:nvGrpSpPr>
      <p:grpSpPr>
        <a:xfrm>
          <a:off x="0" y="0"/>
          <a:ext cx="0" cy="0"/>
          <a:chOff x="0" y="0"/>
          <a:chExt cx="0" cy="0"/>
        </a:xfrm>
      </p:grpSpPr>
      <p:sp>
        <p:nvSpPr>
          <p:cNvPr id="108" name="Google Shape;108;p14"/>
          <p:cNvSpPr/>
          <p:nvPr/>
        </p:nvSpPr>
        <p:spPr>
          <a:xfrm rot="-5400000">
            <a:off x="11557563" y="7148925"/>
            <a:ext cx="107667" cy="30524"/>
          </a:xfrm>
          <a:custGeom>
            <a:avLst/>
            <a:gdLst/>
            <a:ahLst/>
            <a:cxnLst/>
            <a:rect l="l" t="t" r="r" b="b"/>
            <a:pathLst>
              <a:path w="2470" h="702" extrusionOk="0">
                <a:moveTo>
                  <a:pt x="1" y="1"/>
                </a:moveTo>
                <a:lnTo>
                  <a:pt x="1" y="701"/>
                </a:lnTo>
                <a:lnTo>
                  <a:pt x="2469" y="701"/>
                </a:lnTo>
                <a:lnTo>
                  <a:pt x="246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9" name="Google Shape;109;p14"/>
          <p:cNvSpPr/>
          <p:nvPr/>
        </p:nvSpPr>
        <p:spPr>
          <a:xfrm rot="-5400000">
            <a:off x="10811872" y="7043644"/>
            <a:ext cx="109105" cy="30480"/>
          </a:xfrm>
          <a:custGeom>
            <a:avLst/>
            <a:gdLst/>
            <a:ahLst/>
            <a:cxnLst/>
            <a:rect l="l" t="t" r="r" b="b"/>
            <a:pathLst>
              <a:path w="2503" h="701" extrusionOk="0">
                <a:moveTo>
                  <a:pt x="1" y="0"/>
                </a:moveTo>
                <a:lnTo>
                  <a:pt x="1" y="701"/>
                </a:lnTo>
                <a:lnTo>
                  <a:pt x="2502" y="701"/>
                </a:lnTo>
                <a:lnTo>
                  <a:pt x="2502"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0" name="Google Shape;110;p14"/>
          <p:cNvSpPr/>
          <p:nvPr/>
        </p:nvSpPr>
        <p:spPr>
          <a:xfrm rot="8999889">
            <a:off x="10197480" y="5047604"/>
            <a:ext cx="3313037"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1" name="Google Shape;111;p14"/>
          <p:cNvSpPr/>
          <p:nvPr/>
        </p:nvSpPr>
        <p:spPr>
          <a:xfrm>
            <a:off x="10684236" y="-7282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2" name="Google Shape;112;p14"/>
          <p:cNvSpPr/>
          <p:nvPr/>
        </p:nvSpPr>
        <p:spPr>
          <a:xfrm>
            <a:off x="-68897" y="6356803"/>
            <a:ext cx="438274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3" name="Google Shape;113;p14"/>
          <p:cNvSpPr/>
          <p:nvPr/>
        </p:nvSpPr>
        <p:spPr>
          <a:xfrm rot="-3863648">
            <a:off x="-2716619" y="113888"/>
            <a:ext cx="4400988" cy="2478417"/>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4" name="Google Shape;114;p14"/>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86892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115"/>
        <p:cNvGrpSpPr/>
        <p:nvPr/>
      </p:nvGrpSpPr>
      <p:grpSpPr>
        <a:xfrm>
          <a:off x="0" y="0"/>
          <a:ext cx="0" cy="0"/>
          <a:chOff x="0" y="0"/>
          <a:chExt cx="0" cy="0"/>
        </a:xfrm>
      </p:grpSpPr>
      <p:sp>
        <p:nvSpPr>
          <p:cNvPr id="116" name="Google Shape;116;p15"/>
          <p:cNvSpPr/>
          <p:nvPr/>
        </p:nvSpPr>
        <p:spPr>
          <a:xfrm rot="1036562">
            <a:off x="9861076" y="-277326"/>
            <a:ext cx="3919352" cy="35911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 name="Google Shape;117;p15"/>
          <p:cNvSpPr/>
          <p:nvPr/>
        </p:nvSpPr>
        <p:spPr>
          <a:xfrm rot="-10256595">
            <a:off x="-1191802" y="6105572"/>
            <a:ext cx="7890693" cy="3417149"/>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 name="Google Shape;118;p15"/>
          <p:cNvSpPr/>
          <p:nvPr/>
        </p:nvSpPr>
        <p:spPr>
          <a:xfrm rot="7101805">
            <a:off x="-2140498" y="-1014642"/>
            <a:ext cx="4453991" cy="267050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 name="Google Shape;119;p15"/>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312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2"/>
        <p:cNvGrpSpPr/>
        <p:nvPr/>
      </p:nvGrpSpPr>
      <p:grpSpPr>
        <a:xfrm>
          <a:off x="0" y="0"/>
          <a:ext cx="0" cy="0"/>
          <a:chOff x="0" y="0"/>
          <a:chExt cx="0" cy="0"/>
        </a:xfrm>
      </p:grpSpPr>
      <p:sp>
        <p:nvSpPr>
          <p:cNvPr id="43" name="Google Shape;43;p6"/>
          <p:cNvSpPr/>
          <p:nvPr/>
        </p:nvSpPr>
        <p:spPr>
          <a:xfrm>
            <a:off x="9598085" y="5940707"/>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6"/>
          <p:cNvSpPr/>
          <p:nvPr/>
        </p:nvSpPr>
        <p:spPr>
          <a:xfrm>
            <a:off x="10441638" y="-5661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 name="Google Shape;45;p6"/>
          <p:cNvSpPr/>
          <p:nvPr/>
        </p:nvSpPr>
        <p:spPr>
          <a:xfrm>
            <a:off x="-6" y="6296638"/>
            <a:ext cx="5357260"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6" name="Google Shape;46;p6"/>
          <p:cNvSpPr/>
          <p:nvPr/>
        </p:nvSpPr>
        <p:spPr>
          <a:xfrm rot="-3863724">
            <a:off x="-3592684" y="148963"/>
            <a:ext cx="5370415" cy="3024410"/>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 name="Google Shape;47;p6"/>
          <p:cNvSpPr/>
          <p:nvPr/>
        </p:nvSpPr>
        <p:spPr>
          <a:xfrm rot="851619">
            <a:off x="2446784" y="-2674528"/>
            <a:ext cx="5357476"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 name="Google Shape;48;p6"/>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2960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79"/>
        <p:cNvGrpSpPr/>
        <p:nvPr/>
      </p:nvGrpSpPr>
      <p:grpSpPr>
        <a:xfrm>
          <a:off x="0" y="0"/>
          <a:ext cx="0" cy="0"/>
          <a:chOff x="0" y="0"/>
          <a:chExt cx="0" cy="0"/>
        </a:xfrm>
      </p:grpSpPr>
      <p:sp>
        <p:nvSpPr>
          <p:cNvPr id="180" name="Google Shape;180;p21"/>
          <p:cNvSpPr txBox="1">
            <a:spLocks noGrp="1"/>
          </p:cNvSpPr>
          <p:nvPr>
            <p:ph type="subTitle" idx="1"/>
          </p:nvPr>
        </p:nvSpPr>
        <p:spPr>
          <a:xfrm>
            <a:off x="2547283" y="2858700"/>
            <a:ext cx="7067273"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394">
                <a:latin typeface="Roboto"/>
                <a:ea typeface="Roboto"/>
                <a:cs typeface="Roboto"/>
                <a:sym typeface="Roboto"/>
              </a:defRPr>
            </a:lvl1pPr>
            <a:lvl2pPr lvl="1" algn="ctr" rtl="0">
              <a:lnSpc>
                <a:spcPct val="100000"/>
              </a:lnSpc>
              <a:spcBef>
                <a:spcPts val="0"/>
              </a:spcBef>
              <a:spcAft>
                <a:spcPts val="0"/>
              </a:spcAft>
              <a:buNone/>
              <a:defRPr sz="2394">
                <a:latin typeface="Roboto"/>
                <a:ea typeface="Roboto"/>
                <a:cs typeface="Roboto"/>
                <a:sym typeface="Roboto"/>
              </a:defRPr>
            </a:lvl2pPr>
            <a:lvl3pPr lvl="2" algn="ctr" rtl="0">
              <a:lnSpc>
                <a:spcPct val="100000"/>
              </a:lnSpc>
              <a:spcBef>
                <a:spcPts val="0"/>
              </a:spcBef>
              <a:spcAft>
                <a:spcPts val="0"/>
              </a:spcAft>
              <a:buNone/>
              <a:defRPr sz="2394">
                <a:latin typeface="Roboto"/>
                <a:ea typeface="Roboto"/>
                <a:cs typeface="Roboto"/>
                <a:sym typeface="Roboto"/>
              </a:defRPr>
            </a:lvl3pPr>
            <a:lvl4pPr lvl="3" algn="ctr" rtl="0">
              <a:lnSpc>
                <a:spcPct val="100000"/>
              </a:lnSpc>
              <a:spcBef>
                <a:spcPts val="0"/>
              </a:spcBef>
              <a:spcAft>
                <a:spcPts val="0"/>
              </a:spcAft>
              <a:buNone/>
              <a:defRPr sz="2394">
                <a:latin typeface="Roboto"/>
                <a:ea typeface="Roboto"/>
                <a:cs typeface="Roboto"/>
                <a:sym typeface="Roboto"/>
              </a:defRPr>
            </a:lvl4pPr>
            <a:lvl5pPr lvl="4" algn="ctr" rtl="0">
              <a:lnSpc>
                <a:spcPct val="100000"/>
              </a:lnSpc>
              <a:spcBef>
                <a:spcPts val="0"/>
              </a:spcBef>
              <a:spcAft>
                <a:spcPts val="0"/>
              </a:spcAft>
              <a:buNone/>
              <a:defRPr sz="2394">
                <a:latin typeface="Roboto"/>
                <a:ea typeface="Roboto"/>
                <a:cs typeface="Roboto"/>
                <a:sym typeface="Roboto"/>
              </a:defRPr>
            </a:lvl5pPr>
            <a:lvl6pPr lvl="5" algn="ctr" rtl="0">
              <a:lnSpc>
                <a:spcPct val="100000"/>
              </a:lnSpc>
              <a:spcBef>
                <a:spcPts val="0"/>
              </a:spcBef>
              <a:spcAft>
                <a:spcPts val="0"/>
              </a:spcAft>
              <a:buNone/>
              <a:defRPr sz="2394">
                <a:latin typeface="Roboto"/>
                <a:ea typeface="Roboto"/>
                <a:cs typeface="Roboto"/>
                <a:sym typeface="Roboto"/>
              </a:defRPr>
            </a:lvl6pPr>
            <a:lvl7pPr lvl="6" algn="ctr" rtl="0">
              <a:lnSpc>
                <a:spcPct val="100000"/>
              </a:lnSpc>
              <a:spcBef>
                <a:spcPts val="0"/>
              </a:spcBef>
              <a:spcAft>
                <a:spcPts val="0"/>
              </a:spcAft>
              <a:buNone/>
              <a:defRPr sz="2394">
                <a:latin typeface="Roboto"/>
                <a:ea typeface="Roboto"/>
                <a:cs typeface="Roboto"/>
                <a:sym typeface="Roboto"/>
              </a:defRPr>
            </a:lvl7pPr>
            <a:lvl8pPr lvl="7" algn="ctr" rtl="0">
              <a:lnSpc>
                <a:spcPct val="100000"/>
              </a:lnSpc>
              <a:spcBef>
                <a:spcPts val="0"/>
              </a:spcBef>
              <a:spcAft>
                <a:spcPts val="0"/>
              </a:spcAft>
              <a:buNone/>
              <a:defRPr sz="2394">
                <a:latin typeface="Roboto"/>
                <a:ea typeface="Roboto"/>
                <a:cs typeface="Roboto"/>
                <a:sym typeface="Roboto"/>
              </a:defRPr>
            </a:lvl8pPr>
            <a:lvl9pPr lvl="8" algn="ctr" rtl="0">
              <a:lnSpc>
                <a:spcPct val="100000"/>
              </a:lnSpc>
              <a:spcBef>
                <a:spcPts val="0"/>
              </a:spcBef>
              <a:spcAft>
                <a:spcPts val="0"/>
              </a:spcAft>
              <a:buNone/>
              <a:defRPr sz="2394">
                <a:latin typeface="Roboto"/>
                <a:ea typeface="Roboto"/>
                <a:cs typeface="Roboto"/>
                <a:sym typeface="Roboto"/>
              </a:defRPr>
            </a:lvl9pPr>
          </a:lstStyle>
          <a:p>
            <a:endParaRPr/>
          </a:p>
        </p:txBody>
      </p:sp>
      <p:sp>
        <p:nvSpPr>
          <p:cNvPr id="181" name="Google Shape;181;p21"/>
          <p:cNvSpPr txBox="1">
            <a:spLocks noGrp="1"/>
          </p:cNvSpPr>
          <p:nvPr>
            <p:ph type="subTitle" idx="2"/>
          </p:nvPr>
        </p:nvSpPr>
        <p:spPr>
          <a:xfrm>
            <a:off x="3931251" y="4209433"/>
            <a:ext cx="4299337" cy="3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990"/>
            </a:lvl1pPr>
            <a:lvl2pPr lvl="1" algn="ctr" rtl="0">
              <a:lnSpc>
                <a:spcPct val="100000"/>
              </a:lnSpc>
              <a:spcBef>
                <a:spcPts val="0"/>
              </a:spcBef>
              <a:spcAft>
                <a:spcPts val="0"/>
              </a:spcAft>
              <a:buNone/>
              <a:defRPr sz="3990"/>
            </a:lvl2pPr>
            <a:lvl3pPr lvl="2" algn="ctr" rtl="0">
              <a:lnSpc>
                <a:spcPct val="100000"/>
              </a:lnSpc>
              <a:spcBef>
                <a:spcPts val="0"/>
              </a:spcBef>
              <a:spcAft>
                <a:spcPts val="0"/>
              </a:spcAft>
              <a:buNone/>
              <a:defRPr sz="3990"/>
            </a:lvl3pPr>
            <a:lvl4pPr lvl="3" algn="ctr" rtl="0">
              <a:lnSpc>
                <a:spcPct val="100000"/>
              </a:lnSpc>
              <a:spcBef>
                <a:spcPts val="0"/>
              </a:spcBef>
              <a:spcAft>
                <a:spcPts val="0"/>
              </a:spcAft>
              <a:buNone/>
              <a:defRPr sz="3990"/>
            </a:lvl4pPr>
            <a:lvl5pPr lvl="4" algn="ctr" rtl="0">
              <a:lnSpc>
                <a:spcPct val="100000"/>
              </a:lnSpc>
              <a:spcBef>
                <a:spcPts val="0"/>
              </a:spcBef>
              <a:spcAft>
                <a:spcPts val="0"/>
              </a:spcAft>
              <a:buNone/>
              <a:defRPr sz="3990"/>
            </a:lvl5pPr>
            <a:lvl6pPr lvl="5" algn="ctr" rtl="0">
              <a:lnSpc>
                <a:spcPct val="100000"/>
              </a:lnSpc>
              <a:spcBef>
                <a:spcPts val="0"/>
              </a:spcBef>
              <a:spcAft>
                <a:spcPts val="0"/>
              </a:spcAft>
              <a:buNone/>
              <a:defRPr sz="3990"/>
            </a:lvl6pPr>
            <a:lvl7pPr lvl="6" algn="ctr" rtl="0">
              <a:lnSpc>
                <a:spcPct val="100000"/>
              </a:lnSpc>
              <a:spcBef>
                <a:spcPts val="0"/>
              </a:spcBef>
              <a:spcAft>
                <a:spcPts val="0"/>
              </a:spcAft>
              <a:buNone/>
              <a:defRPr sz="3990"/>
            </a:lvl7pPr>
            <a:lvl8pPr lvl="7" algn="ctr" rtl="0">
              <a:lnSpc>
                <a:spcPct val="100000"/>
              </a:lnSpc>
              <a:spcBef>
                <a:spcPts val="0"/>
              </a:spcBef>
              <a:spcAft>
                <a:spcPts val="0"/>
              </a:spcAft>
              <a:buNone/>
              <a:defRPr sz="3990"/>
            </a:lvl8pPr>
            <a:lvl9pPr lvl="8" algn="ctr" rtl="0">
              <a:lnSpc>
                <a:spcPct val="100000"/>
              </a:lnSpc>
              <a:spcBef>
                <a:spcPts val="0"/>
              </a:spcBef>
              <a:spcAft>
                <a:spcPts val="0"/>
              </a:spcAft>
              <a:buNone/>
              <a:defRPr sz="3990"/>
            </a:lvl9pPr>
          </a:lstStyle>
          <a:p>
            <a:endParaRPr/>
          </a:p>
        </p:txBody>
      </p:sp>
      <p:sp>
        <p:nvSpPr>
          <p:cNvPr id="182" name="Google Shape;182;p21"/>
          <p:cNvSpPr/>
          <p:nvPr/>
        </p:nvSpPr>
        <p:spPr>
          <a:xfrm flipH="1">
            <a:off x="6706388" y="6317267"/>
            <a:ext cx="5455460"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3" name="Google Shape;183;p21"/>
          <p:cNvSpPr/>
          <p:nvPr/>
        </p:nvSpPr>
        <p:spPr>
          <a:xfrm rot="2700000" flipH="1">
            <a:off x="-79965" y="-876759"/>
            <a:ext cx="2884156" cy="2691059"/>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4" name="Google Shape;184;p21"/>
          <p:cNvSpPr/>
          <p:nvPr/>
        </p:nvSpPr>
        <p:spPr>
          <a:xfrm flipH="1">
            <a:off x="7535601" y="-1431833"/>
            <a:ext cx="497372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5" name="Google Shape;185;p21"/>
          <p:cNvSpPr/>
          <p:nvPr/>
        </p:nvSpPr>
        <p:spPr>
          <a:xfrm rot="4358284" flipH="1">
            <a:off x="-2748037" y="4093850"/>
            <a:ext cx="5370569" cy="2435780"/>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33625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356"/>
        <p:cNvGrpSpPr/>
        <p:nvPr/>
      </p:nvGrpSpPr>
      <p:grpSpPr>
        <a:xfrm>
          <a:off x="0" y="0"/>
          <a:ext cx="0" cy="0"/>
          <a:chOff x="0" y="0"/>
          <a:chExt cx="0" cy="0"/>
        </a:xfrm>
      </p:grpSpPr>
      <p:sp>
        <p:nvSpPr>
          <p:cNvPr id="2358" name="Google Shape;2358;p18"/>
          <p:cNvSpPr/>
          <p:nvPr/>
        </p:nvSpPr>
        <p:spPr>
          <a:xfrm rot="-3607199" flipH="1">
            <a:off x="9590192" y="5839065"/>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59" name="Google Shape;2359;p18"/>
          <p:cNvSpPr/>
          <p:nvPr/>
        </p:nvSpPr>
        <p:spPr>
          <a:xfrm rot="900074" flipH="1">
            <a:off x="-1828361" y="5497263"/>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0" name="Google Shape;2360;p18"/>
          <p:cNvSpPr/>
          <p:nvPr/>
        </p:nvSpPr>
        <p:spPr>
          <a:xfrm rot="10800000" flipH="1">
            <a:off x="1270466" y="6198233"/>
            <a:ext cx="50801"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1" name="Google Shape;2361;p18"/>
          <p:cNvSpPr/>
          <p:nvPr/>
        </p:nvSpPr>
        <p:spPr>
          <a:xfrm rot="10800000" flipH="1">
            <a:off x="1627580" y="6078809"/>
            <a:ext cx="139942"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2" name="Google Shape;2362;p18"/>
          <p:cNvSpPr/>
          <p:nvPr/>
        </p:nvSpPr>
        <p:spPr>
          <a:xfrm rot="10800000" flipH="1">
            <a:off x="994140" y="5950460"/>
            <a:ext cx="89142"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3" name="Google Shape;2363;p18"/>
          <p:cNvSpPr/>
          <p:nvPr/>
        </p:nvSpPr>
        <p:spPr>
          <a:xfrm rot="10800000" flipH="1">
            <a:off x="1375903" y="5902966"/>
            <a:ext cx="58196"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4" name="Google Shape;2364;p18"/>
          <p:cNvSpPr/>
          <p:nvPr/>
        </p:nvSpPr>
        <p:spPr>
          <a:xfrm rot="10800000" flipH="1">
            <a:off x="1859815" y="5984917"/>
            <a:ext cx="156238"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5" name="Google Shape;2365;p18"/>
          <p:cNvSpPr/>
          <p:nvPr/>
        </p:nvSpPr>
        <p:spPr>
          <a:xfrm rot="10800000" flipH="1">
            <a:off x="663863" y="6131521"/>
            <a:ext cx="95715"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66" name="Google Shape;2366;p18"/>
          <p:cNvGrpSpPr/>
          <p:nvPr/>
        </p:nvGrpSpPr>
        <p:grpSpPr>
          <a:xfrm>
            <a:off x="11075907" y="5855657"/>
            <a:ext cx="1252270"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83" name="Google Shape;2383;p18"/>
          <p:cNvSpPr/>
          <p:nvPr/>
        </p:nvSpPr>
        <p:spPr>
          <a:xfrm rot="-7192801">
            <a:off x="9590192" y="-683202"/>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84" name="Google Shape;2384;p18"/>
          <p:cNvSpPr/>
          <p:nvPr/>
        </p:nvSpPr>
        <p:spPr>
          <a:xfrm rot="9899926">
            <a:off x="-1828361" y="-756107"/>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37320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49412" y="1548033"/>
            <a:ext cx="10148431"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1103962" y="303967"/>
            <a:ext cx="9348016"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pic>
        <p:nvPicPr>
          <p:cNvPr id="3" name="Picture 2">
            <a:extLst>
              <a:ext uri="{FF2B5EF4-FFF2-40B4-BE49-F238E27FC236}">
                <a16:creationId xmlns:a16="http://schemas.microsoft.com/office/drawing/2014/main" id="{5E8838A2-3754-7A1B-608A-27D64D913D15}"/>
              </a:ext>
            </a:extLst>
          </p:cNvPr>
          <p:cNvPicPr>
            <a:picLocks noChangeAspect="1"/>
          </p:cNvPicPr>
          <p:nvPr userDrawn="1"/>
        </p:nvPicPr>
        <p:blipFill>
          <a:blip r:embed="rId12"/>
          <a:stretch>
            <a:fillRect/>
          </a:stretch>
        </p:blipFill>
        <p:spPr>
          <a:xfrm rot="16200000">
            <a:off x="-6551016" y="2992536"/>
            <a:ext cx="6023370" cy="646232"/>
          </a:xfrm>
          <a:prstGeom prst="rect">
            <a:avLst/>
          </a:prstGeom>
        </p:spPr>
      </p:pic>
      <p:pic>
        <p:nvPicPr>
          <p:cNvPr id="4" name="Picture 3">
            <a:extLst>
              <a:ext uri="{FF2B5EF4-FFF2-40B4-BE49-F238E27FC236}">
                <a16:creationId xmlns:a16="http://schemas.microsoft.com/office/drawing/2014/main" id="{3577984C-E6D9-0080-FBF4-B9FCDA8D0A19}"/>
              </a:ext>
            </a:extLst>
          </p:cNvPr>
          <p:cNvPicPr>
            <a:picLocks noChangeAspect="1"/>
          </p:cNvPicPr>
          <p:nvPr userDrawn="1"/>
        </p:nvPicPr>
        <p:blipFill>
          <a:blip r:embed="rId12"/>
          <a:stretch>
            <a:fillRect/>
          </a:stretch>
        </p:blipFill>
        <p:spPr>
          <a:xfrm rot="16200000">
            <a:off x="12574900" y="3105884"/>
            <a:ext cx="6023370" cy="6462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84" r:id="rId4"/>
    <p:sldLayoutId id="2147483685" r:id="rId5"/>
    <p:sldLayoutId id="2147483686" r:id="rId6"/>
    <p:sldLayoutId id="2147483687" r:id="rId7"/>
    <p:sldLayoutId id="2147483688" r:id="rId8"/>
    <p:sldLayoutId id="2147483690" r:id="rId9"/>
    <p:sldLayoutId id="214748369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DD494-6C39-C0B8-0B1C-ACF1E00A972E}"/>
              </a:ext>
            </a:extLst>
          </p:cNvPr>
          <p:cNvPicPr>
            <a:picLocks noChangeAspect="1"/>
          </p:cNvPicPr>
          <p:nvPr/>
        </p:nvPicPr>
        <p:blipFill rotWithShape="1">
          <a:blip r:embed="rId4"/>
          <a:srcRect t="42525" r="-604" b="12600"/>
          <a:stretch/>
        </p:blipFill>
        <p:spPr>
          <a:xfrm>
            <a:off x="30087" y="972363"/>
            <a:ext cx="12131751" cy="7183234"/>
          </a:xfrm>
          <a:prstGeom prst="rect">
            <a:avLst/>
          </a:prstGeom>
          <a:ln>
            <a:noFill/>
          </a:ln>
          <a:effectLst>
            <a:softEdge rad="112500"/>
          </a:effectLst>
        </p:spPr>
      </p:pic>
      <p:sp>
        <p:nvSpPr>
          <p:cNvPr id="4" name="Rectangle 3">
            <a:extLst>
              <a:ext uri="{FF2B5EF4-FFF2-40B4-BE49-F238E27FC236}">
                <a16:creationId xmlns:a16="http://schemas.microsoft.com/office/drawing/2014/main" id="{81F67992-6B55-3E0E-F7E2-C23F41BC9496}"/>
              </a:ext>
            </a:extLst>
          </p:cNvPr>
          <p:cNvSpPr/>
          <p:nvPr/>
        </p:nvSpPr>
        <p:spPr>
          <a:xfrm>
            <a:off x="15045" y="16946"/>
            <a:ext cx="12131751" cy="2277075"/>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3112">
              <a:buClrTx/>
              <a:defRPr/>
            </a:pPr>
            <a:endParaRPr lang="en-US" sz="5837">
              <a:solidFill>
                <a:srgbClr val="FFFFFF"/>
              </a:solidFill>
              <a:latin typeface="AvantGarde"/>
            </a:endParaRPr>
          </a:p>
        </p:txBody>
      </p:sp>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37055" y="139567"/>
            <a:ext cx="1880827" cy="1736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2198530" y="649935"/>
            <a:ext cx="7764781" cy="1443152"/>
          </a:xfrm>
          <a:prstGeom prst="rect">
            <a:avLst/>
          </a:prstGeom>
          <a:noFill/>
          <a:ln>
            <a:noFill/>
          </a:ln>
        </p:spPr>
        <p:txBody>
          <a:bodyPr wrap="square">
            <a:spAutoFit/>
          </a:bodyPr>
          <a:lstStyle/>
          <a:p>
            <a:pPr algn="ctr"/>
            <a:r>
              <a:rPr lang="en-US" sz="8778" b="1">
                <a:ln w="10160">
                  <a:solidFill>
                    <a:sysClr val="windowText" lastClr="000000"/>
                  </a:solidFill>
                  <a:prstDash val="solid"/>
                </a:ln>
                <a:solidFill>
                  <a:srgbClr val="FFFFFF"/>
                </a:solidFill>
                <a:effectLst>
                  <a:glow rad="101600">
                    <a:schemeClr val="accent6">
                      <a:satMod val="175000"/>
                      <a:alpha val="40000"/>
                    </a:schemeClr>
                  </a:glow>
                  <a:outerShdw blurRad="50800" dist="38100" dir="8100000" algn="tr" rotWithShape="0">
                    <a:prstClr val="black">
                      <a:alpha val="40000"/>
                    </a:prstClr>
                  </a:outerShdw>
                </a:effectLst>
                <a:latin typeface="+mj-lt"/>
              </a:rPr>
              <a:t>TIẾNG VIỆT 4</a:t>
            </a:r>
          </a:p>
        </p:txBody>
      </p:sp>
    </p:spTree>
    <p:custDataLst>
      <p:tags r:id="rId1"/>
    </p:custDataLst>
    <p:extLst>
      <p:ext uri="{BB962C8B-B14F-4D97-AF65-F5344CB8AC3E}">
        <p14:creationId xmlns:p14="http://schemas.microsoft.com/office/powerpoint/2010/main" val="267738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84775"/>
          </a:xfrm>
          <a:prstGeom prst="rect">
            <a:avLst/>
          </a:prstGeom>
          <a:noFill/>
        </p:spPr>
        <p:txBody>
          <a:bodyPr wrap="square" rtlCol="0">
            <a:spAutoFit/>
          </a:bodyPr>
          <a:lstStyle/>
          <a:p>
            <a:pPr algn="just"/>
            <a:r>
              <a:rPr lang="en-US" sz="3200" b="1"/>
              <a:t>1. Đọc các đoạn văn dưới đây và trả lời câu hỏi.</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703240"/>
            <a:ext cx="11027558" cy="639855"/>
          </a:xfrm>
          <a:prstGeom prst="rect">
            <a:avLst/>
          </a:prstGeom>
          <a:noFill/>
        </p:spPr>
        <p:txBody>
          <a:bodyPr wrap="square">
            <a:spAutoFit/>
          </a:bodyPr>
          <a:lstStyle/>
          <a:p>
            <a:pPr algn="just">
              <a:lnSpc>
                <a:spcPts val="4600"/>
              </a:lnSpc>
            </a:pPr>
            <a:r>
              <a:rPr lang="en-US" sz="3200"/>
              <a:t>c. Tả quả</a:t>
            </a:r>
            <a:endParaRPr lang="vi-VN" sz="3200"/>
          </a:p>
        </p:txBody>
      </p:sp>
      <p:sp>
        <p:nvSpPr>
          <p:cNvPr id="3" name="TextBox 2">
            <a:extLst>
              <a:ext uri="{FF2B5EF4-FFF2-40B4-BE49-F238E27FC236}">
                <a16:creationId xmlns:a16="http://schemas.microsoft.com/office/drawing/2014/main" id="{5DC48301-47EA-60E7-E8BD-827E8DDF4AC0}"/>
              </a:ext>
            </a:extLst>
          </p:cNvPr>
          <p:cNvSpPr txBox="1"/>
          <p:nvPr/>
        </p:nvSpPr>
        <p:spPr>
          <a:xfrm>
            <a:off x="398300" y="1427513"/>
            <a:ext cx="11493043" cy="3216265"/>
          </a:xfrm>
          <a:prstGeom prst="rect">
            <a:avLst/>
          </a:prstGeom>
          <a:noFill/>
        </p:spPr>
        <p:txBody>
          <a:bodyPr wrap="square">
            <a:spAutoFit/>
          </a:bodyPr>
          <a:lstStyle/>
          <a:p>
            <a:pPr algn="just"/>
            <a:r>
              <a:rPr lang="en-US" sz="2900"/>
              <a:t>    </a:t>
            </a:r>
            <a:r>
              <a:rPr lang="vi-VN" sz="2900"/>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2900"/>
              <a:t>(Theo Vũ Tú Nam)</a:t>
            </a:r>
          </a:p>
        </p:txBody>
      </p:sp>
      <p:sp>
        <p:nvSpPr>
          <p:cNvPr id="4" name="TextBox 3">
            <a:extLst>
              <a:ext uri="{FF2B5EF4-FFF2-40B4-BE49-F238E27FC236}">
                <a16:creationId xmlns:a16="http://schemas.microsoft.com/office/drawing/2014/main" id="{21B42E1B-1FBE-6809-E850-FAD5520FFA48}"/>
              </a:ext>
            </a:extLst>
          </p:cNvPr>
          <p:cNvSpPr txBox="1"/>
          <p:nvPr/>
        </p:nvSpPr>
        <p:spPr>
          <a:xfrm>
            <a:off x="577796" y="4728196"/>
            <a:ext cx="11006245" cy="1736646"/>
          </a:xfrm>
          <a:prstGeom prst="roundRect">
            <a:avLst/>
          </a:prstGeom>
          <a:solidFill>
            <a:schemeClr val="accent2"/>
          </a:solidFill>
          <a:ln>
            <a:solidFill>
              <a:srgbClr val="000000"/>
            </a:solidFill>
          </a:ln>
        </p:spPr>
        <p:txBody>
          <a:bodyPr wrap="square" rtlCol="0">
            <a:spAutoFit/>
          </a:bodyPr>
          <a:lstStyle/>
          <a:p>
            <a:pPr algn="just"/>
            <a:r>
              <a:rPr lang="en-US" sz="3200"/>
              <a:t>– Tìm câu văn sử dụng biện pháp so sánh, nhân hoá để tả quả nhãn.</a:t>
            </a:r>
          </a:p>
          <a:p>
            <a:pPr algn="just"/>
            <a:r>
              <a:rPr lang="en-US" sz="3200"/>
              <a:t>– Nêu tác dụng của những biện pháp đó.</a:t>
            </a:r>
          </a:p>
        </p:txBody>
      </p:sp>
    </p:spTree>
    <p:custDataLst>
      <p:tags r:id="rId1"/>
    </p:custDataLst>
    <p:extLst>
      <p:ext uri="{BB962C8B-B14F-4D97-AF65-F5344CB8AC3E}">
        <p14:creationId xmlns:p14="http://schemas.microsoft.com/office/powerpoint/2010/main" val="72828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84775"/>
          </a:xfrm>
          <a:prstGeom prst="rect">
            <a:avLst/>
          </a:prstGeom>
          <a:noFill/>
        </p:spPr>
        <p:txBody>
          <a:bodyPr wrap="square" rtlCol="0">
            <a:spAutoFit/>
          </a:bodyPr>
          <a:lstStyle/>
          <a:p>
            <a:pPr algn="just"/>
            <a:r>
              <a:rPr lang="en-US" sz="3200" b="1"/>
              <a:t>1. Đọc các đoạn văn dưới đây và trả lời câu hỏi.</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703240"/>
            <a:ext cx="11027558" cy="639855"/>
          </a:xfrm>
          <a:prstGeom prst="rect">
            <a:avLst/>
          </a:prstGeom>
          <a:noFill/>
        </p:spPr>
        <p:txBody>
          <a:bodyPr wrap="square">
            <a:spAutoFit/>
          </a:bodyPr>
          <a:lstStyle/>
          <a:p>
            <a:pPr algn="just">
              <a:lnSpc>
                <a:spcPts val="4600"/>
              </a:lnSpc>
            </a:pPr>
            <a:r>
              <a:rPr lang="en-US" sz="3200"/>
              <a:t>c. Tả quả</a:t>
            </a:r>
            <a:endParaRPr lang="vi-VN" sz="3200"/>
          </a:p>
        </p:txBody>
      </p:sp>
      <p:sp>
        <p:nvSpPr>
          <p:cNvPr id="4" name="TextBox 3">
            <a:extLst>
              <a:ext uri="{FF2B5EF4-FFF2-40B4-BE49-F238E27FC236}">
                <a16:creationId xmlns:a16="http://schemas.microsoft.com/office/drawing/2014/main" id="{21B42E1B-1FBE-6809-E850-FAD5520FFA48}"/>
              </a:ext>
            </a:extLst>
          </p:cNvPr>
          <p:cNvSpPr txBox="1"/>
          <p:nvPr/>
        </p:nvSpPr>
        <p:spPr>
          <a:xfrm>
            <a:off x="398300" y="1343095"/>
            <a:ext cx="11493043" cy="5209937"/>
          </a:xfrm>
          <a:prstGeom prst="roundRect">
            <a:avLst/>
          </a:prstGeom>
          <a:solidFill>
            <a:schemeClr val="accent2"/>
          </a:solidFill>
          <a:ln>
            <a:solidFill>
              <a:srgbClr val="000000"/>
            </a:solidFill>
          </a:ln>
        </p:spPr>
        <p:txBody>
          <a:bodyPr wrap="square" rtlCol="0">
            <a:spAutoFit/>
          </a:bodyPr>
          <a:lstStyle/>
          <a:p>
            <a:pPr algn="just"/>
            <a:r>
              <a:rPr lang="vi-VN" sz="2500"/>
              <a:t>- Câu văn sử dụng biện pháp so sánh, nhân hóa để tả quả nhãn là:</a:t>
            </a:r>
          </a:p>
          <a:p>
            <a:pPr algn="just"/>
            <a:r>
              <a:rPr lang="vi-VN" sz="2500"/>
              <a:t>+ Câu văn sử dụng biện pháp so sánh: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a:t>
            </a:r>
          </a:p>
          <a:p>
            <a:pPr algn="just"/>
            <a:r>
              <a:rPr lang="vi-VN" sz="2500"/>
              <a:t>+ Câu văn sử dụng biện pháp nhân hóa: Những quả nhãn no đầy sữa mẹ, ngày lại ngày dầm mưa hè, phơi nắng hè đã chín ngọt lự.</a:t>
            </a:r>
          </a:p>
          <a:p>
            <a:pPr algn="just"/>
            <a:r>
              <a:rPr lang="vi-VN" sz="2500"/>
              <a:t>- Tác dụng của những biện pháp đó là:</a:t>
            </a:r>
          </a:p>
          <a:p>
            <a:pPr algn="just"/>
            <a:r>
              <a:rPr lang="vi-VN" sz="2500"/>
              <a:t>+ Làm cho câu văn trở nên sinh động, gần gũi với con người.</a:t>
            </a:r>
          </a:p>
          <a:p>
            <a:pPr algn="just"/>
            <a:r>
              <a:rPr lang="vi-VN" sz="2500"/>
              <a:t>+ Giúp người đọc hình dung rõ hơn về sự vật, sự việc được nói đến trong câu.</a:t>
            </a:r>
          </a:p>
        </p:txBody>
      </p:sp>
    </p:spTree>
    <p:custDataLst>
      <p:tags r:id="rId1"/>
    </p:custDataLst>
    <p:extLst>
      <p:ext uri="{BB962C8B-B14F-4D97-AF65-F5344CB8AC3E}">
        <p14:creationId xmlns:p14="http://schemas.microsoft.com/office/powerpoint/2010/main" val="398236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84775"/>
          </a:xfrm>
          <a:prstGeom prst="rect">
            <a:avLst/>
          </a:prstGeom>
          <a:noFill/>
        </p:spPr>
        <p:txBody>
          <a:bodyPr wrap="square" rtlCol="0">
            <a:spAutoFit/>
          </a:bodyPr>
          <a:lstStyle/>
          <a:p>
            <a:pPr algn="just"/>
            <a:r>
              <a:rPr lang="en-US" sz="3200" b="1"/>
              <a:t>1. Đọc các đoạn văn dưới đây và trả lời câu hỏi.</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703240"/>
            <a:ext cx="11027558" cy="639855"/>
          </a:xfrm>
          <a:prstGeom prst="rect">
            <a:avLst/>
          </a:prstGeom>
          <a:noFill/>
        </p:spPr>
        <p:txBody>
          <a:bodyPr wrap="square">
            <a:spAutoFit/>
          </a:bodyPr>
          <a:lstStyle/>
          <a:p>
            <a:pPr algn="just">
              <a:lnSpc>
                <a:spcPts val="4600"/>
              </a:lnSpc>
            </a:pPr>
            <a:r>
              <a:rPr lang="en-US" sz="3600"/>
              <a:t>d. Tả thân</a:t>
            </a:r>
            <a:endParaRPr lang="vi-VN" sz="3600"/>
          </a:p>
        </p:txBody>
      </p:sp>
      <p:sp>
        <p:nvSpPr>
          <p:cNvPr id="3" name="TextBox 2">
            <a:extLst>
              <a:ext uri="{FF2B5EF4-FFF2-40B4-BE49-F238E27FC236}">
                <a16:creationId xmlns:a16="http://schemas.microsoft.com/office/drawing/2014/main" id="{5DC48301-47EA-60E7-E8BD-827E8DDF4AC0}"/>
              </a:ext>
            </a:extLst>
          </p:cNvPr>
          <p:cNvSpPr txBox="1"/>
          <p:nvPr/>
        </p:nvSpPr>
        <p:spPr>
          <a:xfrm>
            <a:off x="4956795" y="1230335"/>
            <a:ext cx="7071693" cy="550920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a:t>      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3200"/>
              <a:t>(Theo Lép Tôn-xtôi)</a:t>
            </a:r>
          </a:p>
        </p:txBody>
      </p:sp>
      <p:pic>
        <p:nvPicPr>
          <p:cNvPr id="4098" name="Picture 2" descr="Gỗ Sồi là gì? Từ A-Z những thông tin cần biết về gỗ Sồi">
            <a:extLst>
              <a:ext uri="{FF2B5EF4-FFF2-40B4-BE49-F238E27FC236}">
                <a16:creationId xmlns:a16="http://schemas.microsoft.com/office/drawing/2014/main" id="{8E31CE84-842C-1C92-1F3D-1D88CD7EB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927870"/>
            <a:ext cx="4552950" cy="34147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5D7A69-A174-E9D9-0BD5-5EA1EF74F0C3}"/>
              </a:ext>
            </a:extLst>
          </p:cNvPr>
          <p:cNvSpPr>
            <a:spLocks noChangeArrowheads="1"/>
          </p:cNvSpPr>
          <p:nvPr/>
        </p:nvSpPr>
        <p:spPr bwMode="auto">
          <a:xfrm>
            <a:off x="0" y="0"/>
            <a:ext cx="1216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16447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84775"/>
          </a:xfrm>
          <a:prstGeom prst="rect">
            <a:avLst/>
          </a:prstGeom>
          <a:noFill/>
        </p:spPr>
        <p:txBody>
          <a:bodyPr wrap="square" rtlCol="0">
            <a:spAutoFit/>
          </a:bodyPr>
          <a:lstStyle/>
          <a:p>
            <a:pPr algn="just"/>
            <a:r>
              <a:rPr lang="en-US" sz="3200" b="1"/>
              <a:t>1. Đọc các đoạn văn dưới đây và trả lời câu hỏi.</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703240"/>
            <a:ext cx="11027558" cy="639855"/>
          </a:xfrm>
          <a:prstGeom prst="rect">
            <a:avLst/>
          </a:prstGeom>
          <a:noFill/>
        </p:spPr>
        <p:txBody>
          <a:bodyPr wrap="square">
            <a:spAutoFit/>
          </a:bodyPr>
          <a:lstStyle/>
          <a:p>
            <a:pPr algn="just">
              <a:lnSpc>
                <a:spcPts val="4600"/>
              </a:lnSpc>
            </a:pPr>
            <a:r>
              <a:rPr lang="en-US" sz="3200"/>
              <a:t>d. Tả thân</a:t>
            </a:r>
            <a:endParaRPr lang="vi-VN" sz="3200"/>
          </a:p>
        </p:txBody>
      </p:sp>
      <p:sp>
        <p:nvSpPr>
          <p:cNvPr id="3" name="TextBox 2">
            <a:extLst>
              <a:ext uri="{FF2B5EF4-FFF2-40B4-BE49-F238E27FC236}">
                <a16:creationId xmlns:a16="http://schemas.microsoft.com/office/drawing/2014/main" id="{5DC48301-47EA-60E7-E8BD-827E8DDF4AC0}"/>
              </a:ext>
            </a:extLst>
          </p:cNvPr>
          <p:cNvSpPr txBox="1"/>
          <p:nvPr/>
        </p:nvSpPr>
        <p:spPr>
          <a:xfrm>
            <a:off x="398300" y="1447940"/>
            <a:ext cx="11493043" cy="353943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a:t>      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3200"/>
              <a:t>(Theo Lép Tôn-xtôi)</a:t>
            </a:r>
          </a:p>
        </p:txBody>
      </p:sp>
      <p:sp>
        <p:nvSpPr>
          <p:cNvPr id="4" name="Rectangle 3">
            <a:extLst>
              <a:ext uri="{FF2B5EF4-FFF2-40B4-BE49-F238E27FC236}">
                <a16:creationId xmlns:a16="http://schemas.microsoft.com/office/drawing/2014/main" id="{845D7A69-A174-E9D9-0BD5-5EA1EF74F0C3}"/>
              </a:ext>
            </a:extLst>
          </p:cNvPr>
          <p:cNvSpPr>
            <a:spLocks noChangeArrowheads="1"/>
          </p:cNvSpPr>
          <p:nvPr/>
        </p:nvSpPr>
        <p:spPr bwMode="auto">
          <a:xfrm>
            <a:off x="0" y="0"/>
            <a:ext cx="1216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766C050A-C4E3-F60B-F0B7-B8868A1B4E23}"/>
              </a:ext>
            </a:extLst>
          </p:cNvPr>
          <p:cNvSpPr txBox="1"/>
          <p:nvPr/>
        </p:nvSpPr>
        <p:spPr>
          <a:xfrm>
            <a:off x="577796" y="5410060"/>
            <a:ext cx="11006245" cy="1191816"/>
          </a:xfrm>
          <a:prstGeom prst="roundRect">
            <a:avLst/>
          </a:prstGeom>
          <a:solidFill>
            <a:schemeClr val="accent2"/>
          </a:solidFill>
          <a:ln>
            <a:solidFill>
              <a:srgbClr val="000000"/>
            </a:solidFill>
          </a:ln>
        </p:spPr>
        <p:txBody>
          <a:bodyPr wrap="square" rtlCol="0">
            <a:spAutoFit/>
          </a:bodyPr>
          <a:lstStyle/>
          <a:p>
            <a:pPr algn="just"/>
            <a:r>
              <a:rPr lang="vi-VN" sz="3200"/>
              <a:t>Những từ ngữ nào tả thân cây sồi gây ấn tượng mạnh đối với em?</a:t>
            </a:r>
            <a:endParaRPr lang="en-US" sz="4800"/>
          </a:p>
        </p:txBody>
      </p:sp>
    </p:spTree>
    <p:custDataLst>
      <p:tags r:id="rId1"/>
    </p:custDataLst>
    <p:extLst>
      <p:ext uri="{BB962C8B-B14F-4D97-AF65-F5344CB8AC3E}">
        <p14:creationId xmlns:p14="http://schemas.microsoft.com/office/powerpoint/2010/main" val="210912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84775"/>
          </a:xfrm>
          <a:prstGeom prst="rect">
            <a:avLst/>
          </a:prstGeom>
          <a:noFill/>
        </p:spPr>
        <p:txBody>
          <a:bodyPr wrap="square" rtlCol="0">
            <a:spAutoFit/>
          </a:bodyPr>
          <a:lstStyle/>
          <a:p>
            <a:pPr algn="just"/>
            <a:r>
              <a:rPr lang="en-US" sz="3200" b="1"/>
              <a:t>1. Đọc các đoạn văn dưới đây và trả lời câu hỏi.</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703240"/>
            <a:ext cx="11027558" cy="639855"/>
          </a:xfrm>
          <a:prstGeom prst="rect">
            <a:avLst/>
          </a:prstGeom>
          <a:noFill/>
        </p:spPr>
        <p:txBody>
          <a:bodyPr wrap="square">
            <a:spAutoFit/>
          </a:bodyPr>
          <a:lstStyle/>
          <a:p>
            <a:pPr algn="just">
              <a:lnSpc>
                <a:spcPts val="4600"/>
              </a:lnSpc>
            </a:pPr>
            <a:r>
              <a:rPr lang="en-US" sz="3200"/>
              <a:t>d. Tả thân</a:t>
            </a:r>
            <a:endParaRPr lang="vi-VN" sz="3200"/>
          </a:p>
        </p:txBody>
      </p:sp>
      <p:sp>
        <p:nvSpPr>
          <p:cNvPr id="3" name="TextBox 2">
            <a:extLst>
              <a:ext uri="{FF2B5EF4-FFF2-40B4-BE49-F238E27FC236}">
                <a16:creationId xmlns:a16="http://schemas.microsoft.com/office/drawing/2014/main" id="{5DC48301-47EA-60E7-E8BD-827E8DDF4AC0}"/>
              </a:ext>
            </a:extLst>
          </p:cNvPr>
          <p:cNvSpPr txBox="1"/>
          <p:nvPr/>
        </p:nvSpPr>
        <p:spPr>
          <a:xfrm>
            <a:off x="398300" y="1447940"/>
            <a:ext cx="11493043" cy="353943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3200"/>
              <a:t>      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3200"/>
              <a:t>(Theo Lép Tôn-xtôi)</a:t>
            </a:r>
          </a:p>
        </p:txBody>
      </p:sp>
      <p:sp>
        <p:nvSpPr>
          <p:cNvPr id="4" name="Rectangle 3">
            <a:extLst>
              <a:ext uri="{FF2B5EF4-FFF2-40B4-BE49-F238E27FC236}">
                <a16:creationId xmlns:a16="http://schemas.microsoft.com/office/drawing/2014/main" id="{845D7A69-A174-E9D9-0BD5-5EA1EF74F0C3}"/>
              </a:ext>
            </a:extLst>
          </p:cNvPr>
          <p:cNvSpPr>
            <a:spLocks noChangeArrowheads="1"/>
          </p:cNvSpPr>
          <p:nvPr/>
        </p:nvSpPr>
        <p:spPr bwMode="auto">
          <a:xfrm>
            <a:off x="0" y="0"/>
            <a:ext cx="1216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766C050A-C4E3-F60B-F0B7-B8868A1B4E23}"/>
              </a:ext>
            </a:extLst>
          </p:cNvPr>
          <p:cNvSpPr txBox="1"/>
          <p:nvPr/>
        </p:nvSpPr>
        <p:spPr>
          <a:xfrm>
            <a:off x="577796" y="5149225"/>
            <a:ext cx="11006245" cy="1328023"/>
          </a:xfrm>
          <a:prstGeom prst="roundRect">
            <a:avLst/>
          </a:prstGeom>
          <a:solidFill>
            <a:schemeClr val="accent2"/>
          </a:solidFill>
          <a:ln>
            <a:solidFill>
              <a:srgbClr val="000000"/>
            </a:solidFill>
          </a:ln>
        </p:spPr>
        <p:txBody>
          <a:bodyPr wrap="square" rtlCol="0">
            <a:spAutoFit/>
          </a:bodyPr>
          <a:lstStyle/>
          <a:p>
            <a:pPr algn="just"/>
            <a:r>
              <a:rPr lang="vi-VN" sz="2400"/>
              <a:t>- Những từ ngữ tả thân cây sồi gây ấn tượng mạnh đối với em là: sừng sững, nứt nẻ đầy vết sẹo, to xù xì không cân đối, quều quào x</a:t>
            </a:r>
            <a:r>
              <a:rPr lang="en-US" sz="2400"/>
              <a:t>oè</a:t>
            </a:r>
            <a:r>
              <a:rPr lang="vi-VN" sz="2400"/>
              <a:t> rộng, con quái vật già nua cau có và khinh khỉnh,....</a:t>
            </a:r>
            <a:endParaRPr lang="en-US" sz="6000"/>
          </a:p>
        </p:txBody>
      </p:sp>
    </p:spTree>
    <p:custDataLst>
      <p:tags r:id="rId1"/>
    </p:custDataLst>
    <p:extLst>
      <p:ext uri="{BB962C8B-B14F-4D97-AF65-F5344CB8AC3E}">
        <p14:creationId xmlns:p14="http://schemas.microsoft.com/office/powerpoint/2010/main" val="25245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34397" y="405227"/>
            <a:ext cx="11493043" cy="1323439"/>
          </a:xfrm>
          <a:prstGeom prst="rect">
            <a:avLst/>
          </a:prstGeom>
          <a:noFill/>
        </p:spPr>
        <p:txBody>
          <a:bodyPr wrap="square" rtlCol="0">
            <a:spAutoFit/>
          </a:bodyPr>
          <a:lstStyle/>
          <a:p>
            <a:pPr algn="just"/>
            <a:r>
              <a:rPr lang="en-US" sz="4000" b="1"/>
              <a:t>2. Viết đoạn văn tả một bộ phận của cây mà em đã quan sát.</a:t>
            </a:r>
            <a:endParaRPr lang="vi-VN" sz="4000" b="1"/>
          </a:p>
        </p:txBody>
      </p:sp>
      <p:sp>
        <p:nvSpPr>
          <p:cNvPr id="3" name="TextBox 2">
            <a:extLst>
              <a:ext uri="{FF2B5EF4-FFF2-40B4-BE49-F238E27FC236}">
                <a16:creationId xmlns:a16="http://schemas.microsoft.com/office/drawing/2014/main" id="{8BB17427-9D12-8CC5-CB2B-4B63CD247D41}"/>
              </a:ext>
            </a:extLst>
          </p:cNvPr>
          <p:cNvSpPr txBox="1"/>
          <p:nvPr/>
        </p:nvSpPr>
        <p:spPr>
          <a:xfrm>
            <a:off x="577795" y="2016889"/>
            <a:ext cx="11006245" cy="3631763"/>
          </a:xfrm>
          <a:prstGeom prst="rect">
            <a:avLst/>
          </a:prstGeom>
          <a:noFill/>
        </p:spPr>
        <p:txBody>
          <a:bodyPr wrap="square" rtlCol="0">
            <a:spAutoFit/>
          </a:bodyPr>
          <a:lstStyle/>
          <a:p>
            <a:pPr algn="just">
              <a:spcBef>
                <a:spcPts val="600"/>
              </a:spcBef>
              <a:spcAft>
                <a:spcPts val="1200"/>
              </a:spcAft>
            </a:pPr>
            <a:r>
              <a:rPr lang="en-US" sz="4000"/>
              <a:t>Gợi ý:</a:t>
            </a:r>
          </a:p>
          <a:p>
            <a:pPr algn="just">
              <a:spcBef>
                <a:spcPts val="600"/>
              </a:spcBef>
              <a:spcAft>
                <a:spcPts val="1200"/>
              </a:spcAft>
            </a:pPr>
            <a:r>
              <a:rPr lang="en-US" sz="4000"/>
              <a:t>- Em muốn tả bộ phận nào của cây? Bộ phận đó có đặc điểm gì nổi bật?</a:t>
            </a:r>
          </a:p>
          <a:p>
            <a:pPr algn="just">
              <a:spcBef>
                <a:spcPts val="600"/>
              </a:spcBef>
              <a:spcAft>
                <a:spcPts val="1200"/>
              </a:spcAft>
            </a:pPr>
            <a:r>
              <a:rPr lang="en-US" sz="4000"/>
              <a:t>- Khi tả, em nên sử dụng biện pháp so sánh, nhân hoá để đoạn văn thêm sinh động.</a:t>
            </a:r>
          </a:p>
        </p:txBody>
      </p:sp>
    </p:spTree>
    <p:custDataLst>
      <p:tags r:id="rId1"/>
    </p:custDataLst>
    <p:extLst>
      <p:ext uri="{BB962C8B-B14F-4D97-AF65-F5344CB8AC3E}">
        <p14:creationId xmlns:p14="http://schemas.microsoft.com/office/powerpoint/2010/main" val="173454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167196" y="290927"/>
            <a:ext cx="11827441" cy="584775"/>
          </a:xfrm>
          <a:prstGeom prst="rect">
            <a:avLst/>
          </a:prstGeom>
          <a:noFill/>
        </p:spPr>
        <p:txBody>
          <a:bodyPr wrap="square" rtlCol="0">
            <a:spAutoFit/>
          </a:bodyPr>
          <a:lstStyle/>
          <a:p>
            <a:pPr algn="just"/>
            <a:r>
              <a:rPr lang="en-US" sz="3200" b="1"/>
              <a:t>2. Viết đoạn văn tả một bộ phận của cây mà em đã quan sát.</a:t>
            </a:r>
            <a:endParaRPr lang="vi-VN" sz="3200" b="1"/>
          </a:p>
        </p:txBody>
      </p:sp>
      <p:sp>
        <p:nvSpPr>
          <p:cNvPr id="7" name="TextBox 6">
            <a:extLst>
              <a:ext uri="{FF2B5EF4-FFF2-40B4-BE49-F238E27FC236}">
                <a16:creationId xmlns:a16="http://schemas.microsoft.com/office/drawing/2014/main" id="{4AF318CB-6BD3-C979-E45E-E5457B6A789C}"/>
              </a:ext>
            </a:extLst>
          </p:cNvPr>
          <p:cNvSpPr txBox="1"/>
          <p:nvPr/>
        </p:nvSpPr>
        <p:spPr>
          <a:xfrm>
            <a:off x="577793" y="1243336"/>
            <a:ext cx="11006245" cy="5158859"/>
          </a:xfrm>
          <a:prstGeom prst="roundRect">
            <a:avLst/>
          </a:prstGeom>
          <a:solidFill>
            <a:schemeClr val="accent2"/>
          </a:solidFill>
          <a:ln>
            <a:solidFill>
              <a:srgbClr val="000000"/>
            </a:solidFill>
          </a:ln>
        </p:spPr>
        <p:txBody>
          <a:bodyPr wrap="square" rtlCol="0">
            <a:spAutoFit/>
          </a:bodyPr>
          <a:lstStyle/>
          <a:p>
            <a:pPr indent="457200" algn="just"/>
            <a:r>
              <a:rPr lang="vi-VN" sz="2700"/>
              <a:t>Cây bàng gắn bó với tuổi thơ trong những năm tháng đến trường. Bàng là loài cây thân gỗ, thân cây mọc thẳng đứng, hiên ngang giữa khoảng sân trường. Thân cây có vỏ màu nâu đậm, khá to, bằng vòng tay của chúng em. Vỏ cây mang vẻ sần sùi như những vết sẹo dài. Chúng em gọi đó là những vết tích mà sự khắc nghiệt của thời tiết ghi dấu ấn vào nó. Bàng khá cao, vươn mình đón lấy ánh nắng của tiết trời mùa hạ. Vào những ngày thu, vỏ bàng khô khốc, lần lượt xa cây trong niềm tiếc nuối. Ngày đông, thân bàng một mình trơ trọi giữa tiết trời giá rét, chống chọi với cái lạnh giá của thời tiết. Khi xuân về, bàng lại tràn sức sống, bàng đung đưa như mỉm cười vẫy gọi đón xuân sang.</a:t>
            </a:r>
            <a:endParaRPr lang="en-US" sz="2700"/>
          </a:p>
        </p:txBody>
      </p:sp>
    </p:spTree>
    <p:custDataLst>
      <p:tags r:id="rId1"/>
    </p:custDataLst>
    <p:extLst>
      <p:ext uri="{BB962C8B-B14F-4D97-AF65-F5344CB8AC3E}">
        <p14:creationId xmlns:p14="http://schemas.microsoft.com/office/powerpoint/2010/main" val="119478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5" name="Google Shape;305;p35"/>
          <p:cNvGrpSpPr/>
          <p:nvPr/>
        </p:nvGrpSpPr>
        <p:grpSpPr>
          <a:xfrm>
            <a:off x="76916" y="2141433"/>
            <a:ext cx="2871095" cy="3745448"/>
            <a:chOff x="517131" y="1513337"/>
            <a:chExt cx="2158662" cy="2816053"/>
          </a:xfrm>
        </p:grpSpPr>
        <p:sp>
          <p:nvSpPr>
            <p:cNvPr id="306" name="Google Shape;306;p35"/>
            <p:cNvSpPr/>
            <p:nvPr/>
          </p:nvSpPr>
          <p:spPr>
            <a:xfrm rot="2868544">
              <a:off x="851449" y="3508729"/>
              <a:ext cx="755267" cy="478374"/>
            </a:xfrm>
            <a:custGeom>
              <a:avLst/>
              <a:gdLst/>
              <a:ahLst/>
              <a:cxnLst/>
              <a:rect l="l" t="t" r="r" b="b"/>
              <a:pathLst>
                <a:path w="9228" h="5845" extrusionOk="0">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07" name="Google Shape;307;p35"/>
            <p:cNvSpPr/>
            <p:nvPr/>
          </p:nvSpPr>
          <p:spPr>
            <a:xfrm rot="2868544">
              <a:off x="1280664" y="4051955"/>
              <a:ext cx="130134" cy="274257"/>
            </a:xfrm>
            <a:custGeom>
              <a:avLst/>
              <a:gdLst/>
              <a:ahLst/>
              <a:cxnLst/>
              <a:rect l="l" t="t" r="r" b="b"/>
              <a:pathLst>
                <a:path w="1590" h="3351" extrusionOk="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08" name="Google Shape;308;p35"/>
            <p:cNvSpPr/>
            <p:nvPr/>
          </p:nvSpPr>
          <p:spPr>
            <a:xfrm rot="2868773">
              <a:off x="1289626" y="4054914"/>
              <a:ext cx="79150" cy="222844"/>
            </a:xfrm>
            <a:custGeom>
              <a:avLst/>
              <a:gdLst/>
              <a:ahLst/>
              <a:cxnLst/>
              <a:rect l="l" t="t" r="r" b="b"/>
              <a:pathLst>
                <a:path w="937" h="2723" extrusionOk="0">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09" name="Google Shape;309;p35"/>
            <p:cNvSpPr/>
            <p:nvPr/>
          </p:nvSpPr>
          <p:spPr>
            <a:xfrm rot="2868617">
              <a:off x="1270088" y="4165646"/>
              <a:ext cx="70922" cy="78580"/>
            </a:xfrm>
            <a:custGeom>
              <a:avLst/>
              <a:gdLst/>
              <a:ahLst/>
              <a:cxnLst/>
              <a:rect l="l" t="t" r="r" b="b"/>
              <a:pathLst>
                <a:path w="763" h="960" extrusionOk="0">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0" name="Google Shape;310;p35"/>
            <p:cNvSpPr/>
            <p:nvPr/>
          </p:nvSpPr>
          <p:spPr>
            <a:xfrm rot="2868544">
              <a:off x="1337025" y="3351317"/>
              <a:ext cx="533713" cy="448092"/>
            </a:xfrm>
            <a:custGeom>
              <a:avLst/>
              <a:gdLst/>
              <a:ahLst/>
              <a:cxnLst/>
              <a:rect l="l" t="t" r="r" b="b"/>
              <a:pathLst>
                <a:path w="6521" h="5475" extrusionOk="0">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11" name="Google Shape;311;p35"/>
            <p:cNvSpPr/>
            <p:nvPr/>
          </p:nvSpPr>
          <p:spPr>
            <a:xfrm rot="2868544">
              <a:off x="1796181" y="3546210"/>
              <a:ext cx="296607" cy="118509"/>
            </a:xfrm>
            <a:custGeom>
              <a:avLst/>
              <a:gdLst/>
              <a:ahLst/>
              <a:cxnLst/>
              <a:rect l="l" t="t" r="r" b="b"/>
              <a:pathLst>
                <a:path w="3624" h="1448" extrusionOk="0">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2" name="Google Shape;312;p35"/>
            <p:cNvSpPr/>
            <p:nvPr/>
          </p:nvSpPr>
          <p:spPr>
            <a:xfrm rot="2868643">
              <a:off x="1810659" y="3586731"/>
              <a:ext cx="226855" cy="72239"/>
            </a:xfrm>
            <a:custGeom>
              <a:avLst/>
              <a:gdLst/>
              <a:ahLst/>
              <a:cxnLst/>
              <a:rect l="l" t="t" r="r" b="b"/>
              <a:pathLst>
                <a:path w="2760" h="838" extrusionOk="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13" name="Google Shape;313;p35"/>
            <p:cNvSpPr/>
            <p:nvPr/>
          </p:nvSpPr>
          <p:spPr>
            <a:xfrm rot="2868184">
              <a:off x="1937064" y="3620928"/>
              <a:ext cx="57124" cy="73193"/>
            </a:xfrm>
            <a:custGeom>
              <a:avLst/>
              <a:gdLst/>
              <a:ahLst/>
              <a:cxnLst/>
              <a:rect l="l" t="t" r="r" b="b"/>
              <a:pathLst>
                <a:path w="698" h="795" extrusionOk="0">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4" name="Google Shape;314;p35"/>
            <p:cNvSpPr/>
            <p:nvPr/>
          </p:nvSpPr>
          <p:spPr>
            <a:xfrm rot="2868544">
              <a:off x="990658" y="3076361"/>
              <a:ext cx="666138" cy="757624"/>
            </a:xfrm>
            <a:custGeom>
              <a:avLst/>
              <a:gdLst/>
              <a:ahLst/>
              <a:cxnLst/>
              <a:rect l="l" t="t" r="r" b="b"/>
              <a:pathLst>
                <a:path w="8139" h="9257" extrusionOk="0">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5" name="Google Shape;315;p35"/>
            <p:cNvSpPr/>
            <p:nvPr/>
          </p:nvSpPr>
          <p:spPr>
            <a:xfrm rot="-2699926">
              <a:off x="495827" y="2836663"/>
              <a:ext cx="935089" cy="327049"/>
            </a:xfrm>
            <a:custGeom>
              <a:avLst/>
              <a:gdLst/>
              <a:ahLst/>
              <a:cxnLst/>
              <a:rect l="l" t="t" r="r" b="b"/>
              <a:pathLst>
                <a:path w="11425" h="3996" extrusionOk="0">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16" name="Google Shape;316;p35"/>
            <p:cNvSpPr/>
            <p:nvPr/>
          </p:nvSpPr>
          <p:spPr>
            <a:xfrm rot="2868544">
              <a:off x="880486" y="2778930"/>
              <a:ext cx="700595" cy="565128"/>
            </a:xfrm>
            <a:custGeom>
              <a:avLst/>
              <a:gdLst/>
              <a:ahLst/>
              <a:cxnLst/>
              <a:rect l="l" t="t" r="r" b="b"/>
              <a:pathLst>
                <a:path w="8560" h="6905" extrusionOk="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7" name="Google Shape;317;p35"/>
            <p:cNvSpPr/>
            <p:nvPr/>
          </p:nvSpPr>
          <p:spPr>
            <a:xfrm rot="2868544">
              <a:off x="1031245" y="2902305"/>
              <a:ext cx="416592" cy="302493"/>
            </a:xfrm>
            <a:custGeom>
              <a:avLst/>
              <a:gdLst/>
              <a:ahLst/>
              <a:cxnLst/>
              <a:rect l="l" t="t" r="r" b="b"/>
              <a:pathLst>
                <a:path w="5090" h="3696" extrusionOk="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8" name="Google Shape;318;p35"/>
            <p:cNvSpPr/>
            <p:nvPr/>
          </p:nvSpPr>
          <p:spPr>
            <a:xfrm rot="2868544">
              <a:off x="1031612" y="3012733"/>
              <a:ext cx="432061" cy="370177"/>
            </a:xfrm>
            <a:custGeom>
              <a:avLst/>
              <a:gdLst/>
              <a:ahLst/>
              <a:cxnLst/>
              <a:rect l="l" t="t" r="r" b="b"/>
              <a:pathLst>
                <a:path w="5279" h="4523" extrusionOk="0">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9" name="Google Shape;319;p35"/>
            <p:cNvSpPr/>
            <p:nvPr/>
          </p:nvSpPr>
          <p:spPr>
            <a:xfrm rot="2868544">
              <a:off x="1067961" y="2713067"/>
              <a:ext cx="232359" cy="191186"/>
            </a:xfrm>
            <a:custGeom>
              <a:avLst/>
              <a:gdLst/>
              <a:ahLst/>
              <a:cxnLst/>
              <a:rect l="l" t="t" r="r" b="b"/>
              <a:pathLst>
                <a:path w="2839" h="2336" extrusionOk="0">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20" name="Google Shape;320;p35"/>
            <p:cNvSpPr/>
            <p:nvPr/>
          </p:nvSpPr>
          <p:spPr>
            <a:xfrm rot="2868544">
              <a:off x="831567" y="2190617"/>
              <a:ext cx="285885" cy="228916"/>
            </a:xfrm>
            <a:custGeom>
              <a:avLst/>
              <a:gdLst/>
              <a:ahLst/>
              <a:cxnLst/>
              <a:rect l="l" t="t" r="r" b="b"/>
              <a:pathLst>
                <a:path w="3493" h="2797" extrusionOk="0">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21" name="Google Shape;321;p35"/>
            <p:cNvSpPr/>
            <p:nvPr/>
          </p:nvSpPr>
          <p:spPr>
            <a:xfrm rot="2868544">
              <a:off x="888771" y="2269683"/>
              <a:ext cx="149204" cy="42804"/>
            </a:xfrm>
            <a:custGeom>
              <a:avLst/>
              <a:gdLst/>
              <a:ahLst/>
              <a:cxnLst/>
              <a:rect l="l" t="t" r="r" b="b"/>
              <a:pathLst>
                <a:path w="1823" h="523" extrusionOk="0">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2" name="Google Shape;322;p35"/>
            <p:cNvSpPr/>
            <p:nvPr/>
          </p:nvSpPr>
          <p:spPr>
            <a:xfrm rot="2868544">
              <a:off x="920488" y="2270084"/>
              <a:ext cx="53609" cy="75132"/>
            </a:xfrm>
            <a:custGeom>
              <a:avLst/>
              <a:gdLst/>
              <a:ahLst/>
              <a:cxnLst/>
              <a:rect l="l" t="t" r="r" b="b"/>
              <a:pathLst>
                <a:path w="655" h="918" extrusionOk="0">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3" name="Google Shape;323;p35"/>
            <p:cNvSpPr/>
            <p:nvPr/>
          </p:nvSpPr>
          <p:spPr>
            <a:xfrm rot="2868544">
              <a:off x="879414" y="1828990"/>
              <a:ext cx="1134374" cy="1053733"/>
            </a:xfrm>
            <a:custGeom>
              <a:avLst/>
              <a:gdLst/>
              <a:ahLst/>
              <a:cxnLst/>
              <a:rect l="l" t="t" r="r" b="b"/>
              <a:pathLst>
                <a:path w="13860" h="12875" extrusionOk="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24" name="Google Shape;324;p35"/>
            <p:cNvSpPr/>
            <p:nvPr/>
          </p:nvSpPr>
          <p:spPr>
            <a:xfrm rot="2868544">
              <a:off x="1629551" y="2532200"/>
              <a:ext cx="948995" cy="683146"/>
            </a:xfrm>
            <a:custGeom>
              <a:avLst/>
              <a:gdLst/>
              <a:ahLst/>
              <a:cxnLst/>
              <a:rect l="l" t="t" r="r" b="b"/>
              <a:pathLst>
                <a:path w="11595" h="8347" extrusionOk="0">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25" name="Google Shape;325;p35"/>
            <p:cNvSpPr/>
            <p:nvPr/>
          </p:nvSpPr>
          <p:spPr>
            <a:xfrm rot="2868544">
              <a:off x="1646222" y="2179752"/>
              <a:ext cx="377634" cy="716620"/>
            </a:xfrm>
            <a:custGeom>
              <a:avLst/>
              <a:gdLst/>
              <a:ahLst/>
              <a:cxnLst/>
              <a:rect l="l" t="t" r="r" b="b"/>
              <a:pathLst>
                <a:path w="4614" h="8756" extrusionOk="0">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26" name="Google Shape;326;p35"/>
            <p:cNvSpPr/>
            <p:nvPr/>
          </p:nvSpPr>
          <p:spPr>
            <a:xfrm rot="2868544">
              <a:off x="1457818" y="2735242"/>
              <a:ext cx="304955" cy="235545"/>
            </a:xfrm>
            <a:custGeom>
              <a:avLst/>
              <a:gdLst/>
              <a:ahLst/>
              <a:cxnLst/>
              <a:rect l="l" t="t" r="r" b="b"/>
              <a:pathLst>
                <a:path w="3726" h="2878" extrusionOk="0">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27" name="Google Shape;327;p35"/>
            <p:cNvSpPr/>
            <p:nvPr/>
          </p:nvSpPr>
          <p:spPr>
            <a:xfrm rot="2868544">
              <a:off x="1553268" y="2833507"/>
              <a:ext cx="139710" cy="68667"/>
            </a:xfrm>
            <a:custGeom>
              <a:avLst/>
              <a:gdLst/>
              <a:ahLst/>
              <a:cxnLst/>
              <a:rect l="l" t="t" r="r" b="b"/>
              <a:pathLst>
                <a:path w="1707" h="839" extrusionOk="0">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8" name="Google Shape;328;p35"/>
            <p:cNvSpPr/>
            <p:nvPr/>
          </p:nvSpPr>
          <p:spPr>
            <a:xfrm rot="2868544">
              <a:off x="1577188" y="2847738"/>
              <a:ext cx="64903" cy="63101"/>
            </a:xfrm>
            <a:custGeom>
              <a:avLst/>
              <a:gdLst/>
              <a:ahLst/>
              <a:cxnLst/>
              <a:rect l="l" t="t" r="r" b="b"/>
              <a:pathLst>
                <a:path w="793" h="771" extrusionOk="0">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9" name="Google Shape;329;p35"/>
            <p:cNvSpPr/>
            <p:nvPr/>
          </p:nvSpPr>
          <p:spPr>
            <a:xfrm rot="2868544">
              <a:off x="1086337" y="1676381"/>
              <a:ext cx="848489" cy="921392"/>
            </a:xfrm>
            <a:custGeom>
              <a:avLst/>
              <a:gdLst/>
              <a:ahLst/>
              <a:cxnLst/>
              <a:rect l="l" t="t" r="r" b="b"/>
              <a:pathLst>
                <a:path w="10367" h="11258" extrusionOk="0">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30" name="Google Shape;330;p35"/>
            <p:cNvSpPr/>
            <p:nvPr/>
          </p:nvSpPr>
          <p:spPr>
            <a:xfrm rot="2868544">
              <a:off x="1174988" y="1700944"/>
              <a:ext cx="815260" cy="696814"/>
            </a:xfrm>
            <a:custGeom>
              <a:avLst/>
              <a:gdLst/>
              <a:ahLst/>
              <a:cxnLst/>
              <a:rect l="l" t="t" r="r" b="b"/>
              <a:pathLst>
                <a:path w="9961" h="8514" extrusionOk="0">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spcFirstLastPara="1" wrap="square" lIns="121598" tIns="121598" rIns="121598" bIns="121598" anchor="ctr" anchorCtr="0">
              <a:noAutofit/>
            </a:bodyPr>
            <a:lstStyle/>
            <a:p>
              <a:endParaRPr sz="2479"/>
            </a:p>
          </p:txBody>
        </p:sp>
        <p:sp>
          <p:nvSpPr>
            <p:cNvPr id="331" name="Google Shape;331;p35"/>
            <p:cNvSpPr/>
            <p:nvPr/>
          </p:nvSpPr>
          <p:spPr>
            <a:xfrm rot="2868544">
              <a:off x="1335429" y="2542449"/>
              <a:ext cx="45833" cy="73986"/>
            </a:xfrm>
            <a:custGeom>
              <a:avLst/>
              <a:gdLst/>
              <a:ahLst/>
              <a:cxnLst/>
              <a:rect l="l" t="t" r="r" b="b"/>
              <a:pathLst>
                <a:path w="560" h="904" extrusionOk="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2" name="Google Shape;332;p35"/>
            <p:cNvSpPr/>
            <p:nvPr/>
          </p:nvSpPr>
          <p:spPr>
            <a:xfrm rot="2868544">
              <a:off x="1052304" y="2311499"/>
              <a:ext cx="45833" cy="73986"/>
            </a:xfrm>
            <a:custGeom>
              <a:avLst/>
              <a:gdLst/>
              <a:ahLst/>
              <a:cxnLst/>
              <a:rect l="l" t="t" r="r" b="b"/>
              <a:pathLst>
                <a:path w="560" h="904" extrusionOk="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3" name="Google Shape;333;p35"/>
            <p:cNvSpPr/>
            <p:nvPr/>
          </p:nvSpPr>
          <p:spPr>
            <a:xfrm rot="2868544">
              <a:off x="1439726" y="2369262"/>
              <a:ext cx="162299" cy="51807"/>
            </a:xfrm>
            <a:custGeom>
              <a:avLst/>
              <a:gdLst/>
              <a:ahLst/>
              <a:cxnLst/>
              <a:rect l="l" t="t" r="r" b="b"/>
              <a:pathLst>
                <a:path w="1983" h="633" extrusionOk="0">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4" name="Google Shape;334;p35"/>
            <p:cNvSpPr/>
            <p:nvPr/>
          </p:nvSpPr>
          <p:spPr>
            <a:xfrm rot="2868544">
              <a:off x="1130848" y="2098941"/>
              <a:ext cx="120640" cy="69076"/>
            </a:xfrm>
            <a:custGeom>
              <a:avLst/>
              <a:gdLst/>
              <a:ahLst/>
              <a:cxnLst/>
              <a:rect l="l" t="t" r="r" b="b"/>
              <a:pathLst>
                <a:path w="1474" h="844" extrusionOk="0">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5" name="Google Shape;335;p35"/>
            <p:cNvSpPr/>
            <p:nvPr/>
          </p:nvSpPr>
          <p:spPr>
            <a:xfrm rot="2868544">
              <a:off x="1072961" y="2419780"/>
              <a:ext cx="41741" cy="50579"/>
            </a:xfrm>
            <a:custGeom>
              <a:avLst/>
              <a:gdLst/>
              <a:ahLst/>
              <a:cxnLst/>
              <a:rect l="l" t="t" r="r" b="b"/>
              <a:pathLst>
                <a:path w="510" h="618" extrusionOk="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6" name="Google Shape;336;p35"/>
            <p:cNvSpPr/>
            <p:nvPr/>
          </p:nvSpPr>
          <p:spPr>
            <a:xfrm rot="2868544">
              <a:off x="1084918" y="2511954"/>
              <a:ext cx="197411" cy="166960"/>
            </a:xfrm>
            <a:custGeom>
              <a:avLst/>
              <a:gdLst/>
              <a:ahLst/>
              <a:cxnLst/>
              <a:rect l="l" t="t" r="r" b="b"/>
              <a:pathLst>
                <a:path w="2412" h="2040" extrusionOk="0">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7" name="Google Shape;337;p35"/>
            <p:cNvSpPr/>
            <p:nvPr/>
          </p:nvSpPr>
          <p:spPr>
            <a:xfrm rot="2868544">
              <a:off x="1137361" y="2588071"/>
              <a:ext cx="111228" cy="114090"/>
            </a:xfrm>
            <a:custGeom>
              <a:avLst/>
              <a:gdLst/>
              <a:ahLst/>
              <a:cxnLst/>
              <a:rect l="l" t="t" r="r" b="b"/>
              <a:pathLst>
                <a:path w="1359" h="1394" extrusionOk="0">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spcFirstLastPara="1" wrap="square" lIns="121598" tIns="121598" rIns="121598" bIns="121598" anchor="ctr" anchorCtr="0">
              <a:noAutofit/>
            </a:bodyPr>
            <a:lstStyle/>
            <a:p>
              <a:endParaRPr sz="2479"/>
            </a:p>
          </p:txBody>
        </p:sp>
        <p:sp>
          <p:nvSpPr>
            <p:cNvPr id="338" name="Google Shape;338;p35"/>
            <p:cNvSpPr/>
            <p:nvPr/>
          </p:nvSpPr>
          <p:spPr>
            <a:xfrm rot="2868544">
              <a:off x="1117789" y="2513015"/>
              <a:ext cx="154524" cy="108770"/>
            </a:xfrm>
            <a:custGeom>
              <a:avLst/>
              <a:gdLst/>
              <a:ahLst/>
              <a:cxnLst/>
              <a:rect l="l" t="t" r="r" b="b"/>
              <a:pathLst>
                <a:path w="1888" h="1329" extrusionOk="0">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339" name="Google Shape;339;p35"/>
            <p:cNvSpPr/>
            <p:nvPr/>
          </p:nvSpPr>
          <p:spPr>
            <a:xfrm rot="2868544">
              <a:off x="1279834" y="2632536"/>
              <a:ext cx="208623" cy="178991"/>
            </a:xfrm>
            <a:custGeom>
              <a:avLst/>
              <a:gdLst/>
              <a:ahLst/>
              <a:cxnLst/>
              <a:rect l="l" t="t" r="r" b="b"/>
              <a:pathLst>
                <a:path w="2549" h="2187" extrusionOk="0">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spcFirstLastPara="1" wrap="square" lIns="121598" tIns="121598" rIns="121598" bIns="121598" anchor="ctr" anchorCtr="0">
              <a:noAutofit/>
            </a:bodyPr>
            <a:lstStyle/>
            <a:p>
              <a:endParaRPr sz="2479"/>
            </a:p>
          </p:txBody>
        </p:sp>
        <p:sp>
          <p:nvSpPr>
            <p:cNvPr id="340" name="Google Shape;340;p35"/>
            <p:cNvSpPr/>
            <p:nvPr/>
          </p:nvSpPr>
          <p:spPr>
            <a:xfrm rot="2868544">
              <a:off x="911185" y="2312842"/>
              <a:ext cx="130789" cy="156239"/>
            </a:xfrm>
            <a:custGeom>
              <a:avLst/>
              <a:gdLst/>
              <a:ahLst/>
              <a:cxnLst/>
              <a:rect l="l" t="t" r="r" b="b"/>
              <a:pathLst>
                <a:path w="1598" h="1909" extrusionOk="0">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spcFirstLastPara="1" wrap="square" lIns="121598" tIns="121598" rIns="121598" bIns="121598" anchor="ctr" anchorCtr="0">
              <a:noAutofit/>
            </a:bodyPr>
            <a:lstStyle/>
            <a:p>
              <a:endParaRPr sz="2479"/>
            </a:p>
          </p:txBody>
        </p:sp>
        <p:sp>
          <p:nvSpPr>
            <p:cNvPr id="341" name="Google Shape;341;p35"/>
            <p:cNvSpPr/>
            <p:nvPr/>
          </p:nvSpPr>
          <p:spPr>
            <a:xfrm rot="2868544">
              <a:off x="1261450" y="2908244"/>
              <a:ext cx="852090" cy="391948"/>
            </a:xfrm>
            <a:custGeom>
              <a:avLst/>
              <a:gdLst/>
              <a:ahLst/>
              <a:cxnLst/>
              <a:rect l="l" t="t" r="r" b="b"/>
              <a:pathLst>
                <a:path w="10411" h="4789" extrusionOk="0">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grpSp>
      <p:grpSp>
        <p:nvGrpSpPr>
          <p:cNvPr id="7" name="Group 6">
            <a:extLst>
              <a:ext uri="{FF2B5EF4-FFF2-40B4-BE49-F238E27FC236}">
                <a16:creationId xmlns:a16="http://schemas.microsoft.com/office/drawing/2014/main" id="{EA9A09FE-7B23-B5C1-DFB9-1555FDBFEC45}"/>
              </a:ext>
            </a:extLst>
          </p:cNvPr>
          <p:cNvGrpSpPr/>
          <p:nvPr/>
        </p:nvGrpSpPr>
        <p:grpSpPr>
          <a:xfrm>
            <a:off x="9839193" y="3083231"/>
            <a:ext cx="1649488" cy="3445327"/>
            <a:chOff x="9234149" y="2280090"/>
            <a:chExt cx="1649488" cy="3445327"/>
          </a:xfrm>
        </p:grpSpPr>
        <p:sp>
          <p:nvSpPr>
            <p:cNvPr id="342" name="Google Shape;342;p35"/>
            <p:cNvSpPr/>
            <p:nvPr/>
          </p:nvSpPr>
          <p:spPr>
            <a:xfrm>
              <a:off x="9234149" y="5045994"/>
              <a:ext cx="596055" cy="67923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43" name="Google Shape;343;p35"/>
            <p:cNvSpPr/>
            <p:nvPr/>
          </p:nvSpPr>
          <p:spPr>
            <a:xfrm>
              <a:off x="9234150" y="5499207"/>
              <a:ext cx="264992" cy="226210"/>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4" name="Google Shape;344;p35"/>
            <p:cNvSpPr/>
            <p:nvPr/>
          </p:nvSpPr>
          <p:spPr>
            <a:xfrm>
              <a:off x="9504911" y="4456677"/>
              <a:ext cx="625340" cy="725555"/>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5" name="Google Shape;345;p35"/>
            <p:cNvSpPr/>
            <p:nvPr/>
          </p:nvSpPr>
          <p:spPr>
            <a:xfrm>
              <a:off x="9575541" y="4724734"/>
              <a:ext cx="150888" cy="339011"/>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46" name="Google Shape;346;p35"/>
            <p:cNvSpPr/>
            <p:nvPr/>
          </p:nvSpPr>
          <p:spPr>
            <a:xfrm>
              <a:off x="9542405" y="4974344"/>
              <a:ext cx="337041" cy="148274"/>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47" name="Google Shape;347;p35"/>
            <p:cNvSpPr/>
            <p:nvPr/>
          </p:nvSpPr>
          <p:spPr>
            <a:xfrm>
              <a:off x="10231674" y="5005558"/>
              <a:ext cx="520965" cy="680861"/>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48" name="Google Shape;348;p35"/>
            <p:cNvSpPr/>
            <p:nvPr/>
          </p:nvSpPr>
          <p:spPr>
            <a:xfrm>
              <a:off x="10495039" y="5538224"/>
              <a:ext cx="257594" cy="147969"/>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9" name="Google Shape;349;p35"/>
            <p:cNvSpPr/>
            <p:nvPr/>
          </p:nvSpPr>
          <p:spPr>
            <a:xfrm>
              <a:off x="9749834" y="4488296"/>
              <a:ext cx="743903" cy="688056"/>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50" name="Google Shape;350;p35"/>
            <p:cNvSpPr/>
            <p:nvPr/>
          </p:nvSpPr>
          <p:spPr>
            <a:xfrm>
              <a:off x="10200767" y="4946171"/>
              <a:ext cx="264283" cy="188204"/>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51" name="Google Shape;351;p35"/>
            <p:cNvSpPr/>
            <p:nvPr/>
          </p:nvSpPr>
          <p:spPr>
            <a:xfrm>
              <a:off x="10030831" y="4861649"/>
              <a:ext cx="270870" cy="274959"/>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52" name="Google Shape;352;p35"/>
            <p:cNvSpPr/>
            <p:nvPr/>
          </p:nvSpPr>
          <p:spPr>
            <a:xfrm rot="4264189">
              <a:off x="9890716" y="3829431"/>
              <a:ext cx="884363" cy="78554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3" name="Google Shape;353;p35"/>
            <p:cNvSpPr/>
            <p:nvPr/>
          </p:nvSpPr>
          <p:spPr>
            <a:xfrm>
              <a:off x="9590235" y="3828342"/>
              <a:ext cx="755658" cy="898557"/>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354" name="Google Shape;354;p35"/>
            <p:cNvSpPr/>
            <p:nvPr/>
          </p:nvSpPr>
          <p:spPr>
            <a:xfrm>
              <a:off x="9602698" y="3942961"/>
              <a:ext cx="332684" cy="50461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5" name="Google Shape;355;p35"/>
            <p:cNvSpPr/>
            <p:nvPr/>
          </p:nvSpPr>
          <p:spPr>
            <a:xfrm>
              <a:off x="9615974" y="3940125"/>
              <a:ext cx="305425" cy="463365"/>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598" tIns="121598" rIns="121598" bIns="121598" anchor="ctr" anchorCtr="0">
              <a:noAutofit/>
            </a:bodyPr>
            <a:lstStyle/>
            <a:p>
              <a:endParaRPr sz="2479"/>
            </a:p>
          </p:txBody>
        </p:sp>
        <p:sp>
          <p:nvSpPr>
            <p:cNvPr id="356" name="Google Shape;356;p35"/>
            <p:cNvSpPr/>
            <p:nvPr/>
          </p:nvSpPr>
          <p:spPr>
            <a:xfrm>
              <a:off x="9592463" y="4664939"/>
              <a:ext cx="751909" cy="36080"/>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598" tIns="121598" rIns="121598" bIns="121598" anchor="ctr" anchorCtr="0">
              <a:noAutofit/>
            </a:bodyPr>
            <a:lstStyle/>
            <a:p>
              <a:endParaRPr sz="2479"/>
            </a:p>
          </p:txBody>
        </p:sp>
        <p:sp>
          <p:nvSpPr>
            <p:cNvPr id="357" name="Google Shape;357;p35"/>
            <p:cNvSpPr/>
            <p:nvPr/>
          </p:nvSpPr>
          <p:spPr>
            <a:xfrm>
              <a:off x="9788138" y="3664366"/>
              <a:ext cx="384872" cy="406408"/>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8" name="Google Shape;358;p35"/>
            <p:cNvSpPr/>
            <p:nvPr/>
          </p:nvSpPr>
          <p:spPr>
            <a:xfrm>
              <a:off x="9870522" y="3664367"/>
              <a:ext cx="151597" cy="170772"/>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598" tIns="121598" rIns="121598" bIns="121598" anchor="ctr" anchorCtr="0">
              <a:noAutofit/>
            </a:bodyPr>
            <a:lstStyle/>
            <a:p>
              <a:endParaRPr sz="2479"/>
            </a:p>
          </p:txBody>
        </p:sp>
        <p:sp>
          <p:nvSpPr>
            <p:cNvPr id="359" name="Google Shape;359;p35"/>
            <p:cNvSpPr/>
            <p:nvPr/>
          </p:nvSpPr>
          <p:spPr>
            <a:xfrm rot="2981798">
              <a:off x="9364985" y="4160994"/>
              <a:ext cx="1006467" cy="559147"/>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0" name="Google Shape;360;p35"/>
            <p:cNvSpPr/>
            <p:nvPr/>
          </p:nvSpPr>
          <p:spPr>
            <a:xfrm rot="524525">
              <a:off x="9332660" y="2280090"/>
              <a:ext cx="1550977" cy="991917"/>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1" name="Google Shape;361;p35"/>
            <p:cNvSpPr/>
            <p:nvPr/>
          </p:nvSpPr>
          <p:spPr>
            <a:xfrm rot="524525">
              <a:off x="9381485" y="2685228"/>
              <a:ext cx="1319430" cy="111139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2" name="Google Shape;362;p35"/>
            <p:cNvSpPr/>
            <p:nvPr/>
          </p:nvSpPr>
          <p:spPr>
            <a:xfrm rot="524525">
              <a:off x="9282870" y="3055535"/>
              <a:ext cx="215059" cy="274763"/>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3" name="Google Shape;363;p35"/>
            <p:cNvSpPr/>
            <p:nvPr/>
          </p:nvSpPr>
          <p:spPr>
            <a:xfrm rot="524525">
              <a:off x="9411744" y="2641690"/>
              <a:ext cx="244668" cy="430812"/>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4" name="Google Shape;364;p35"/>
            <p:cNvSpPr/>
            <p:nvPr/>
          </p:nvSpPr>
          <p:spPr>
            <a:xfrm rot="524525">
              <a:off x="9645036" y="2628007"/>
              <a:ext cx="1103131" cy="206948"/>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5" name="Google Shape;365;p35"/>
            <p:cNvSpPr/>
            <p:nvPr/>
          </p:nvSpPr>
          <p:spPr>
            <a:xfrm rot="524525">
              <a:off x="9890230" y="3145784"/>
              <a:ext cx="73578" cy="111856"/>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6" name="Google Shape;366;p35"/>
            <p:cNvSpPr/>
            <p:nvPr/>
          </p:nvSpPr>
          <p:spPr>
            <a:xfrm rot="524525">
              <a:off x="10373297" y="3174143"/>
              <a:ext cx="73401" cy="112008"/>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7" name="Google Shape;367;p35"/>
            <p:cNvSpPr/>
            <p:nvPr/>
          </p:nvSpPr>
          <p:spPr>
            <a:xfrm rot="524525">
              <a:off x="10349312" y="3004504"/>
              <a:ext cx="216478" cy="71015"/>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8" name="Google Shape;368;p35"/>
            <p:cNvSpPr/>
            <p:nvPr/>
          </p:nvSpPr>
          <p:spPr>
            <a:xfrm rot="524525">
              <a:off x="9803665" y="2931762"/>
              <a:ext cx="215059" cy="7650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9" name="Google Shape;369;p35"/>
            <p:cNvSpPr/>
            <p:nvPr/>
          </p:nvSpPr>
          <p:spPr>
            <a:xfrm rot="524525">
              <a:off x="10150351" y="3196327"/>
              <a:ext cx="166125" cy="201919"/>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70" name="Google Shape;370;p35"/>
            <p:cNvSpPr/>
            <p:nvPr/>
          </p:nvSpPr>
          <p:spPr>
            <a:xfrm rot="524525">
              <a:off x="9524561" y="3167244"/>
              <a:ext cx="309026" cy="216548"/>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598" tIns="121598" rIns="121598" bIns="121598" anchor="ctr" anchorCtr="0">
              <a:noAutofit/>
            </a:bodyPr>
            <a:lstStyle/>
            <a:p>
              <a:endParaRPr sz="2479"/>
            </a:p>
          </p:txBody>
        </p:sp>
        <p:sp>
          <p:nvSpPr>
            <p:cNvPr id="371" name="Google Shape;371;p35"/>
            <p:cNvSpPr/>
            <p:nvPr/>
          </p:nvSpPr>
          <p:spPr>
            <a:xfrm rot="524525">
              <a:off x="10393527" y="3306867"/>
              <a:ext cx="267893" cy="172660"/>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598" tIns="121598" rIns="121598" bIns="121598" anchor="ctr" anchorCtr="0">
              <a:noAutofit/>
            </a:bodyPr>
            <a:lstStyle/>
            <a:p>
              <a:endParaRPr sz="2479"/>
            </a:p>
          </p:txBody>
        </p:sp>
        <p:sp>
          <p:nvSpPr>
            <p:cNvPr id="372" name="Google Shape;372;p35"/>
            <p:cNvSpPr/>
            <p:nvPr/>
          </p:nvSpPr>
          <p:spPr>
            <a:xfrm rot="-9491453">
              <a:off x="9894798" y="3437933"/>
              <a:ext cx="285669" cy="97442"/>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6" name="Google Shape;4383;p45">
            <a:extLst>
              <a:ext uri="{FF2B5EF4-FFF2-40B4-BE49-F238E27FC236}">
                <a16:creationId xmlns:a16="http://schemas.microsoft.com/office/drawing/2014/main" id="{F0FBAC23-3118-884E-D3BB-3854221255B0}"/>
              </a:ext>
            </a:extLst>
          </p:cNvPr>
          <p:cNvSpPr/>
          <p:nvPr/>
        </p:nvSpPr>
        <p:spPr>
          <a:xfrm>
            <a:off x="3179364" y="1598507"/>
            <a:ext cx="5942403" cy="2822391"/>
          </a:xfrm>
          <a:prstGeom prst="roundRect">
            <a:avLst>
              <a:gd name="adj" fmla="val 20578"/>
            </a:avLst>
          </a:prstGeom>
          <a:solidFill>
            <a:schemeClr val="bg2">
              <a:lumMod val="20000"/>
              <a:lumOff val="80000"/>
            </a:schemeClr>
          </a:solidFill>
          <a:ln w="76200" cap="flat" cmpd="sng">
            <a:solidFill>
              <a:schemeClr val="dk1"/>
            </a:solid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8000"/>
              <a:t>DẶN DÒ</a:t>
            </a:r>
            <a:endParaRPr sz="8000"/>
          </a:p>
        </p:txBody>
      </p:sp>
    </p:spTree>
    <p:custDataLst>
      <p:tags r:id="rId1"/>
    </p:custDataLst>
    <p:extLst>
      <p:ext uri="{BB962C8B-B14F-4D97-AF65-F5344CB8AC3E}">
        <p14:creationId xmlns:p14="http://schemas.microsoft.com/office/powerpoint/2010/main" val="135654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8819331-1353-C165-6528-9B279631C325}"/>
              </a:ext>
            </a:extLst>
          </p:cNvPr>
          <p:cNvSpPr/>
          <p:nvPr/>
        </p:nvSpPr>
        <p:spPr>
          <a:xfrm>
            <a:off x="1724396" y="5155359"/>
            <a:ext cx="2319925" cy="552450"/>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Trang 95</a:t>
            </a:r>
          </a:p>
        </p:txBody>
      </p:sp>
      <p:sp>
        <p:nvSpPr>
          <p:cNvPr id="2" name="TextBox 1">
            <a:extLst>
              <a:ext uri="{FF2B5EF4-FFF2-40B4-BE49-F238E27FC236}">
                <a16:creationId xmlns:a16="http://schemas.microsoft.com/office/drawing/2014/main" id="{35BE6221-97C2-6752-3865-58B0F2262E0C}"/>
              </a:ext>
            </a:extLst>
          </p:cNvPr>
          <p:cNvSpPr txBox="1"/>
          <p:nvPr/>
        </p:nvSpPr>
        <p:spPr>
          <a:xfrm>
            <a:off x="202072" y="2340001"/>
            <a:ext cx="11757693" cy="2431435"/>
          </a:xfrm>
          <a:prstGeom prst="rect">
            <a:avLst/>
          </a:prstGeom>
          <a:noFill/>
        </p:spPr>
        <p:txBody>
          <a:bodyPr wrap="square">
            <a:spAutoFit/>
          </a:bodyPr>
          <a:lstStyle/>
          <a:p>
            <a:pPr algn="ctr"/>
            <a:r>
              <a:rPr lang="en-US" sz="4400" b="1" dirty="0">
                <a:solidFill>
                  <a:srgbClr val="002060"/>
                </a:solidFill>
              </a:rPr>
              <a:t>VIẾT:</a:t>
            </a:r>
          </a:p>
          <a:p>
            <a:pPr lvl="2" algn="ctr"/>
            <a:r>
              <a:rPr lang="en-US" sz="5400" b="1" dirty="0">
                <a:solidFill>
                  <a:srgbClr val="7030A0"/>
                </a:solidFill>
              </a:rPr>
              <a:t>LUYỆN VIẾT ĐOẠN VĂN </a:t>
            </a:r>
          </a:p>
          <a:p>
            <a:pPr lvl="2" algn="ctr"/>
            <a:r>
              <a:rPr lang="en-US" sz="5400" b="1" dirty="0">
                <a:solidFill>
                  <a:srgbClr val="7030A0"/>
                </a:solidFill>
              </a:rPr>
              <a:t>MIÊU TẢ CÂY CỐI</a:t>
            </a:r>
          </a:p>
        </p:txBody>
      </p:sp>
      <p:sp>
        <p:nvSpPr>
          <p:cNvPr id="8"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Sách</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kết</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nối</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tri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thức</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với</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cuộc</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sống</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Lớp</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4</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Năm</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388"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Arial"/>
              </a:rPr>
              <a:t>học</a:t>
            </a: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rPr>
              <a:t> 2024-2025</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sp>
        <p:nvSpPr>
          <p:cNvPr id="9" name="Rectangle 5"/>
          <p:cNvSpPr>
            <a:spLocks noChangeArrowheads="1"/>
          </p:cNvSpPr>
          <p:nvPr/>
        </p:nvSpPr>
        <p:spPr bwMode="auto">
          <a:xfrm>
            <a:off x="5619083" y="5247880"/>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 </a:t>
            </a:r>
            <a:r>
              <a:rPr lang="en-US" sz="3184" b="1" i="1" kern="1200" dirty="0" err="1" smtClean="0">
                <a:solidFill>
                  <a:srgbClr val="3333CC"/>
                </a:solidFill>
                <a:latin typeface="Times New Roman" pitchFamily="18" charset="0"/>
              </a:rPr>
              <a:t>Dương</a:t>
            </a:r>
            <a:r>
              <a:rPr lang="en-US" sz="3184" b="1" i="1" kern="1200" dirty="0" smtClean="0">
                <a:solidFill>
                  <a:srgbClr val="3333CC"/>
                </a:solidFill>
                <a:latin typeface="Times New Roman" pitchFamily="18" charset="0"/>
              </a:rPr>
              <a:t> </a:t>
            </a:r>
            <a:r>
              <a:rPr lang="en-US" sz="3184" b="1" i="1" kern="1200" dirty="0" err="1" smtClean="0">
                <a:solidFill>
                  <a:srgbClr val="3333CC"/>
                </a:solidFill>
                <a:latin typeface="Times New Roman" pitchFamily="18" charset="0"/>
              </a:rPr>
              <a:t>Thị</a:t>
            </a:r>
            <a:r>
              <a:rPr lang="en-US" sz="3184" b="1" i="1" kern="1200" dirty="0" smtClean="0">
                <a:solidFill>
                  <a:srgbClr val="3333CC"/>
                </a:solidFill>
                <a:latin typeface="Times New Roman" pitchFamily="18" charset="0"/>
              </a:rPr>
              <a:t> </a:t>
            </a:r>
            <a:r>
              <a:rPr lang="en-US" sz="3184" b="1" i="1" kern="1200" dirty="0" err="1" smtClean="0">
                <a:solidFill>
                  <a:srgbClr val="3333CC"/>
                </a:solidFill>
                <a:latin typeface="Times New Roman" pitchFamily="18" charset="0"/>
              </a:rPr>
              <a:t>Quyên</a:t>
            </a:r>
            <a:endPar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84775"/>
          </a:xfrm>
          <a:prstGeom prst="rect">
            <a:avLst/>
          </a:prstGeom>
          <a:noFill/>
        </p:spPr>
        <p:txBody>
          <a:bodyPr wrap="square" rtlCol="0">
            <a:spAutoFit/>
          </a:bodyPr>
          <a:lstStyle/>
          <a:p>
            <a:pPr algn="just"/>
            <a:r>
              <a:rPr lang="en-US" sz="3200" b="1"/>
              <a:t>1. Đọc các đoạn văn dưới đây và trả lời câu hỏi.</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703240"/>
            <a:ext cx="11027558" cy="628185"/>
          </a:xfrm>
          <a:prstGeom prst="rect">
            <a:avLst/>
          </a:prstGeom>
          <a:noFill/>
        </p:spPr>
        <p:txBody>
          <a:bodyPr wrap="square">
            <a:spAutoFit/>
          </a:bodyPr>
          <a:lstStyle/>
          <a:p>
            <a:pPr algn="just">
              <a:lnSpc>
                <a:spcPts val="4600"/>
              </a:lnSpc>
            </a:pPr>
            <a:r>
              <a:rPr lang="en-US" sz="3200"/>
              <a:t>a. Tả lá</a:t>
            </a:r>
            <a:endParaRPr lang="vi-VN" sz="3200"/>
          </a:p>
        </p:txBody>
      </p:sp>
      <p:sp>
        <p:nvSpPr>
          <p:cNvPr id="3" name="TextBox 2">
            <a:extLst>
              <a:ext uri="{FF2B5EF4-FFF2-40B4-BE49-F238E27FC236}">
                <a16:creationId xmlns:a16="http://schemas.microsoft.com/office/drawing/2014/main" id="{5DC48301-47EA-60E7-E8BD-827E8DDF4AC0}"/>
              </a:ext>
            </a:extLst>
          </p:cNvPr>
          <p:cNvSpPr txBox="1"/>
          <p:nvPr/>
        </p:nvSpPr>
        <p:spPr>
          <a:xfrm>
            <a:off x="4838700" y="1044064"/>
            <a:ext cx="6904213" cy="5632311"/>
          </a:xfrm>
          <a:prstGeom prst="rect">
            <a:avLst/>
          </a:prstGeom>
          <a:noFill/>
        </p:spPr>
        <p:txBody>
          <a:bodyPr wrap="square">
            <a:spAutoFit/>
          </a:bodyPr>
          <a:lstStyle/>
          <a:p>
            <a:pPr algn="just"/>
            <a:r>
              <a:rPr lang="en-US" sz="3000"/>
              <a:t>      </a:t>
            </a:r>
            <a:r>
              <a:rPr lang="vi-VN" sz="3000"/>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3000"/>
              <a:t>(Đoàn Giỏi)</a:t>
            </a:r>
          </a:p>
        </p:txBody>
      </p:sp>
      <p:pic>
        <p:nvPicPr>
          <p:cNvPr id="1026" name="Picture 2" descr="Hà Nội, mùa lá bàng chuyển màu">
            <a:extLst>
              <a:ext uri="{FF2B5EF4-FFF2-40B4-BE49-F238E27FC236}">
                <a16:creationId xmlns:a16="http://schemas.microsoft.com/office/drawing/2014/main" id="{B489C6C3-45EE-654E-4373-7FF5BF0F513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23934"/>
          <a:stretch/>
        </p:blipFill>
        <p:spPr bwMode="auto">
          <a:xfrm>
            <a:off x="191323" y="1560024"/>
            <a:ext cx="4498947" cy="3737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142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23220"/>
          </a:xfrm>
          <a:prstGeom prst="rect">
            <a:avLst/>
          </a:prstGeom>
          <a:noFill/>
        </p:spPr>
        <p:txBody>
          <a:bodyPr wrap="square" rtlCol="0">
            <a:spAutoFit/>
          </a:bodyPr>
          <a:lstStyle/>
          <a:p>
            <a:pPr algn="just"/>
            <a:r>
              <a:rPr lang="en-US" sz="2800" b="1"/>
              <a:t>1. Đọc các đoạn văn dưới đây và trả lời câu hỏi.</a:t>
            </a:r>
            <a:endParaRPr lang="vi-VN" sz="28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607990"/>
            <a:ext cx="11027558" cy="628185"/>
          </a:xfrm>
          <a:prstGeom prst="rect">
            <a:avLst/>
          </a:prstGeom>
          <a:noFill/>
        </p:spPr>
        <p:txBody>
          <a:bodyPr wrap="square">
            <a:spAutoFit/>
          </a:bodyPr>
          <a:lstStyle/>
          <a:p>
            <a:pPr algn="just">
              <a:lnSpc>
                <a:spcPts val="4600"/>
              </a:lnSpc>
            </a:pPr>
            <a:r>
              <a:rPr lang="en-US" sz="2800"/>
              <a:t>a. Tả lá</a:t>
            </a:r>
            <a:endParaRPr lang="vi-VN" sz="2800"/>
          </a:p>
        </p:txBody>
      </p:sp>
      <p:sp>
        <p:nvSpPr>
          <p:cNvPr id="3" name="TextBox 2">
            <a:extLst>
              <a:ext uri="{FF2B5EF4-FFF2-40B4-BE49-F238E27FC236}">
                <a16:creationId xmlns:a16="http://schemas.microsoft.com/office/drawing/2014/main" id="{5DC48301-47EA-60E7-E8BD-827E8DDF4AC0}"/>
              </a:ext>
            </a:extLst>
          </p:cNvPr>
          <p:cNvSpPr txBox="1"/>
          <p:nvPr/>
        </p:nvSpPr>
        <p:spPr>
          <a:xfrm>
            <a:off x="631042" y="1236175"/>
            <a:ext cx="11027558" cy="3108543"/>
          </a:xfrm>
          <a:prstGeom prst="rect">
            <a:avLst/>
          </a:prstGeom>
          <a:noFill/>
        </p:spPr>
        <p:txBody>
          <a:bodyPr wrap="square">
            <a:spAutoFit/>
          </a:bodyPr>
          <a:lstStyle/>
          <a:p>
            <a:pPr algn="just"/>
            <a:r>
              <a:rPr lang="en-US" sz="2800"/>
              <a:t>      </a:t>
            </a:r>
            <a:r>
              <a:rPr lang="vi-VN" sz="2800"/>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2800"/>
              <a:t>(Đoàn Giỏi)</a:t>
            </a:r>
          </a:p>
        </p:txBody>
      </p:sp>
      <p:sp>
        <p:nvSpPr>
          <p:cNvPr id="4" name="TextBox 3">
            <a:extLst>
              <a:ext uri="{FF2B5EF4-FFF2-40B4-BE49-F238E27FC236}">
                <a16:creationId xmlns:a16="http://schemas.microsoft.com/office/drawing/2014/main" id="{0A2FC133-43C3-6C7E-F1FD-B9C7229B7B2B}"/>
              </a:ext>
            </a:extLst>
          </p:cNvPr>
          <p:cNvSpPr txBox="1"/>
          <p:nvPr/>
        </p:nvSpPr>
        <p:spPr>
          <a:xfrm>
            <a:off x="577796" y="4717676"/>
            <a:ext cx="11006245" cy="1532334"/>
          </a:xfrm>
          <a:prstGeom prst="roundRect">
            <a:avLst/>
          </a:prstGeom>
          <a:solidFill>
            <a:schemeClr val="accent2"/>
          </a:solidFill>
          <a:ln>
            <a:solidFill>
              <a:srgbClr val="000000"/>
            </a:solidFill>
          </a:ln>
        </p:spPr>
        <p:txBody>
          <a:bodyPr wrap="square" rtlCol="0">
            <a:spAutoFit/>
          </a:bodyPr>
          <a:lstStyle/>
          <a:p>
            <a:pPr algn="just"/>
            <a:r>
              <a:rPr lang="vi-VN" sz="2800"/>
              <a:t>– Câu mở đầu đoạn cho biết điều gì?</a:t>
            </a:r>
          </a:p>
          <a:p>
            <a:pPr algn="just"/>
            <a:r>
              <a:rPr lang="vi-VN" sz="2800"/>
              <a:t>– Lá bàng được tả theo trình tự nào?</a:t>
            </a:r>
          </a:p>
          <a:p>
            <a:pPr algn="just"/>
            <a:r>
              <a:rPr lang="vi-VN" sz="2800"/>
              <a:t>– Theo em, tác giả yêu thích màu lá cây bàng vào mùa nào nhất?</a:t>
            </a:r>
          </a:p>
        </p:txBody>
      </p:sp>
    </p:spTree>
    <p:custDataLst>
      <p:tags r:id="rId1"/>
    </p:custDataLst>
    <p:extLst>
      <p:ext uri="{BB962C8B-B14F-4D97-AF65-F5344CB8AC3E}">
        <p14:creationId xmlns:p14="http://schemas.microsoft.com/office/powerpoint/2010/main" val="162174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23220"/>
          </a:xfrm>
          <a:prstGeom prst="rect">
            <a:avLst/>
          </a:prstGeom>
          <a:noFill/>
        </p:spPr>
        <p:txBody>
          <a:bodyPr wrap="square" rtlCol="0">
            <a:spAutoFit/>
          </a:bodyPr>
          <a:lstStyle/>
          <a:p>
            <a:pPr algn="just"/>
            <a:r>
              <a:rPr lang="en-US" sz="2800" b="1"/>
              <a:t>1. Đọc các đoạn văn dưới đây và trả lời câu hỏi.</a:t>
            </a:r>
            <a:endParaRPr lang="vi-VN" sz="28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607990"/>
            <a:ext cx="11027558" cy="628185"/>
          </a:xfrm>
          <a:prstGeom prst="rect">
            <a:avLst/>
          </a:prstGeom>
          <a:noFill/>
        </p:spPr>
        <p:txBody>
          <a:bodyPr wrap="square">
            <a:spAutoFit/>
          </a:bodyPr>
          <a:lstStyle/>
          <a:p>
            <a:pPr algn="just">
              <a:lnSpc>
                <a:spcPts val="4600"/>
              </a:lnSpc>
            </a:pPr>
            <a:r>
              <a:rPr lang="en-US" sz="2800"/>
              <a:t>a. Tả lá</a:t>
            </a:r>
            <a:endParaRPr lang="vi-VN" sz="2800"/>
          </a:p>
        </p:txBody>
      </p:sp>
      <p:sp>
        <p:nvSpPr>
          <p:cNvPr id="3" name="TextBox 2">
            <a:extLst>
              <a:ext uri="{FF2B5EF4-FFF2-40B4-BE49-F238E27FC236}">
                <a16:creationId xmlns:a16="http://schemas.microsoft.com/office/drawing/2014/main" id="{5DC48301-47EA-60E7-E8BD-827E8DDF4AC0}"/>
              </a:ext>
            </a:extLst>
          </p:cNvPr>
          <p:cNvSpPr txBox="1"/>
          <p:nvPr/>
        </p:nvSpPr>
        <p:spPr>
          <a:xfrm>
            <a:off x="631042" y="1236175"/>
            <a:ext cx="11027558" cy="3108543"/>
          </a:xfrm>
          <a:prstGeom prst="rect">
            <a:avLst/>
          </a:prstGeom>
          <a:noFill/>
        </p:spPr>
        <p:txBody>
          <a:bodyPr wrap="square">
            <a:spAutoFit/>
          </a:bodyPr>
          <a:lstStyle/>
          <a:p>
            <a:pPr algn="just"/>
            <a:r>
              <a:rPr lang="en-US" sz="2800"/>
              <a:t>      </a:t>
            </a:r>
            <a:r>
              <a:rPr lang="vi-VN" sz="2800"/>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a:r>
              <a:rPr lang="vi-VN" sz="2800"/>
              <a:t>(Đoàn Giỏi)</a:t>
            </a:r>
          </a:p>
        </p:txBody>
      </p:sp>
      <p:sp>
        <p:nvSpPr>
          <p:cNvPr id="4" name="TextBox 3">
            <a:extLst>
              <a:ext uri="{FF2B5EF4-FFF2-40B4-BE49-F238E27FC236}">
                <a16:creationId xmlns:a16="http://schemas.microsoft.com/office/drawing/2014/main" id="{0A2FC133-43C3-6C7E-F1FD-B9C7229B7B2B}"/>
              </a:ext>
            </a:extLst>
          </p:cNvPr>
          <p:cNvSpPr txBox="1"/>
          <p:nvPr/>
        </p:nvSpPr>
        <p:spPr>
          <a:xfrm>
            <a:off x="577796" y="4717676"/>
            <a:ext cx="11006245" cy="1736646"/>
          </a:xfrm>
          <a:prstGeom prst="roundRect">
            <a:avLst/>
          </a:prstGeom>
          <a:solidFill>
            <a:schemeClr val="accent2"/>
          </a:solidFill>
          <a:ln>
            <a:solidFill>
              <a:srgbClr val="000000"/>
            </a:solidFill>
          </a:ln>
        </p:spPr>
        <p:txBody>
          <a:bodyPr wrap="square" rtlCol="0">
            <a:spAutoFit/>
          </a:bodyPr>
          <a:lstStyle/>
          <a:p>
            <a:pPr algn="just"/>
            <a:r>
              <a:rPr lang="vi-VN" sz="2400"/>
              <a:t>- Câu mở đầu đoạn cho biết cây bàng mùa nào cũng đẹp.</a:t>
            </a:r>
          </a:p>
          <a:p>
            <a:pPr algn="just"/>
            <a:r>
              <a:rPr lang="vi-VN" sz="2400"/>
              <a:t>- Lá bàng được tả theo trình tự thời gian từ mùa xuân đến mùa đông</a:t>
            </a:r>
          </a:p>
          <a:p>
            <a:pPr algn="just"/>
            <a:r>
              <a:rPr lang="vi-VN" sz="2400"/>
              <a:t>- Theo em, tác giả yêu thích màu lá cây bàng vào mùa đông nhất. Vì mùa đông lá bàng đỏ như đồng, có thể nhìn cả ngày không chán.</a:t>
            </a:r>
          </a:p>
        </p:txBody>
      </p:sp>
    </p:spTree>
    <p:custDataLst>
      <p:tags r:id="rId1"/>
    </p:custDataLst>
    <p:extLst>
      <p:ext uri="{BB962C8B-B14F-4D97-AF65-F5344CB8AC3E}">
        <p14:creationId xmlns:p14="http://schemas.microsoft.com/office/powerpoint/2010/main" val="136379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84775"/>
          </a:xfrm>
          <a:prstGeom prst="rect">
            <a:avLst/>
          </a:prstGeom>
          <a:noFill/>
        </p:spPr>
        <p:txBody>
          <a:bodyPr wrap="square" rtlCol="0">
            <a:spAutoFit/>
          </a:bodyPr>
          <a:lstStyle/>
          <a:p>
            <a:pPr algn="just"/>
            <a:r>
              <a:rPr lang="en-US" sz="3200" b="1"/>
              <a:t>1. Đọc các đoạn văn dưới đây và trả lời câu hỏi.</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703240"/>
            <a:ext cx="11027558" cy="639855"/>
          </a:xfrm>
          <a:prstGeom prst="rect">
            <a:avLst/>
          </a:prstGeom>
          <a:noFill/>
        </p:spPr>
        <p:txBody>
          <a:bodyPr wrap="square">
            <a:spAutoFit/>
          </a:bodyPr>
          <a:lstStyle/>
          <a:p>
            <a:pPr algn="just">
              <a:lnSpc>
                <a:spcPts val="4600"/>
              </a:lnSpc>
            </a:pPr>
            <a:r>
              <a:rPr lang="en-US" sz="3600"/>
              <a:t>b. Tả hoa</a:t>
            </a:r>
            <a:endParaRPr lang="vi-VN" sz="3600"/>
          </a:p>
        </p:txBody>
      </p:sp>
      <p:sp>
        <p:nvSpPr>
          <p:cNvPr id="3" name="TextBox 2">
            <a:extLst>
              <a:ext uri="{FF2B5EF4-FFF2-40B4-BE49-F238E27FC236}">
                <a16:creationId xmlns:a16="http://schemas.microsoft.com/office/drawing/2014/main" id="{5DC48301-47EA-60E7-E8BD-827E8DDF4AC0}"/>
              </a:ext>
            </a:extLst>
          </p:cNvPr>
          <p:cNvSpPr txBox="1"/>
          <p:nvPr/>
        </p:nvSpPr>
        <p:spPr>
          <a:xfrm>
            <a:off x="4987130" y="1276647"/>
            <a:ext cx="6904213" cy="5078313"/>
          </a:xfrm>
          <a:prstGeom prst="rect">
            <a:avLst/>
          </a:prstGeom>
          <a:noFill/>
        </p:spPr>
        <p:txBody>
          <a:bodyPr wrap="square">
            <a:spAutoFit/>
          </a:bodyPr>
          <a:lstStyle/>
          <a:p>
            <a:pPr algn="just"/>
            <a:r>
              <a:rPr lang="en-US" sz="3600"/>
              <a:t>     </a:t>
            </a:r>
            <a:r>
              <a:rPr lang="vi-VN" sz="3600"/>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3600"/>
              <a:t>(Mai Văn Tạo)</a:t>
            </a:r>
          </a:p>
        </p:txBody>
      </p:sp>
      <p:pic>
        <p:nvPicPr>
          <p:cNvPr id="2050" name="Picture 2" descr="Nhận biết 4 đặc điểm ra hoa sầu riêng">
            <a:extLst>
              <a:ext uri="{FF2B5EF4-FFF2-40B4-BE49-F238E27FC236}">
                <a16:creationId xmlns:a16="http://schemas.microsoft.com/office/drawing/2014/main" id="{105CA9EB-059A-2C01-8382-8BD475D68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95" y="1927870"/>
            <a:ext cx="4568825" cy="34266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6776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84775"/>
          </a:xfrm>
          <a:prstGeom prst="rect">
            <a:avLst/>
          </a:prstGeom>
          <a:noFill/>
        </p:spPr>
        <p:txBody>
          <a:bodyPr wrap="square" rtlCol="0">
            <a:spAutoFit/>
          </a:bodyPr>
          <a:lstStyle/>
          <a:p>
            <a:pPr algn="just"/>
            <a:r>
              <a:rPr lang="en-US" sz="3200" b="1"/>
              <a:t>1. Đọc các đoạn văn dưới đây và trả lời câu hỏi.</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703240"/>
            <a:ext cx="11027558" cy="639855"/>
          </a:xfrm>
          <a:prstGeom prst="rect">
            <a:avLst/>
          </a:prstGeom>
          <a:noFill/>
        </p:spPr>
        <p:txBody>
          <a:bodyPr wrap="square">
            <a:spAutoFit/>
          </a:bodyPr>
          <a:lstStyle/>
          <a:p>
            <a:pPr algn="just">
              <a:lnSpc>
                <a:spcPts val="4600"/>
              </a:lnSpc>
            </a:pPr>
            <a:r>
              <a:rPr lang="en-US" sz="3200"/>
              <a:t>b. Tả hoa</a:t>
            </a:r>
            <a:endParaRPr lang="vi-VN" sz="3200"/>
          </a:p>
        </p:txBody>
      </p:sp>
      <p:sp>
        <p:nvSpPr>
          <p:cNvPr id="3" name="TextBox 2">
            <a:extLst>
              <a:ext uri="{FF2B5EF4-FFF2-40B4-BE49-F238E27FC236}">
                <a16:creationId xmlns:a16="http://schemas.microsoft.com/office/drawing/2014/main" id="{5DC48301-47EA-60E7-E8BD-827E8DDF4AC0}"/>
              </a:ext>
            </a:extLst>
          </p:cNvPr>
          <p:cNvSpPr txBox="1"/>
          <p:nvPr/>
        </p:nvSpPr>
        <p:spPr>
          <a:xfrm>
            <a:off x="647700" y="1343095"/>
            <a:ext cx="11243643" cy="3046988"/>
          </a:xfrm>
          <a:prstGeom prst="rect">
            <a:avLst/>
          </a:prstGeom>
          <a:noFill/>
        </p:spPr>
        <p:txBody>
          <a:bodyPr wrap="square">
            <a:spAutoFit/>
          </a:bodyPr>
          <a:lstStyle/>
          <a:p>
            <a:pPr algn="just"/>
            <a:r>
              <a:rPr lang="en-US" sz="3200"/>
              <a:t>     </a:t>
            </a:r>
            <a:r>
              <a:rPr lang="vi-VN" sz="3200"/>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3200"/>
              <a:t>(Mai Văn Tạo)</a:t>
            </a:r>
          </a:p>
        </p:txBody>
      </p:sp>
      <p:sp>
        <p:nvSpPr>
          <p:cNvPr id="4" name="TextBox 3">
            <a:extLst>
              <a:ext uri="{FF2B5EF4-FFF2-40B4-BE49-F238E27FC236}">
                <a16:creationId xmlns:a16="http://schemas.microsoft.com/office/drawing/2014/main" id="{9697FE0F-7CE4-1455-FFE7-960A656C8BF6}"/>
              </a:ext>
            </a:extLst>
          </p:cNvPr>
          <p:cNvSpPr txBox="1"/>
          <p:nvPr/>
        </p:nvSpPr>
        <p:spPr>
          <a:xfrm>
            <a:off x="577796" y="4717676"/>
            <a:ext cx="11006245" cy="1736646"/>
          </a:xfrm>
          <a:prstGeom prst="roundRect">
            <a:avLst/>
          </a:prstGeom>
          <a:solidFill>
            <a:schemeClr val="accent2"/>
          </a:solidFill>
          <a:ln>
            <a:solidFill>
              <a:srgbClr val="000000"/>
            </a:solidFill>
          </a:ln>
        </p:spPr>
        <p:txBody>
          <a:bodyPr wrap="square" rtlCol="0">
            <a:spAutoFit/>
          </a:bodyPr>
          <a:lstStyle/>
          <a:p>
            <a:pPr algn="just"/>
            <a:r>
              <a:rPr lang="en-US" sz="3200"/>
              <a:t>– Đoạn văn tả những đặc điểm nào của hoa sầu riêng?</a:t>
            </a:r>
          </a:p>
          <a:p>
            <a:pPr algn="just"/>
            <a:r>
              <a:rPr lang="en-US" sz="3200"/>
              <a:t>– Biện pháp so sánh giúp làm nổi bật đặc điểm nào của hoa?</a:t>
            </a:r>
          </a:p>
        </p:txBody>
      </p:sp>
    </p:spTree>
    <p:custDataLst>
      <p:tags r:id="rId1"/>
    </p:custDataLst>
    <p:extLst>
      <p:ext uri="{BB962C8B-B14F-4D97-AF65-F5344CB8AC3E}">
        <p14:creationId xmlns:p14="http://schemas.microsoft.com/office/powerpoint/2010/main" val="4938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84775"/>
          </a:xfrm>
          <a:prstGeom prst="rect">
            <a:avLst/>
          </a:prstGeom>
          <a:noFill/>
        </p:spPr>
        <p:txBody>
          <a:bodyPr wrap="square" rtlCol="0">
            <a:spAutoFit/>
          </a:bodyPr>
          <a:lstStyle/>
          <a:p>
            <a:pPr algn="just"/>
            <a:r>
              <a:rPr lang="en-US" sz="3200" b="1"/>
              <a:t>1. Đọc các đoạn văn dưới đây và trả lời câu hỏi.</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703240"/>
            <a:ext cx="11027558" cy="639855"/>
          </a:xfrm>
          <a:prstGeom prst="rect">
            <a:avLst/>
          </a:prstGeom>
          <a:noFill/>
        </p:spPr>
        <p:txBody>
          <a:bodyPr wrap="square">
            <a:spAutoFit/>
          </a:bodyPr>
          <a:lstStyle/>
          <a:p>
            <a:pPr algn="just">
              <a:lnSpc>
                <a:spcPts val="4600"/>
              </a:lnSpc>
            </a:pPr>
            <a:r>
              <a:rPr lang="en-US" sz="3200"/>
              <a:t>b. Tả hoa</a:t>
            </a:r>
            <a:endParaRPr lang="vi-VN" sz="3200"/>
          </a:p>
        </p:txBody>
      </p:sp>
      <p:sp>
        <p:nvSpPr>
          <p:cNvPr id="3" name="TextBox 2">
            <a:extLst>
              <a:ext uri="{FF2B5EF4-FFF2-40B4-BE49-F238E27FC236}">
                <a16:creationId xmlns:a16="http://schemas.microsoft.com/office/drawing/2014/main" id="{5DC48301-47EA-60E7-E8BD-827E8DDF4AC0}"/>
              </a:ext>
            </a:extLst>
          </p:cNvPr>
          <p:cNvSpPr txBox="1"/>
          <p:nvPr/>
        </p:nvSpPr>
        <p:spPr>
          <a:xfrm>
            <a:off x="647700" y="1343095"/>
            <a:ext cx="11243643" cy="3046988"/>
          </a:xfrm>
          <a:prstGeom prst="rect">
            <a:avLst/>
          </a:prstGeom>
          <a:noFill/>
        </p:spPr>
        <p:txBody>
          <a:bodyPr wrap="square">
            <a:spAutoFit/>
          </a:bodyPr>
          <a:lstStyle/>
          <a:p>
            <a:pPr algn="just"/>
            <a:r>
              <a:rPr lang="en-US" sz="3200"/>
              <a:t>     </a:t>
            </a:r>
            <a:r>
              <a:rPr lang="vi-VN" sz="3200"/>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algn="r"/>
            <a:r>
              <a:rPr lang="vi-VN" sz="3200"/>
              <a:t>(Mai Văn Tạo)</a:t>
            </a:r>
          </a:p>
        </p:txBody>
      </p:sp>
      <p:sp>
        <p:nvSpPr>
          <p:cNvPr id="4" name="TextBox 3">
            <a:extLst>
              <a:ext uri="{FF2B5EF4-FFF2-40B4-BE49-F238E27FC236}">
                <a16:creationId xmlns:a16="http://schemas.microsoft.com/office/drawing/2014/main" id="{9697FE0F-7CE4-1455-FFE7-960A656C8BF6}"/>
              </a:ext>
            </a:extLst>
          </p:cNvPr>
          <p:cNvSpPr txBox="1"/>
          <p:nvPr/>
        </p:nvSpPr>
        <p:spPr>
          <a:xfrm>
            <a:off x="577796" y="4717676"/>
            <a:ext cx="11006245" cy="1736646"/>
          </a:xfrm>
          <a:prstGeom prst="roundRect">
            <a:avLst/>
          </a:prstGeom>
          <a:solidFill>
            <a:schemeClr val="accent2"/>
          </a:solidFill>
          <a:ln>
            <a:solidFill>
              <a:srgbClr val="000000"/>
            </a:solidFill>
          </a:ln>
        </p:spPr>
        <p:txBody>
          <a:bodyPr wrap="square" rtlCol="0">
            <a:spAutoFit/>
          </a:bodyPr>
          <a:lstStyle/>
          <a:p>
            <a:pPr algn="just"/>
            <a:r>
              <a:rPr lang="vi-VN" sz="2400"/>
              <a:t>- Đoạn văn tả những đặc điểm: thời gian trổ hoa, hương thơm, màu sắc và hình dáng của hoa sầu riêng.</a:t>
            </a:r>
          </a:p>
          <a:p>
            <a:pPr algn="just"/>
            <a:r>
              <a:rPr lang="vi-VN" sz="2400"/>
              <a:t>- Biện pháp so sánh giúp làm nổi bật đặc điểm hương thơm và hình dáng cánh hoa của hoa.</a:t>
            </a:r>
          </a:p>
        </p:txBody>
      </p:sp>
    </p:spTree>
    <p:custDataLst>
      <p:tags r:id="rId1"/>
    </p:custDataLst>
    <p:extLst>
      <p:ext uri="{BB962C8B-B14F-4D97-AF65-F5344CB8AC3E}">
        <p14:creationId xmlns:p14="http://schemas.microsoft.com/office/powerpoint/2010/main" val="250602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584775"/>
          </a:xfrm>
          <a:prstGeom prst="rect">
            <a:avLst/>
          </a:prstGeom>
          <a:noFill/>
        </p:spPr>
        <p:txBody>
          <a:bodyPr wrap="square" rtlCol="0">
            <a:spAutoFit/>
          </a:bodyPr>
          <a:lstStyle/>
          <a:p>
            <a:pPr algn="just"/>
            <a:r>
              <a:rPr lang="en-US" sz="3200" b="1"/>
              <a:t>1. Đọc các đoạn văn dưới đây và trả lời câu hỏi.</a:t>
            </a:r>
            <a:endParaRPr lang="vi-VN" sz="3200" b="1"/>
          </a:p>
        </p:txBody>
      </p:sp>
      <p:sp>
        <p:nvSpPr>
          <p:cNvPr id="5" name="TextBox 4">
            <a:extLst>
              <a:ext uri="{FF2B5EF4-FFF2-40B4-BE49-F238E27FC236}">
                <a16:creationId xmlns:a16="http://schemas.microsoft.com/office/drawing/2014/main" id="{DFFA8984-E8D7-5E68-0CCE-688ED078FF75}"/>
              </a:ext>
            </a:extLst>
          </p:cNvPr>
          <p:cNvSpPr txBox="1"/>
          <p:nvPr/>
        </p:nvSpPr>
        <p:spPr>
          <a:xfrm>
            <a:off x="863785" y="703240"/>
            <a:ext cx="11027558" cy="639855"/>
          </a:xfrm>
          <a:prstGeom prst="rect">
            <a:avLst/>
          </a:prstGeom>
          <a:noFill/>
        </p:spPr>
        <p:txBody>
          <a:bodyPr wrap="square">
            <a:spAutoFit/>
          </a:bodyPr>
          <a:lstStyle/>
          <a:p>
            <a:pPr algn="just">
              <a:lnSpc>
                <a:spcPts val="4600"/>
              </a:lnSpc>
            </a:pPr>
            <a:r>
              <a:rPr lang="en-US" sz="3600"/>
              <a:t>c. Tả quả</a:t>
            </a:r>
            <a:endParaRPr lang="vi-VN" sz="3600"/>
          </a:p>
        </p:txBody>
      </p:sp>
      <p:sp>
        <p:nvSpPr>
          <p:cNvPr id="3" name="TextBox 2">
            <a:extLst>
              <a:ext uri="{FF2B5EF4-FFF2-40B4-BE49-F238E27FC236}">
                <a16:creationId xmlns:a16="http://schemas.microsoft.com/office/drawing/2014/main" id="{5DC48301-47EA-60E7-E8BD-827E8DDF4AC0}"/>
              </a:ext>
            </a:extLst>
          </p:cNvPr>
          <p:cNvSpPr txBox="1"/>
          <p:nvPr/>
        </p:nvSpPr>
        <p:spPr>
          <a:xfrm>
            <a:off x="4819650" y="1427513"/>
            <a:ext cx="7071693" cy="5001369"/>
          </a:xfrm>
          <a:prstGeom prst="rect">
            <a:avLst/>
          </a:prstGeom>
          <a:noFill/>
        </p:spPr>
        <p:txBody>
          <a:bodyPr wrap="square">
            <a:spAutoFit/>
          </a:bodyPr>
          <a:lstStyle/>
          <a:p>
            <a:pPr algn="just"/>
            <a:r>
              <a:rPr lang="en-US" sz="2900"/>
              <a:t>    </a:t>
            </a:r>
            <a:r>
              <a:rPr lang="vi-VN" sz="2900"/>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algn="r"/>
            <a:r>
              <a:rPr lang="vi-VN" sz="2900"/>
              <a:t>(Theo Vũ Tú Nam)</a:t>
            </a:r>
          </a:p>
        </p:txBody>
      </p:sp>
      <p:pic>
        <p:nvPicPr>
          <p:cNvPr id="3074" name="Picture 2" descr="Lợi ích sức khỏe của quả nhãn">
            <a:extLst>
              <a:ext uri="{FF2B5EF4-FFF2-40B4-BE49-F238E27FC236}">
                <a16:creationId xmlns:a16="http://schemas.microsoft.com/office/drawing/2014/main" id="{EA000218-3088-80F8-D3F4-15A3C1C32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95" y="2009775"/>
            <a:ext cx="4267200" cy="2838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3514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A7F13C2-9376-4B71-A90C-95D8758C700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29.5_Viết đoạn văn miêu tả cây cối"/>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0E04386-25B2-4753-AFCF-D82E582D13B9}:922"/>
</p:tagLst>
</file>

<file path=ppt/tags/tag11.xml><?xml version="1.0" encoding="utf-8"?>
<p:tagLst xmlns:a="http://schemas.openxmlformats.org/drawingml/2006/main" xmlns:r="http://schemas.openxmlformats.org/officeDocument/2006/relationships" xmlns:p="http://schemas.openxmlformats.org/presentationml/2006/main">
  <p:tag name="GENSWF_SLIDE_UID" val="{587752AE-B196-463F-AC40-D92DB803E7B3}:926"/>
</p:tagLst>
</file>

<file path=ppt/tags/tag12.xml><?xml version="1.0" encoding="utf-8"?>
<p:tagLst xmlns:a="http://schemas.openxmlformats.org/drawingml/2006/main" xmlns:r="http://schemas.openxmlformats.org/officeDocument/2006/relationships" xmlns:p="http://schemas.openxmlformats.org/presentationml/2006/main">
  <p:tag name="GENSWF_SLIDE_UID" val="{42D8675D-8E3F-46CF-8DFF-6A09255F5769}:930"/>
</p:tagLst>
</file>

<file path=ppt/tags/tag13.xml><?xml version="1.0" encoding="utf-8"?>
<p:tagLst xmlns:a="http://schemas.openxmlformats.org/drawingml/2006/main" xmlns:r="http://schemas.openxmlformats.org/officeDocument/2006/relationships" xmlns:p="http://schemas.openxmlformats.org/presentationml/2006/main">
  <p:tag name="GENSWF_SLIDE_UID" val="{85B76189-9EE7-469E-A8C4-5286C7CB671C}:923"/>
</p:tagLst>
</file>

<file path=ppt/tags/tag14.xml><?xml version="1.0" encoding="utf-8"?>
<p:tagLst xmlns:a="http://schemas.openxmlformats.org/drawingml/2006/main" xmlns:r="http://schemas.openxmlformats.org/officeDocument/2006/relationships" xmlns:p="http://schemas.openxmlformats.org/presentationml/2006/main">
  <p:tag name="GENSWF_SLIDE_UID" val="{B386D99F-A75A-4E72-9D9C-292EA82DF52C}:927"/>
</p:tagLst>
</file>

<file path=ppt/tags/tag15.xml><?xml version="1.0" encoding="utf-8"?>
<p:tagLst xmlns:a="http://schemas.openxmlformats.org/drawingml/2006/main" xmlns:r="http://schemas.openxmlformats.org/officeDocument/2006/relationships" xmlns:p="http://schemas.openxmlformats.org/presentationml/2006/main">
  <p:tag name="GENSWF_SLIDE_UID" val="{FF11EB22-064A-47F2-85F9-A4A0E3097BE3}:931"/>
</p:tagLst>
</file>

<file path=ppt/tags/tag16.xml><?xml version="1.0" encoding="utf-8"?>
<p:tagLst xmlns:a="http://schemas.openxmlformats.org/drawingml/2006/main" xmlns:r="http://schemas.openxmlformats.org/officeDocument/2006/relationships" xmlns:p="http://schemas.openxmlformats.org/presentationml/2006/main">
  <p:tag name="GENSWF_SLIDE_UID" val="{0B9FE214-AA35-4EFF-989D-0483D5278D8F}:906"/>
</p:tagLst>
</file>

<file path=ppt/tags/tag17.xml><?xml version="1.0" encoding="utf-8"?>
<p:tagLst xmlns:a="http://schemas.openxmlformats.org/drawingml/2006/main" xmlns:r="http://schemas.openxmlformats.org/officeDocument/2006/relationships" xmlns:p="http://schemas.openxmlformats.org/presentationml/2006/main">
  <p:tag name="GENSWF_SLIDE_UID" val="{F7021FED-D91B-4721-95DE-B666FF90EF5B}:932"/>
</p:tagLst>
</file>

<file path=ppt/tags/tag18.xml><?xml version="1.0" encoding="utf-8"?>
<p:tagLst xmlns:a="http://schemas.openxmlformats.org/drawingml/2006/main" xmlns:r="http://schemas.openxmlformats.org/officeDocument/2006/relationships" xmlns:p="http://schemas.openxmlformats.org/presentationml/2006/main">
  <p:tag name="GENSWF_SLIDE_UID" val="{74ED04D3-3C57-4EFD-A146-AC0309B166A6}:904"/>
</p:tagLst>
</file>

<file path=ppt/tags/tag2.xml><?xml version="1.0" encoding="utf-8"?>
<p:tagLst xmlns:a="http://schemas.openxmlformats.org/drawingml/2006/main" xmlns:r="http://schemas.openxmlformats.org/officeDocument/2006/relationships" xmlns:p="http://schemas.openxmlformats.org/presentationml/2006/main">
  <p:tag name="GENSWF_SLIDE_UID" val="{CD7D4636-82A1-495A-AD5C-98E5E4E11DC3}:781"/>
</p:tagLst>
</file>

<file path=ppt/tags/tag3.xml><?xml version="1.0" encoding="utf-8"?>
<p:tagLst xmlns:a="http://schemas.openxmlformats.org/drawingml/2006/main" xmlns:r="http://schemas.openxmlformats.org/officeDocument/2006/relationships" xmlns:p="http://schemas.openxmlformats.org/presentationml/2006/main">
  <p:tag name="GENSWF_SLIDE_UID" val="{19A0D5E7-20D3-403B-8AE6-BFD194C6B991}:686"/>
</p:tagLst>
</file>

<file path=ppt/tags/tag4.xml><?xml version="1.0" encoding="utf-8"?>
<p:tagLst xmlns:a="http://schemas.openxmlformats.org/drawingml/2006/main" xmlns:r="http://schemas.openxmlformats.org/officeDocument/2006/relationships" xmlns:p="http://schemas.openxmlformats.org/presentationml/2006/main">
  <p:tag name="GENSWF_SLIDE_UID" val="{AD84CBF4-F026-4C6F-8008-7BD473BD4711}:684"/>
</p:tagLst>
</file>

<file path=ppt/tags/tag5.xml><?xml version="1.0" encoding="utf-8"?>
<p:tagLst xmlns:a="http://schemas.openxmlformats.org/drawingml/2006/main" xmlns:r="http://schemas.openxmlformats.org/officeDocument/2006/relationships" xmlns:p="http://schemas.openxmlformats.org/presentationml/2006/main">
  <p:tag name="GENSWF_SLIDE_UID" val="{F86BA203-22D6-4766-BC77-5672DADAA69D}:924"/>
</p:tagLst>
</file>

<file path=ppt/tags/tag6.xml><?xml version="1.0" encoding="utf-8"?>
<p:tagLst xmlns:a="http://schemas.openxmlformats.org/drawingml/2006/main" xmlns:r="http://schemas.openxmlformats.org/officeDocument/2006/relationships" xmlns:p="http://schemas.openxmlformats.org/presentationml/2006/main">
  <p:tag name="GENSWF_SLIDE_UID" val="{C3943EE7-3A21-4A49-A19D-DC3E53FE9295}:928"/>
</p:tagLst>
</file>

<file path=ppt/tags/tag7.xml><?xml version="1.0" encoding="utf-8"?>
<p:tagLst xmlns:a="http://schemas.openxmlformats.org/drawingml/2006/main" xmlns:r="http://schemas.openxmlformats.org/officeDocument/2006/relationships" xmlns:p="http://schemas.openxmlformats.org/presentationml/2006/main">
  <p:tag name="GENSWF_SLIDE_UID" val="{9ADEDF17-D586-4598-AF1B-EF210B44C525}:921"/>
</p:tagLst>
</file>

<file path=ppt/tags/tag8.xml><?xml version="1.0" encoding="utf-8"?>
<p:tagLst xmlns:a="http://schemas.openxmlformats.org/drawingml/2006/main" xmlns:r="http://schemas.openxmlformats.org/officeDocument/2006/relationships" xmlns:p="http://schemas.openxmlformats.org/presentationml/2006/main">
  <p:tag name="GENSWF_SLIDE_UID" val="{736CC2BA-E1F9-4621-8B1C-435311E8EE25}:925"/>
</p:tagLst>
</file>

<file path=ppt/tags/tag9.xml><?xml version="1.0" encoding="utf-8"?>
<p:tagLst xmlns:a="http://schemas.openxmlformats.org/drawingml/2006/main" xmlns:r="http://schemas.openxmlformats.org/officeDocument/2006/relationships" xmlns:p="http://schemas.openxmlformats.org/presentationml/2006/main">
  <p:tag name="GENSWF_SLIDE_UID" val="{575BBE41-CDD3-4ED6-A4FA-42D97649E507}:929"/>
</p:tagLst>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2518</TotalTime>
  <Words>1911</Words>
  <Application>Microsoft Office PowerPoint</Application>
  <PresentationFormat>Custom</PresentationFormat>
  <Paragraphs>85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AvantGarde</vt:lpstr>
      <vt:lpstr>Arial</vt:lpstr>
      <vt:lpstr>Times New Roman</vt:lpstr>
      <vt:lpstr>Catamaran</vt:lpstr>
      <vt:lpstr>Vibur</vt:lpstr>
      <vt:lpstr>Wingdings</vt:lpstr>
      <vt:lpstr>Roboto</vt:lpstr>
      <vt:lpstr>Learning the Days of the Week by Slidesgo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29.5_Viết đoạn văn miêu tả cây cối</dc:title>
  <dc:creator>PC</dc:creator>
  <cp:lastModifiedBy>STD_DELL</cp:lastModifiedBy>
  <cp:revision>248</cp:revision>
  <dcterms:modified xsi:type="dcterms:W3CDTF">2025-04-05T10:43:00Z</dcterms:modified>
</cp:coreProperties>
</file>