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3"/>
  </p:notesMasterIdLst>
  <p:sldIdLst>
    <p:sldId id="781" r:id="rId2"/>
    <p:sldId id="660" r:id="rId3"/>
    <p:sldId id="256" r:id="rId4"/>
    <p:sldId id="312" r:id="rId5"/>
    <p:sldId id="783" r:id="rId6"/>
    <p:sldId id="784" r:id="rId7"/>
    <p:sldId id="313" r:id="rId8"/>
    <p:sldId id="314" r:id="rId9"/>
    <p:sldId id="259" r:id="rId10"/>
    <p:sldId id="272" r:id="rId11"/>
    <p:sldId id="786" r:id="rId12"/>
  </p:sldIdLst>
  <p:sldSz cx="12161838" cy="6858000"/>
  <p:notesSz cx="6858000" cy="9144000"/>
  <p:embeddedFontLst>
    <p:embeddedFont>
      <p:font typeface="AvantGarde" panose="00000400000000000000" charset="0"/>
      <p:regular r:id="rId14"/>
    </p:embeddedFont>
    <p:embeddedFont>
      <p:font typeface="Sintony" panose="020B0604020202020204" charset="0"/>
      <p:regular r:id="rId15"/>
      <p:bold r:id="rId16"/>
    </p:embeddedFont>
    <p:embeddedFont>
      <p:font typeface="PT Sans" panose="020B0604020202020204" charset="0"/>
      <p:regular r:id="rId17"/>
      <p:bold r:id="rId18"/>
      <p:italic r:id="rId19"/>
      <p:boldItalic r:id="rId20"/>
    </p:embeddedFont>
    <p:embeddedFont>
      <p:font typeface="Albert Sans" panose="020B0604020202020204" charset="0"/>
      <p:regular r:id="rId21"/>
      <p:bold r:id="rId22"/>
      <p:italic r:id="rId23"/>
      <p:boldItalic r:id="rId24"/>
    </p:embeddedFont>
  </p:embeddedFontLst>
  <p:custDataLst>
    <p:tags r:id="rId2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093D478-75FA-4B53-8D38-67EB8A8D4180}">
  <a:tblStyle styleId="{8093D478-75FA-4B53-8D38-67EB8A8D418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92" autoAdjust="0"/>
  </p:normalViewPr>
  <p:slideViewPr>
    <p:cSldViewPr snapToGrid="0">
      <p:cViewPr varScale="1">
        <p:scale>
          <a:sx n="70" d="100"/>
          <a:sy n="70" d="100"/>
        </p:scale>
        <p:origin x="1070"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5852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7d8ac0f671_0_9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27d8ac0f67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a:t>GV VÀ HS CÙNG CHUẨN BỊ SÁCH CHO TIẾT HỌC SAU</a:t>
            </a:r>
          </a:p>
        </p:txBody>
      </p:sp>
    </p:spTree>
    <p:extLst>
      <p:ext uri="{BB962C8B-B14F-4D97-AF65-F5344CB8AC3E}">
        <p14:creationId xmlns:p14="http://schemas.microsoft.com/office/powerpoint/2010/main" val="4202695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Hoạt động khởi động ngoài lồng ghép kiến thức thì còn để dẫn dắt HS vào bài mới, đặc biệt là để </a:t>
            </a:r>
            <a:r>
              <a:rPr lang="en-US" b="1"/>
              <a:t>tạo tâm thế thoải mái, vui vẻ cho HS </a:t>
            </a:r>
            <a:r>
              <a:rPr lang="en-US"/>
              <a:t>khi bắt đầu học nên thầy cô đừng quá nặng nề về kiến thức mà hãy làm sao để HS hào hứng bước vào tiết học nhé!</a:t>
            </a:r>
          </a:p>
        </p:txBody>
      </p:sp>
    </p:spTree>
    <p:extLst>
      <p:ext uri="{BB962C8B-B14F-4D97-AF65-F5344CB8AC3E}">
        <p14:creationId xmlns:p14="http://schemas.microsoft.com/office/powerpoint/2010/main" val="1004028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3c2bc466cf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3c2bc466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sẽ đọc những sách và tài liệu hs chuẩn bị</a:t>
            </a:r>
          </a:p>
          <a:p>
            <a:r>
              <a:rPr lang="en-US"/>
              <a:t>Hoặc gv chuẩn bị và phát cho hs đọc</a:t>
            </a:r>
          </a:p>
        </p:txBody>
      </p:sp>
    </p:spTree>
    <p:extLst>
      <p:ext uri="{BB962C8B-B14F-4D97-AF65-F5344CB8AC3E}">
        <p14:creationId xmlns:p14="http://schemas.microsoft.com/office/powerpoint/2010/main" val="1116870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92563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52763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26875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73271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7d8ac0f671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7d8ac0f6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40000"/>
          </a:blip>
          <a:stretch>
            <a:fillRect/>
          </a:stretch>
        </p:blipFill>
        <p:spPr>
          <a:xfrm flipH="1">
            <a:off x="0" y="0"/>
            <a:ext cx="12161838" cy="6858000"/>
          </a:xfrm>
          <a:prstGeom prst="rect">
            <a:avLst/>
          </a:prstGeom>
          <a:noFill/>
          <a:ln>
            <a:noFill/>
          </a:ln>
        </p:spPr>
      </p:pic>
      <p:grpSp>
        <p:nvGrpSpPr>
          <p:cNvPr id="12" name="Google Shape;12;p2"/>
          <p:cNvGrpSpPr/>
          <p:nvPr/>
        </p:nvGrpSpPr>
        <p:grpSpPr>
          <a:xfrm>
            <a:off x="7981206" y="5063757"/>
            <a:ext cx="4180632" cy="2141377"/>
            <a:chOff x="6000750" y="3797817"/>
            <a:chExt cx="3143250" cy="1606033"/>
          </a:xfrm>
        </p:grpSpPr>
        <p:pic>
          <p:nvPicPr>
            <p:cNvPr id="13" name="Google Shape;13;p2"/>
            <p:cNvPicPr preferRelativeResize="0"/>
            <p:nvPr/>
          </p:nvPicPr>
          <p:blipFill>
            <a:blip r:embed="rId3">
              <a:alphaModFix/>
            </a:blip>
            <a:stretch>
              <a:fillRect/>
            </a:stretch>
          </p:blipFill>
          <p:spPr>
            <a:xfrm>
              <a:off x="6000750" y="4523450"/>
              <a:ext cx="3143250" cy="880400"/>
            </a:xfrm>
            <a:prstGeom prst="rect">
              <a:avLst/>
            </a:prstGeom>
            <a:noFill/>
            <a:ln>
              <a:noFill/>
            </a:ln>
          </p:spPr>
        </p:pic>
        <p:pic>
          <p:nvPicPr>
            <p:cNvPr id="14" name="Google Shape;14;p2"/>
            <p:cNvPicPr preferRelativeResize="0"/>
            <p:nvPr/>
          </p:nvPicPr>
          <p:blipFill>
            <a:blip r:embed="rId4">
              <a:alphaModFix/>
            </a:blip>
            <a:stretch>
              <a:fillRect/>
            </a:stretch>
          </p:blipFill>
          <p:spPr>
            <a:xfrm rot="2">
              <a:off x="8219375" y="3797818"/>
              <a:ext cx="924625" cy="1574275"/>
            </a:xfrm>
            <a:prstGeom prst="rect">
              <a:avLst/>
            </a:prstGeom>
            <a:noFill/>
            <a:ln>
              <a:noFill/>
            </a:ln>
          </p:spPr>
        </p:pic>
        <p:pic>
          <p:nvPicPr>
            <p:cNvPr id="15" name="Google Shape;15;p2"/>
            <p:cNvPicPr preferRelativeResize="0"/>
            <p:nvPr/>
          </p:nvPicPr>
          <p:blipFill>
            <a:blip r:embed="rId5">
              <a:alphaModFix/>
            </a:blip>
            <a:stretch>
              <a:fillRect/>
            </a:stretch>
          </p:blipFill>
          <p:spPr>
            <a:xfrm>
              <a:off x="7238826" y="4484575"/>
              <a:ext cx="392333" cy="365700"/>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_TITLE_AND_DESCRIPTION">
    <p:spTree>
      <p:nvGrpSpPr>
        <p:cNvPr id="1" name="Shape 97"/>
        <p:cNvGrpSpPr/>
        <p:nvPr/>
      </p:nvGrpSpPr>
      <p:grpSpPr>
        <a:xfrm>
          <a:off x="0" y="0"/>
          <a:ext cx="0" cy="0"/>
          <a:chOff x="0" y="0"/>
          <a:chExt cx="0" cy="0"/>
        </a:xfrm>
      </p:grpSpPr>
      <p:pic>
        <p:nvPicPr>
          <p:cNvPr id="98" name="Google Shape;98;p9"/>
          <p:cNvPicPr preferRelativeResize="0"/>
          <p:nvPr/>
        </p:nvPicPr>
        <p:blipFill>
          <a:blip r:embed="rId2">
            <a:alphaModFix amt="40000"/>
          </a:blip>
          <a:stretch>
            <a:fillRect/>
          </a:stretch>
        </p:blipFill>
        <p:spPr>
          <a:xfrm flipH="1">
            <a:off x="0" y="0"/>
            <a:ext cx="12161838" cy="6858000"/>
          </a:xfrm>
          <a:prstGeom prst="rect">
            <a:avLst/>
          </a:prstGeom>
          <a:noFill/>
          <a:ln>
            <a:noFill/>
          </a:ln>
        </p:spPr>
      </p:pic>
      <p:grpSp>
        <p:nvGrpSpPr>
          <p:cNvPr id="101" name="Google Shape;101;p9"/>
          <p:cNvGrpSpPr/>
          <p:nvPr/>
        </p:nvGrpSpPr>
        <p:grpSpPr>
          <a:xfrm>
            <a:off x="375968" y="5046401"/>
            <a:ext cx="11900320" cy="1859833"/>
            <a:chOff x="282675" y="3784800"/>
            <a:chExt cx="8947375" cy="1394875"/>
          </a:xfrm>
        </p:grpSpPr>
        <p:pic>
          <p:nvPicPr>
            <p:cNvPr id="102" name="Google Shape;102;p9"/>
            <p:cNvPicPr preferRelativeResize="0"/>
            <p:nvPr/>
          </p:nvPicPr>
          <p:blipFill>
            <a:blip r:embed="rId3">
              <a:alphaModFix/>
            </a:blip>
            <a:stretch>
              <a:fillRect/>
            </a:stretch>
          </p:blipFill>
          <p:spPr>
            <a:xfrm flipH="1">
              <a:off x="282675" y="3989200"/>
              <a:ext cx="4527550" cy="1190475"/>
            </a:xfrm>
            <a:prstGeom prst="rect">
              <a:avLst/>
            </a:prstGeom>
            <a:noFill/>
            <a:ln>
              <a:noFill/>
            </a:ln>
          </p:spPr>
        </p:pic>
        <p:pic>
          <p:nvPicPr>
            <p:cNvPr id="103" name="Google Shape;103;p9"/>
            <p:cNvPicPr preferRelativeResize="0"/>
            <p:nvPr/>
          </p:nvPicPr>
          <p:blipFill>
            <a:blip r:embed="rId3">
              <a:alphaModFix/>
            </a:blip>
            <a:stretch>
              <a:fillRect/>
            </a:stretch>
          </p:blipFill>
          <p:spPr>
            <a:xfrm>
              <a:off x="2983500" y="3784800"/>
              <a:ext cx="6246550" cy="1394875"/>
            </a:xfrm>
            <a:prstGeom prst="rect">
              <a:avLst/>
            </a:prstGeom>
            <a:noFill/>
            <a:ln>
              <a:noFill/>
            </a:ln>
          </p:spPr>
        </p:pic>
        <p:pic>
          <p:nvPicPr>
            <p:cNvPr id="104" name="Google Shape;104;p9"/>
            <p:cNvPicPr preferRelativeResize="0"/>
            <p:nvPr/>
          </p:nvPicPr>
          <p:blipFill>
            <a:blip r:embed="rId4">
              <a:alphaModFix/>
            </a:blip>
            <a:stretch>
              <a:fillRect/>
            </a:stretch>
          </p:blipFill>
          <p:spPr>
            <a:xfrm flipH="1">
              <a:off x="1871117" y="3989200"/>
              <a:ext cx="392333" cy="365700"/>
            </a:xfrm>
            <a:prstGeom prst="rect">
              <a:avLst/>
            </a:prstGeom>
            <a:noFill/>
            <a:ln>
              <a:noFill/>
            </a:ln>
          </p:spPr>
        </p:pic>
      </p:grpSp>
      <p:pic>
        <p:nvPicPr>
          <p:cNvPr id="105" name="Google Shape;105;p9"/>
          <p:cNvPicPr preferRelativeResize="0"/>
          <p:nvPr/>
        </p:nvPicPr>
        <p:blipFill>
          <a:blip r:embed="rId5">
            <a:alphaModFix/>
          </a:blip>
          <a:stretch>
            <a:fillRect/>
          </a:stretch>
        </p:blipFill>
        <p:spPr>
          <a:xfrm rot="-2" flipH="1">
            <a:off x="-213036" y="4908792"/>
            <a:ext cx="1229783" cy="2099033"/>
          </a:xfrm>
          <a:prstGeom prst="rect">
            <a:avLst/>
          </a:prstGeom>
          <a:noFill/>
          <a:ln>
            <a:noFill/>
          </a:ln>
        </p:spPr>
      </p:pic>
      <p:pic>
        <p:nvPicPr>
          <p:cNvPr id="106" name="Google Shape;106;p9"/>
          <p:cNvPicPr preferRelativeResize="0"/>
          <p:nvPr/>
        </p:nvPicPr>
        <p:blipFill rotWithShape="1">
          <a:blip r:embed="rId6">
            <a:alphaModFix/>
          </a:blip>
          <a:srcRect r="30303"/>
          <a:stretch/>
        </p:blipFill>
        <p:spPr>
          <a:xfrm>
            <a:off x="1" y="160766"/>
            <a:ext cx="1755182" cy="1449767"/>
          </a:xfrm>
          <a:prstGeom prst="rect">
            <a:avLst/>
          </a:prstGeom>
          <a:noFill/>
          <a:ln>
            <a:noFill/>
          </a:ln>
        </p:spPr>
      </p:pic>
      <p:pic>
        <p:nvPicPr>
          <p:cNvPr id="107" name="Google Shape;107;p9"/>
          <p:cNvPicPr preferRelativeResize="0"/>
          <p:nvPr/>
        </p:nvPicPr>
        <p:blipFill>
          <a:blip r:embed="rId7">
            <a:alphaModFix/>
          </a:blip>
          <a:stretch>
            <a:fillRect/>
          </a:stretch>
        </p:blipFill>
        <p:spPr>
          <a:xfrm>
            <a:off x="10332988" y="5169947"/>
            <a:ext cx="1920835" cy="176843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2">
  <p:cSld name="CUSTOM_22_1">
    <p:spTree>
      <p:nvGrpSpPr>
        <p:cNvPr id="1" name="Shape 172"/>
        <p:cNvGrpSpPr/>
        <p:nvPr/>
      </p:nvGrpSpPr>
      <p:grpSpPr>
        <a:xfrm>
          <a:off x="0" y="0"/>
          <a:ext cx="0" cy="0"/>
          <a:chOff x="0" y="0"/>
          <a:chExt cx="0" cy="0"/>
        </a:xfrm>
      </p:grpSpPr>
      <p:pic>
        <p:nvPicPr>
          <p:cNvPr id="173" name="Google Shape;173;p17"/>
          <p:cNvPicPr preferRelativeResize="0"/>
          <p:nvPr/>
        </p:nvPicPr>
        <p:blipFill>
          <a:blip r:embed="rId2">
            <a:alphaModFix amt="40000"/>
          </a:blip>
          <a:stretch>
            <a:fillRect/>
          </a:stretch>
        </p:blipFill>
        <p:spPr>
          <a:xfrm flipH="1">
            <a:off x="0" y="0"/>
            <a:ext cx="12161838" cy="6858000"/>
          </a:xfrm>
          <a:prstGeom prst="rect">
            <a:avLst/>
          </a:prstGeom>
          <a:noFill/>
          <a:ln>
            <a:noFill/>
          </a:ln>
        </p:spPr>
      </p:pic>
      <p:sp>
        <p:nvSpPr>
          <p:cNvPr id="174" name="Google Shape;174;p17"/>
          <p:cNvSpPr txBox="1">
            <a:spLocks noGrp="1"/>
          </p:cNvSpPr>
          <p:nvPr>
            <p:ph type="title"/>
          </p:nvPr>
        </p:nvSpPr>
        <p:spPr>
          <a:xfrm>
            <a:off x="957625" y="487680"/>
            <a:ext cx="10246588" cy="731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pic>
        <p:nvPicPr>
          <p:cNvPr id="175" name="Google Shape;175;p17"/>
          <p:cNvPicPr preferRelativeResize="0"/>
          <p:nvPr/>
        </p:nvPicPr>
        <p:blipFill>
          <a:blip r:embed="rId3">
            <a:alphaModFix/>
          </a:blip>
          <a:stretch>
            <a:fillRect/>
          </a:stretch>
        </p:blipFill>
        <p:spPr>
          <a:xfrm rot="-2328476">
            <a:off x="-304046" y="4834334"/>
            <a:ext cx="1279595" cy="1718868"/>
          </a:xfrm>
          <a:prstGeom prst="rect">
            <a:avLst/>
          </a:prstGeom>
          <a:noFill/>
          <a:ln>
            <a:noFill/>
          </a:ln>
        </p:spPr>
      </p:pic>
      <p:pic>
        <p:nvPicPr>
          <p:cNvPr id="176" name="Google Shape;176;p17"/>
          <p:cNvPicPr preferRelativeResize="0"/>
          <p:nvPr/>
        </p:nvPicPr>
        <p:blipFill>
          <a:blip r:embed="rId4">
            <a:alphaModFix/>
          </a:blip>
          <a:stretch>
            <a:fillRect/>
          </a:stretch>
        </p:blipFill>
        <p:spPr>
          <a:xfrm>
            <a:off x="-1" y="5445853"/>
            <a:ext cx="945027" cy="1096756"/>
          </a:xfrm>
          <a:prstGeom prst="rect">
            <a:avLst/>
          </a:prstGeom>
          <a:noFill/>
          <a:ln>
            <a:noFill/>
          </a:ln>
        </p:spPr>
      </p:pic>
      <p:pic>
        <p:nvPicPr>
          <p:cNvPr id="177" name="Google Shape;177;p17"/>
          <p:cNvPicPr preferRelativeResize="0"/>
          <p:nvPr/>
        </p:nvPicPr>
        <p:blipFill>
          <a:blip r:embed="rId5">
            <a:alphaModFix/>
          </a:blip>
          <a:stretch>
            <a:fillRect/>
          </a:stretch>
        </p:blipFill>
        <p:spPr>
          <a:xfrm flipH="1">
            <a:off x="12" y="5927307"/>
            <a:ext cx="3486346" cy="978920"/>
          </a:xfrm>
          <a:prstGeom prst="rect">
            <a:avLst/>
          </a:prstGeom>
          <a:noFill/>
          <a:ln>
            <a:noFill/>
          </a:ln>
        </p:spPr>
      </p:pic>
      <p:pic>
        <p:nvPicPr>
          <p:cNvPr id="178" name="Google Shape;178;p17"/>
          <p:cNvPicPr preferRelativeResize="0"/>
          <p:nvPr/>
        </p:nvPicPr>
        <p:blipFill>
          <a:blip r:embed="rId6">
            <a:alphaModFix/>
          </a:blip>
          <a:stretch>
            <a:fillRect/>
          </a:stretch>
        </p:blipFill>
        <p:spPr>
          <a:xfrm flipH="1">
            <a:off x="1068780" y="5879079"/>
            <a:ext cx="435158" cy="406624"/>
          </a:xfrm>
          <a:prstGeom prst="rect">
            <a:avLst/>
          </a:prstGeom>
          <a:noFill/>
          <a:ln>
            <a:noFill/>
          </a:ln>
        </p:spPr>
      </p:pic>
      <p:pic>
        <p:nvPicPr>
          <p:cNvPr id="179" name="Google Shape;179;p17"/>
          <p:cNvPicPr preferRelativeResize="0"/>
          <p:nvPr/>
        </p:nvPicPr>
        <p:blipFill>
          <a:blip r:embed="rId5">
            <a:alphaModFix/>
          </a:blip>
          <a:stretch>
            <a:fillRect/>
          </a:stretch>
        </p:blipFill>
        <p:spPr>
          <a:xfrm>
            <a:off x="8682738" y="5927307"/>
            <a:ext cx="3486346" cy="978920"/>
          </a:xfrm>
          <a:prstGeom prst="rect">
            <a:avLst/>
          </a:prstGeom>
          <a:noFill/>
          <a:ln>
            <a:noFill/>
          </a:ln>
        </p:spPr>
      </p:pic>
      <p:pic>
        <p:nvPicPr>
          <p:cNvPr id="180" name="Google Shape;180;p17"/>
          <p:cNvPicPr preferRelativeResize="0"/>
          <p:nvPr/>
        </p:nvPicPr>
        <p:blipFill>
          <a:blip r:embed="rId6">
            <a:alphaModFix/>
          </a:blip>
          <a:stretch>
            <a:fillRect/>
          </a:stretch>
        </p:blipFill>
        <p:spPr>
          <a:xfrm>
            <a:off x="11377999" y="5711708"/>
            <a:ext cx="435158" cy="4066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94"/>
        <p:cNvGrpSpPr/>
        <p:nvPr/>
      </p:nvGrpSpPr>
      <p:grpSpPr>
        <a:xfrm>
          <a:off x="0" y="0"/>
          <a:ext cx="0" cy="0"/>
          <a:chOff x="0" y="0"/>
          <a:chExt cx="0" cy="0"/>
        </a:xfrm>
      </p:grpSpPr>
      <p:pic>
        <p:nvPicPr>
          <p:cNvPr id="295" name="Google Shape;295;p27"/>
          <p:cNvPicPr preferRelativeResize="0"/>
          <p:nvPr/>
        </p:nvPicPr>
        <p:blipFill>
          <a:blip r:embed="rId2">
            <a:alphaModFix amt="40000"/>
          </a:blip>
          <a:stretch>
            <a:fillRect/>
          </a:stretch>
        </p:blipFill>
        <p:spPr>
          <a:xfrm>
            <a:off x="0" y="0"/>
            <a:ext cx="12161838" cy="6858000"/>
          </a:xfrm>
          <a:prstGeom prst="rect">
            <a:avLst/>
          </a:prstGeom>
          <a:noFill/>
          <a:ln>
            <a:noFill/>
          </a:ln>
        </p:spPr>
      </p:pic>
      <p:sp>
        <p:nvSpPr>
          <p:cNvPr id="296" name="Google Shape;296;p27"/>
          <p:cNvSpPr txBox="1">
            <a:spLocks noGrp="1"/>
          </p:cNvSpPr>
          <p:nvPr>
            <p:ph type="title" hasCustomPrompt="1"/>
          </p:nvPr>
        </p:nvSpPr>
        <p:spPr>
          <a:xfrm>
            <a:off x="5045687" y="818975"/>
            <a:ext cx="6124411" cy="8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5985"/>
            </a:lvl1pPr>
            <a:lvl2pPr lvl="1" algn="ctr" rtl="0">
              <a:spcBef>
                <a:spcPts val="0"/>
              </a:spcBef>
              <a:spcAft>
                <a:spcPts val="0"/>
              </a:spcAft>
              <a:buSzPts val="6000"/>
              <a:buNone/>
              <a:defRPr sz="7980"/>
            </a:lvl2pPr>
            <a:lvl3pPr lvl="2" algn="ctr" rtl="0">
              <a:spcBef>
                <a:spcPts val="0"/>
              </a:spcBef>
              <a:spcAft>
                <a:spcPts val="0"/>
              </a:spcAft>
              <a:buSzPts val="6000"/>
              <a:buNone/>
              <a:defRPr sz="7980"/>
            </a:lvl3pPr>
            <a:lvl4pPr lvl="3" algn="ctr" rtl="0">
              <a:spcBef>
                <a:spcPts val="0"/>
              </a:spcBef>
              <a:spcAft>
                <a:spcPts val="0"/>
              </a:spcAft>
              <a:buSzPts val="6000"/>
              <a:buNone/>
              <a:defRPr sz="7980"/>
            </a:lvl4pPr>
            <a:lvl5pPr lvl="4" algn="ctr" rtl="0">
              <a:spcBef>
                <a:spcPts val="0"/>
              </a:spcBef>
              <a:spcAft>
                <a:spcPts val="0"/>
              </a:spcAft>
              <a:buSzPts val="6000"/>
              <a:buNone/>
              <a:defRPr sz="7980"/>
            </a:lvl5pPr>
            <a:lvl6pPr lvl="5" algn="ctr" rtl="0">
              <a:spcBef>
                <a:spcPts val="0"/>
              </a:spcBef>
              <a:spcAft>
                <a:spcPts val="0"/>
              </a:spcAft>
              <a:buSzPts val="6000"/>
              <a:buNone/>
              <a:defRPr sz="7980"/>
            </a:lvl6pPr>
            <a:lvl7pPr lvl="6" algn="ctr" rtl="0">
              <a:spcBef>
                <a:spcPts val="0"/>
              </a:spcBef>
              <a:spcAft>
                <a:spcPts val="0"/>
              </a:spcAft>
              <a:buSzPts val="6000"/>
              <a:buNone/>
              <a:defRPr sz="7980"/>
            </a:lvl7pPr>
            <a:lvl8pPr lvl="7" algn="ctr" rtl="0">
              <a:spcBef>
                <a:spcPts val="0"/>
              </a:spcBef>
              <a:spcAft>
                <a:spcPts val="0"/>
              </a:spcAft>
              <a:buSzPts val="6000"/>
              <a:buNone/>
              <a:defRPr sz="7980"/>
            </a:lvl8pPr>
            <a:lvl9pPr lvl="8" algn="ctr" rtl="0">
              <a:spcBef>
                <a:spcPts val="0"/>
              </a:spcBef>
              <a:spcAft>
                <a:spcPts val="0"/>
              </a:spcAft>
              <a:buSzPts val="6000"/>
              <a:buNone/>
              <a:defRPr sz="7980"/>
            </a:lvl9pPr>
          </a:lstStyle>
          <a:p>
            <a:r>
              <a:t>xx%</a:t>
            </a:r>
          </a:p>
        </p:txBody>
      </p:sp>
      <p:sp>
        <p:nvSpPr>
          <p:cNvPr id="297" name="Google Shape;297;p27"/>
          <p:cNvSpPr txBox="1">
            <a:spLocks noGrp="1"/>
          </p:cNvSpPr>
          <p:nvPr>
            <p:ph type="subTitle" idx="1"/>
          </p:nvPr>
        </p:nvSpPr>
        <p:spPr>
          <a:xfrm>
            <a:off x="5045687" y="1777013"/>
            <a:ext cx="6124411" cy="487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sz="2128"/>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Font typeface="PT Sans"/>
              <a:buNone/>
              <a:defRPr sz="2793">
                <a:latin typeface="PT Sans"/>
                <a:ea typeface="PT Sans"/>
                <a:cs typeface="PT Sans"/>
                <a:sym typeface="PT Sans"/>
              </a:defRPr>
            </a:lvl4pPr>
            <a:lvl5pPr lvl="4" algn="ctr" rtl="0">
              <a:lnSpc>
                <a:spcPct val="100000"/>
              </a:lnSpc>
              <a:spcBef>
                <a:spcPts val="0"/>
              </a:spcBef>
              <a:spcAft>
                <a:spcPts val="0"/>
              </a:spcAft>
              <a:buSzPts val="2100"/>
              <a:buFont typeface="PT Sans"/>
              <a:buNone/>
              <a:defRPr sz="2793">
                <a:latin typeface="PT Sans"/>
                <a:ea typeface="PT Sans"/>
                <a:cs typeface="PT Sans"/>
                <a:sym typeface="PT Sans"/>
              </a:defRPr>
            </a:lvl5pPr>
            <a:lvl6pPr lvl="5" algn="ctr" rtl="0">
              <a:lnSpc>
                <a:spcPct val="100000"/>
              </a:lnSpc>
              <a:spcBef>
                <a:spcPts val="0"/>
              </a:spcBef>
              <a:spcAft>
                <a:spcPts val="0"/>
              </a:spcAft>
              <a:buSzPts val="2100"/>
              <a:buFont typeface="PT Sans"/>
              <a:buNone/>
              <a:defRPr sz="2793">
                <a:latin typeface="PT Sans"/>
                <a:ea typeface="PT Sans"/>
                <a:cs typeface="PT Sans"/>
                <a:sym typeface="PT Sans"/>
              </a:defRPr>
            </a:lvl6pPr>
            <a:lvl7pPr lvl="6" algn="ctr" rtl="0">
              <a:lnSpc>
                <a:spcPct val="100000"/>
              </a:lnSpc>
              <a:spcBef>
                <a:spcPts val="0"/>
              </a:spcBef>
              <a:spcAft>
                <a:spcPts val="0"/>
              </a:spcAft>
              <a:buSzPts val="2100"/>
              <a:buFont typeface="PT Sans"/>
              <a:buNone/>
              <a:defRPr sz="2793">
                <a:latin typeface="PT Sans"/>
                <a:ea typeface="PT Sans"/>
                <a:cs typeface="PT Sans"/>
                <a:sym typeface="PT Sans"/>
              </a:defRPr>
            </a:lvl7pPr>
            <a:lvl8pPr lvl="7" algn="ctr" rtl="0">
              <a:lnSpc>
                <a:spcPct val="100000"/>
              </a:lnSpc>
              <a:spcBef>
                <a:spcPts val="0"/>
              </a:spcBef>
              <a:spcAft>
                <a:spcPts val="0"/>
              </a:spcAft>
              <a:buSzPts val="2100"/>
              <a:buFont typeface="PT Sans"/>
              <a:buNone/>
              <a:defRPr sz="2793">
                <a:latin typeface="PT Sans"/>
                <a:ea typeface="PT Sans"/>
                <a:cs typeface="PT Sans"/>
                <a:sym typeface="PT Sans"/>
              </a:defRPr>
            </a:lvl8pPr>
            <a:lvl9pPr lvl="8" algn="ctr" rtl="0">
              <a:lnSpc>
                <a:spcPct val="100000"/>
              </a:lnSpc>
              <a:spcBef>
                <a:spcPts val="0"/>
              </a:spcBef>
              <a:spcAft>
                <a:spcPts val="0"/>
              </a:spcAft>
              <a:buSzPts val="2100"/>
              <a:buFont typeface="PT Sans"/>
              <a:buNone/>
              <a:defRPr sz="2793">
                <a:latin typeface="PT Sans"/>
                <a:ea typeface="PT Sans"/>
                <a:cs typeface="PT Sans"/>
                <a:sym typeface="PT Sans"/>
              </a:defRPr>
            </a:lvl9pPr>
          </a:lstStyle>
          <a:p>
            <a:endParaRPr/>
          </a:p>
        </p:txBody>
      </p:sp>
      <p:sp>
        <p:nvSpPr>
          <p:cNvPr id="298" name="Google Shape;298;p27"/>
          <p:cNvSpPr txBox="1">
            <a:spLocks noGrp="1"/>
          </p:cNvSpPr>
          <p:nvPr>
            <p:ph type="title" idx="2" hasCustomPrompt="1"/>
          </p:nvPr>
        </p:nvSpPr>
        <p:spPr>
          <a:xfrm>
            <a:off x="5045687" y="2467805"/>
            <a:ext cx="6124411" cy="8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5985"/>
            </a:lvl1pPr>
            <a:lvl2pPr lvl="1" algn="ctr" rtl="0">
              <a:spcBef>
                <a:spcPts val="0"/>
              </a:spcBef>
              <a:spcAft>
                <a:spcPts val="0"/>
              </a:spcAft>
              <a:buSzPts val="6000"/>
              <a:buNone/>
              <a:defRPr sz="7980"/>
            </a:lvl2pPr>
            <a:lvl3pPr lvl="2" algn="ctr" rtl="0">
              <a:spcBef>
                <a:spcPts val="0"/>
              </a:spcBef>
              <a:spcAft>
                <a:spcPts val="0"/>
              </a:spcAft>
              <a:buSzPts val="6000"/>
              <a:buNone/>
              <a:defRPr sz="7980"/>
            </a:lvl3pPr>
            <a:lvl4pPr lvl="3" algn="ctr" rtl="0">
              <a:spcBef>
                <a:spcPts val="0"/>
              </a:spcBef>
              <a:spcAft>
                <a:spcPts val="0"/>
              </a:spcAft>
              <a:buSzPts val="6000"/>
              <a:buNone/>
              <a:defRPr sz="7980"/>
            </a:lvl4pPr>
            <a:lvl5pPr lvl="4" algn="ctr" rtl="0">
              <a:spcBef>
                <a:spcPts val="0"/>
              </a:spcBef>
              <a:spcAft>
                <a:spcPts val="0"/>
              </a:spcAft>
              <a:buSzPts val="6000"/>
              <a:buNone/>
              <a:defRPr sz="7980"/>
            </a:lvl5pPr>
            <a:lvl6pPr lvl="5" algn="ctr" rtl="0">
              <a:spcBef>
                <a:spcPts val="0"/>
              </a:spcBef>
              <a:spcAft>
                <a:spcPts val="0"/>
              </a:spcAft>
              <a:buSzPts val="6000"/>
              <a:buNone/>
              <a:defRPr sz="7980"/>
            </a:lvl6pPr>
            <a:lvl7pPr lvl="6" algn="ctr" rtl="0">
              <a:spcBef>
                <a:spcPts val="0"/>
              </a:spcBef>
              <a:spcAft>
                <a:spcPts val="0"/>
              </a:spcAft>
              <a:buSzPts val="6000"/>
              <a:buNone/>
              <a:defRPr sz="7980"/>
            </a:lvl7pPr>
            <a:lvl8pPr lvl="7" algn="ctr" rtl="0">
              <a:spcBef>
                <a:spcPts val="0"/>
              </a:spcBef>
              <a:spcAft>
                <a:spcPts val="0"/>
              </a:spcAft>
              <a:buSzPts val="6000"/>
              <a:buNone/>
              <a:defRPr sz="7980"/>
            </a:lvl8pPr>
            <a:lvl9pPr lvl="8" algn="ctr" rtl="0">
              <a:spcBef>
                <a:spcPts val="0"/>
              </a:spcBef>
              <a:spcAft>
                <a:spcPts val="0"/>
              </a:spcAft>
              <a:buSzPts val="6000"/>
              <a:buNone/>
              <a:defRPr sz="7980"/>
            </a:lvl9pPr>
          </a:lstStyle>
          <a:p>
            <a:r>
              <a:t>xx%</a:t>
            </a:r>
          </a:p>
        </p:txBody>
      </p:sp>
      <p:sp>
        <p:nvSpPr>
          <p:cNvPr id="299" name="Google Shape;299;p27"/>
          <p:cNvSpPr txBox="1">
            <a:spLocks noGrp="1"/>
          </p:cNvSpPr>
          <p:nvPr>
            <p:ph type="subTitle" idx="3"/>
          </p:nvPr>
        </p:nvSpPr>
        <p:spPr>
          <a:xfrm>
            <a:off x="5045687" y="3427108"/>
            <a:ext cx="6124411" cy="487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sz="2128"/>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Font typeface="PT Sans"/>
              <a:buNone/>
              <a:defRPr sz="2793">
                <a:latin typeface="PT Sans"/>
                <a:ea typeface="PT Sans"/>
                <a:cs typeface="PT Sans"/>
                <a:sym typeface="PT Sans"/>
              </a:defRPr>
            </a:lvl4pPr>
            <a:lvl5pPr lvl="4" algn="ctr" rtl="0">
              <a:lnSpc>
                <a:spcPct val="100000"/>
              </a:lnSpc>
              <a:spcBef>
                <a:spcPts val="0"/>
              </a:spcBef>
              <a:spcAft>
                <a:spcPts val="0"/>
              </a:spcAft>
              <a:buSzPts val="2100"/>
              <a:buFont typeface="PT Sans"/>
              <a:buNone/>
              <a:defRPr sz="2793">
                <a:latin typeface="PT Sans"/>
                <a:ea typeface="PT Sans"/>
                <a:cs typeface="PT Sans"/>
                <a:sym typeface="PT Sans"/>
              </a:defRPr>
            </a:lvl5pPr>
            <a:lvl6pPr lvl="5" algn="ctr" rtl="0">
              <a:lnSpc>
                <a:spcPct val="100000"/>
              </a:lnSpc>
              <a:spcBef>
                <a:spcPts val="0"/>
              </a:spcBef>
              <a:spcAft>
                <a:spcPts val="0"/>
              </a:spcAft>
              <a:buSzPts val="2100"/>
              <a:buFont typeface="PT Sans"/>
              <a:buNone/>
              <a:defRPr sz="2793">
                <a:latin typeface="PT Sans"/>
                <a:ea typeface="PT Sans"/>
                <a:cs typeface="PT Sans"/>
                <a:sym typeface="PT Sans"/>
              </a:defRPr>
            </a:lvl6pPr>
            <a:lvl7pPr lvl="6" algn="ctr" rtl="0">
              <a:lnSpc>
                <a:spcPct val="100000"/>
              </a:lnSpc>
              <a:spcBef>
                <a:spcPts val="0"/>
              </a:spcBef>
              <a:spcAft>
                <a:spcPts val="0"/>
              </a:spcAft>
              <a:buSzPts val="2100"/>
              <a:buFont typeface="PT Sans"/>
              <a:buNone/>
              <a:defRPr sz="2793">
                <a:latin typeface="PT Sans"/>
                <a:ea typeface="PT Sans"/>
                <a:cs typeface="PT Sans"/>
                <a:sym typeface="PT Sans"/>
              </a:defRPr>
            </a:lvl7pPr>
            <a:lvl8pPr lvl="7" algn="ctr" rtl="0">
              <a:lnSpc>
                <a:spcPct val="100000"/>
              </a:lnSpc>
              <a:spcBef>
                <a:spcPts val="0"/>
              </a:spcBef>
              <a:spcAft>
                <a:spcPts val="0"/>
              </a:spcAft>
              <a:buSzPts val="2100"/>
              <a:buFont typeface="PT Sans"/>
              <a:buNone/>
              <a:defRPr sz="2793">
                <a:latin typeface="PT Sans"/>
                <a:ea typeface="PT Sans"/>
                <a:cs typeface="PT Sans"/>
                <a:sym typeface="PT Sans"/>
              </a:defRPr>
            </a:lvl8pPr>
            <a:lvl9pPr lvl="8" algn="ctr" rtl="0">
              <a:lnSpc>
                <a:spcPct val="100000"/>
              </a:lnSpc>
              <a:spcBef>
                <a:spcPts val="0"/>
              </a:spcBef>
              <a:spcAft>
                <a:spcPts val="0"/>
              </a:spcAft>
              <a:buSzPts val="2100"/>
              <a:buFont typeface="PT Sans"/>
              <a:buNone/>
              <a:defRPr sz="2793">
                <a:latin typeface="PT Sans"/>
                <a:ea typeface="PT Sans"/>
                <a:cs typeface="PT Sans"/>
                <a:sym typeface="PT Sans"/>
              </a:defRPr>
            </a:lvl9pPr>
          </a:lstStyle>
          <a:p>
            <a:endParaRPr/>
          </a:p>
        </p:txBody>
      </p:sp>
      <p:sp>
        <p:nvSpPr>
          <p:cNvPr id="300" name="Google Shape;300;p27"/>
          <p:cNvSpPr txBox="1">
            <a:spLocks noGrp="1"/>
          </p:cNvSpPr>
          <p:nvPr>
            <p:ph type="title" idx="4" hasCustomPrompt="1"/>
          </p:nvPr>
        </p:nvSpPr>
        <p:spPr>
          <a:xfrm>
            <a:off x="5045687" y="4117907"/>
            <a:ext cx="6124411" cy="8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5985"/>
            </a:lvl1pPr>
            <a:lvl2pPr lvl="1" algn="ctr" rtl="0">
              <a:spcBef>
                <a:spcPts val="0"/>
              </a:spcBef>
              <a:spcAft>
                <a:spcPts val="0"/>
              </a:spcAft>
              <a:buSzPts val="6000"/>
              <a:buNone/>
              <a:defRPr sz="7980"/>
            </a:lvl2pPr>
            <a:lvl3pPr lvl="2" algn="ctr" rtl="0">
              <a:spcBef>
                <a:spcPts val="0"/>
              </a:spcBef>
              <a:spcAft>
                <a:spcPts val="0"/>
              </a:spcAft>
              <a:buSzPts val="6000"/>
              <a:buNone/>
              <a:defRPr sz="7980"/>
            </a:lvl3pPr>
            <a:lvl4pPr lvl="3" algn="ctr" rtl="0">
              <a:spcBef>
                <a:spcPts val="0"/>
              </a:spcBef>
              <a:spcAft>
                <a:spcPts val="0"/>
              </a:spcAft>
              <a:buSzPts val="6000"/>
              <a:buNone/>
              <a:defRPr sz="7980"/>
            </a:lvl4pPr>
            <a:lvl5pPr lvl="4" algn="ctr" rtl="0">
              <a:spcBef>
                <a:spcPts val="0"/>
              </a:spcBef>
              <a:spcAft>
                <a:spcPts val="0"/>
              </a:spcAft>
              <a:buSzPts val="6000"/>
              <a:buNone/>
              <a:defRPr sz="7980"/>
            </a:lvl5pPr>
            <a:lvl6pPr lvl="5" algn="ctr" rtl="0">
              <a:spcBef>
                <a:spcPts val="0"/>
              </a:spcBef>
              <a:spcAft>
                <a:spcPts val="0"/>
              </a:spcAft>
              <a:buSzPts val="6000"/>
              <a:buNone/>
              <a:defRPr sz="7980"/>
            </a:lvl6pPr>
            <a:lvl7pPr lvl="6" algn="ctr" rtl="0">
              <a:spcBef>
                <a:spcPts val="0"/>
              </a:spcBef>
              <a:spcAft>
                <a:spcPts val="0"/>
              </a:spcAft>
              <a:buSzPts val="6000"/>
              <a:buNone/>
              <a:defRPr sz="7980"/>
            </a:lvl7pPr>
            <a:lvl8pPr lvl="7" algn="ctr" rtl="0">
              <a:spcBef>
                <a:spcPts val="0"/>
              </a:spcBef>
              <a:spcAft>
                <a:spcPts val="0"/>
              </a:spcAft>
              <a:buSzPts val="6000"/>
              <a:buNone/>
              <a:defRPr sz="7980"/>
            </a:lvl8pPr>
            <a:lvl9pPr lvl="8" algn="ctr" rtl="0">
              <a:spcBef>
                <a:spcPts val="0"/>
              </a:spcBef>
              <a:spcAft>
                <a:spcPts val="0"/>
              </a:spcAft>
              <a:buSzPts val="6000"/>
              <a:buNone/>
              <a:defRPr sz="7980"/>
            </a:lvl9pPr>
          </a:lstStyle>
          <a:p>
            <a:r>
              <a:t>xx%</a:t>
            </a:r>
          </a:p>
        </p:txBody>
      </p:sp>
      <p:sp>
        <p:nvSpPr>
          <p:cNvPr id="301" name="Google Shape;301;p27"/>
          <p:cNvSpPr txBox="1">
            <a:spLocks noGrp="1"/>
          </p:cNvSpPr>
          <p:nvPr>
            <p:ph type="subTitle" idx="5"/>
          </p:nvPr>
        </p:nvSpPr>
        <p:spPr>
          <a:xfrm>
            <a:off x="5045687" y="5077208"/>
            <a:ext cx="6124411" cy="487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sz="2128"/>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Font typeface="PT Sans"/>
              <a:buNone/>
              <a:defRPr sz="2793">
                <a:latin typeface="PT Sans"/>
                <a:ea typeface="PT Sans"/>
                <a:cs typeface="PT Sans"/>
                <a:sym typeface="PT Sans"/>
              </a:defRPr>
            </a:lvl4pPr>
            <a:lvl5pPr lvl="4" algn="ctr" rtl="0">
              <a:lnSpc>
                <a:spcPct val="100000"/>
              </a:lnSpc>
              <a:spcBef>
                <a:spcPts val="0"/>
              </a:spcBef>
              <a:spcAft>
                <a:spcPts val="0"/>
              </a:spcAft>
              <a:buSzPts val="2100"/>
              <a:buFont typeface="PT Sans"/>
              <a:buNone/>
              <a:defRPr sz="2793">
                <a:latin typeface="PT Sans"/>
                <a:ea typeface="PT Sans"/>
                <a:cs typeface="PT Sans"/>
                <a:sym typeface="PT Sans"/>
              </a:defRPr>
            </a:lvl5pPr>
            <a:lvl6pPr lvl="5" algn="ctr" rtl="0">
              <a:lnSpc>
                <a:spcPct val="100000"/>
              </a:lnSpc>
              <a:spcBef>
                <a:spcPts val="0"/>
              </a:spcBef>
              <a:spcAft>
                <a:spcPts val="0"/>
              </a:spcAft>
              <a:buSzPts val="2100"/>
              <a:buFont typeface="PT Sans"/>
              <a:buNone/>
              <a:defRPr sz="2793">
                <a:latin typeface="PT Sans"/>
                <a:ea typeface="PT Sans"/>
                <a:cs typeface="PT Sans"/>
                <a:sym typeface="PT Sans"/>
              </a:defRPr>
            </a:lvl6pPr>
            <a:lvl7pPr lvl="6" algn="ctr" rtl="0">
              <a:lnSpc>
                <a:spcPct val="100000"/>
              </a:lnSpc>
              <a:spcBef>
                <a:spcPts val="0"/>
              </a:spcBef>
              <a:spcAft>
                <a:spcPts val="0"/>
              </a:spcAft>
              <a:buSzPts val="2100"/>
              <a:buFont typeface="PT Sans"/>
              <a:buNone/>
              <a:defRPr sz="2793">
                <a:latin typeface="PT Sans"/>
                <a:ea typeface="PT Sans"/>
                <a:cs typeface="PT Sans"/>
                <a:sym typeface="PT Sans"/>
              </a:defRPr>
            </a:lvl7pPr>
            <a:lvl8pPr lvl="7" algn="ctr" rtl="0">
              <a:lnSpc>
                <a:spcPct val="100000"/>
              </a:lnSpc>
              <a:spcBef>
                <a:spcPts val="0"/>
              </a:spcBef>
              <a:spcAft>
                <a:spcPts val="0"/>
              </a:spcAft>
              <a:buSzPts val="2100"/>
              <a:buFont typeface="PT Sans"/>
              <a:buNone/>
              <a:defRPr sz="2793">
                <a:latin typeface="PT Sans"/>
                <a:ea typeface="PT Sans"/>
                <a:cs typeface="PT Sans"/>
                <a:sym typeface="PT Sans"/>
              </a:defRPr>
            </a:lvl8pPr>
            <a:lvl9pPr lvl="8" algn="ctr" rtl="0">
              <a:lnSpc>
                <a:spcPct val="100000"/>
              </a:lnSpc>
              <a:spcBef>
                <a:spcPts val="0"/>
              </a:spcBef>
              <a:spcAft>
                <a:spcPts val="0"/>
              </a:spcAft>
              <a:buSzPts val="2100"/>
              <a:buFont typeface="PT Sans"/>
              <a:buNone/>
              <a:defRPr sz="2793">
                <a:latin typeface="PT Sans"/>
                <a:ea typeface="PT Sans"/>
                <a:cs typeface="PT Sans"/>
                <a:sym typeface="PT Sans"/>
              </a:defRPr>
            </a:lvl9pPr>
          </a:lstStyle>
          <a:p>
            <a:endParaRPr/>
          </a:p>
        </p:txBody>
      </p:sp>
      <p:pic>
        <p:nvPicPr>
          <p:cNvPr id="302" name="Google Shape;302;p27"/>
          <p:cNvPicPr preferRelativeResize="0"/>
          <p:nvPr/>
        </p:nvPicPr>
        <p:blipFill>
          <a:blip r:embed="rId3">
            <a:alphaModFix/>
          </a:blip>
          <a:stretch>
            <a:fillRect/>
          </a:stretch>
        </p:blipFill>
        <p:spPr>
          <a:xfrm flipH="1">
            <a:off x="10979371" y="5496599"/>
            <a:ext cx="1178876" cy="136813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10"/>
        <p:cNvGrpSpPr/>
        <p:nvPr/>
      </p:nvGrpSpPr>
      <p:grpSpPr>
        <a:xfrm>
          <a:off x="0" y="0"/>
          <a:ext cx="0" cy="0"/>
          <a:chOff x="0" y="0"/>
          <a:chExt cx="0" cy="0"/>
        </a:xfrm>
      </p:grpSpPr>
      <p:pic>
        <p:nvPicPr>
          <p:cNvPr id="311" name="Google Shape;311;p29"/>
          <p:cNvPicPr preferRelativeResize="0"/>
          <p:nvPr/>
        </p:nvPicPr>
        <p:blipFill>
          <a:blip r:embed="rId2">
            <a:alphaModFix amt="40000"/>
          </a:blip>
          <a:stretch>
            <a:fillRect/>
          </a:stretch>
        </p:blipFill>
        <p:spPr>
          <a:xfrm rot="10800000">
            <a:off x="0" y="0"/>
            <a:ext cx="12161838" cy="6858000"/>
          </a:xfrm>
          <a:prstGeom prst="rect">
            <a:avLst/>
          </a:prstGeom>
          <a:noFill/>
          <a:ln>
            <a:noFill/>
          </a:ln>
        </p:spPr>
      </p:pic>
      <p:grpSp>
        <p:nvGrpSpPr>
          <p:cNvPr id="312" name="Google Shape;312;p29"/>
          <p:cNvGrpSpPr/>
          <p:nvPr/>
        </p:nvGrpSpPr>
        <p:grpSpPr>
          <a:xfrm>
            <a:off x="-344853" y="4915441"/>
            <a:ext cx="12845654" cy="2434232"/>
            <a:chOff x="-259281" y="3686581"/>
            <a:chExt cx="9658134" cy="1825674"/>
          </a:xfrm>
        </p:grpSpPr>
        <p:pic>
          <p:nvPicPr>
            <p:cNvPr id="313" name="Google Shape;313;p29"/>
            <p:cNvPicPr preferRelativeResize="0"/>
            <p:nvPr/>
          </p:nvPicPr>
          <p:blipFill>
            <a:blip r:embed="rId3">
              <a:alphaModFix/>
            </a:blip>
            <a:stretch>
              <a:fillRect/>
            </a:stretch>
          </p:blipFill>
          <p:spPr>
            <a:xfrm>
              <a:off x="-259281" y="3813400"/>
              <a:ext cx="1093775" cy="1266250"/>
            </a:xfrm>
            <a:prstGeom prst="rect">
              <a:avLst/>
            </a:prstGeom>
            <a:noFill/>
            <a:ln>
              <a:noFill/>
            </a:ln>
          </p:spPr>
        </p:pic>
        <p:pic>
          <p:nvPicPr>
            <p:cNvPr id="314" name="Google Shape;314;p29"/>
            <p:cNvPicPr preferRelativeResize="0"/>
            <p:nvPr/>
          </p:nvPicPr>
          <p:blipFill>
            <a:blip r:embed="rId4">
              <a:alphaModFix/>
            </a:blip>
            <a:stretch>
              <a:fillRect/>
            </a:stretch>
          </p:blipFill>
          <p:spPr>
            <a:xfrm rot="-1799998">
              <a:off x="8142597" y="3812280"/>
              <a:ext cx="924625" cy="1574275"/>
            </a:xfrm>
            <a:prstGeom prst="rect">
              <a:avLst/>
            </a:prstGeom>
            <a:noFill/>
            <a:ln>
              <a:noFill/>
            </a:ln>
          </p:spPr>
        </p:pic>
        <p:pic>
          <p:nvPicPr>
            <p:cNvPr id="315" name="Google Shape;315;p29"/>
            <p:cNvPicPr preferRelativeResize="0"/>
            <p:nvPr/>
          </p:nvPicPr>
          <p:blipFill>
            <a:blip r:embed="rId5">
              <a:alphaModFix/>
            </a:blip>
            <a:stretch>
              <a:fillRect/>
            </a:stretch>
          </p:blipFill>
          <p:spPr>
            <a:xfrm flipH="1">
              <a:off x="-4428" y="4013125"/>
              <a:ext cx="1041245" cy="1130375"/>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16"/>
        <p:cNvGrpSpPr/>
        <p:nvPr/>
      </p:nvGrpSpPr>
      <p:grpSpPr>
        <a:xfrm>
          <a:off x="0" y="0"/>
          <a:ext cx="0" cy="0"/>
          <a:chOff x="0" y="0"/>
          <a:chExt cx="0" cy="0"/>
        </a:xfrm>
      </p:grpSpPr>
      <p:pic>
        <p:nvPicPr>
          <p:cNvPr id="317" name="Google Shape;317;p30"/>
          <p:cNvPicPr preferRelativeResize="0"/>
          <p:nvPr/>
        </p:nvPicPr>
        <p:blipFill>
          <a:blip r:embed="rId2">
            <a:alphaModFix amt="40000"/>
          </a:blip>
          <a:stretch>
            <a:fillRect/>
          </a:stretch>
        </p:blipFill>
        <p:spPr>
          <a:xfrm>
            <a:off x="0" y="0"/>
            <a:ext cx="12161838" cy="6858000"/>
          </a:xfrm>
          <a:prstGeom prst="rect">
            <a:avLst/>
          </a:prstGeom>
          <a:noFill/>
          <a:ln>
            <a:noFill/>
          </a:ln>
        </p:spPr>
      </p:pic>
      <p:grpSp>
        <p:nvGrpSpPr>
          <p:cNvPr id="318" name="Google Shape;318;p30"/>
          <p:cNvGrpSpPr/>
          <p:nvPr/>
        </p:nvGrpSpPr>
        <p:grpSpPr>
          <a:xfrm>
            <a:off x="-485198" y="3937317"/>
            <a:ext cx="12632960" cy="2926815"/>
            <a:chOff x="-364801" y="2952987"/>
            <a:chExt cx="9498218" cy="2195111"/>
          </a:xfrm>
        </p:grpSpPr>
        <p:pic>
          <p:nvPicPr>
            <p:cNvPr id="319" name="Google Shape;319;p30"/>
            <p:cNvPicPr preferRelativeResize="0"/>
            <p:nvPr/>
          </p:nvPicPr>
          <p:blipFill>
            <a:blip r:embed="rId3">
              <a:alphaModFix/>
            </a:blip>
            <a:stretch>
              <a:fillRect/>
            </a:stretch>
          </p:blipFill>
          <p:spPr>
            <a:xfrm rot="-360949">
              <a:off x="8096075" y="3280443"/>
              <a:ext cx="924625" cy="1574276"/>
            </a:xfrm>
            <a:prstGeom prst="rect">
              <a:avLst/>
            </a:prstGeom>
            <a:noFill/>
            <a:ln>
              <a:noFill/>
            </a:ln>
          </p:spPr>
        </p:pic>
        <p:pic>
          <p:nvPicPr>
            <p:cNvPr id="320" name="Google Shape;320;p30"/>
            <p:cNvPicPr preferRelativeResize="0"/>
            <p:nvPr/>
          </p:nvPicPr>
          <p:blipFill>
            <a:blip r:embed="rId4">
              <a:alphaModFix/>
            </a:blip>
            <a:stretch>
              <a:fillRect/>
            </a:stretch>
          </p:blipFill>
          <p:spPr>
            <a:xfrm flipH="1">
              <a:off x="-2" y="4161723"/>
              <a:ext cx="1828065" cy="986375"/>
            </a:xfrm>
            <a:prstGeom prst="rect">
              <a:avLst/>
            </a:prstGeom>
            <a:noFill/>
            <a:ln>
              <a:noFill/>
            </a:ln>
          </p:spPr>
        </p:pic>
        <p:pic>
          <p:nvPicPr>
            <p:cNvPr id="321" name="Google Shape;321;p30"/>
            <p:cNvPicPr preferRelativeResize="0"/>
            <p:nvPr/>
          </p:nvPicPr>
          <p:blipFill rotWithShape="1">
            <a:blip r:embed="rId5">
              <a:alphaModFix/>
            </a:blip>
            <a:srcRect l="37138"/>
            <a:stretch/>
          </p:blipFill>
          <p:spPr>
            <a:xfrm flipH="1">
              <a:off x="7198742" y="3376100"/>
              <a:ext cx="1934675" cy="1767400"/>
            </a:xfrm>
            <a:prstGeom prst="rect">
              <a:avLst/>
            </a:prstGeom>
            <a:noFill/>
            <a:ln>
              <a:noFill/>
            </a:ln>
          </p:spPr>
        </p:pic>
        <p:pic>
          <p:nvPicPr>
            <p:cNvPr id="322" name="Google Shape;322;p30"/>
            <p:cNvPicPr preferRelativeResize="0"/>
            <p:nvPr/>
          </p:nvPicPr>
          <p:blipFill>
            <a:blip r:embed="rId6">
              <a:alphaModFix/>
            </a:blip>
            <a:stretch>
              <a:fillRect/>
            </a:stretch>
          </p:blipFill>
          <p:spPr>
            <a:xfrm>
              <a:off x="-364801" y="2952987"/>
              <a:ext cx="936901" cy="1220576"/>
            </a:xfrm>
            <a:prstGeom prst="rect">
              <a:avLst/>
            </a:prstGeom>
            <a:noFill/>
            <a:ln>
              <a:noFill/>
            </a:ln>
          </p:spPr>
        </p:pic>
        <p:pic>
          <p:nvPicPr>
            <p:cNvPr id="323" name="Google Shape;323;p30"/>
            <p:cNvPicPr preferRelativeResize="0"/>
            <p:nvPr/>
          </p:nvPicPr>
          <p:blipFill>
            <a:blip r:embed="rId7">
              <a:alphaModFix/>
            </a:blip>
            <a:stretch>
              <a:fillRect/>
            </a:stretch>
          </p:blipFill>
          <p:spPr>
            <a:xfrm>
              <a:off x="7282520" y="4243913"/>
              <a:ext cx="854138" cy="822901"/>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107"/>
        <p:cNvGrpSpPr/>
        <p:nvPr/>
      </p:nvGrpSpPr>
      <p:grpSpPr>
        <a:xfrm>
          <a:off x="0" y="0"/>
          <a:ext cx="0" cy="0"/>
          <a:chOff x="0" y="0"/>
          <a:chExt cx="0" cy="0"/>
        </a:xfrm>
      </p:grpSpPr>
      <p:grpSp>
        <p:nvGrpSpPr>
          <p:cNvPr id="110" name="Google Shape;110;p4"/>
          <p:cNvGrpSpPr/>
          <p:nvPr/>
        </p:nvGrpSpPr>
        <p:grpSpPr>
          <a:xfrm>
            <a:off x="10432899" y="302305"/>
            <a:ext cx="1826652" cy="1662655"/>
            <a:chOff x="7844079" y="226728"/>
            <a:chExt cx="1373387" cy="1246991"/>
          </a:xfrm>
        </p:grpSpPr>
        <p:sp>
          <p:nvSpPr>
            <p:cNvPr id="111" name="Google Shape;111;p4"/>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 name="Google Shape;112;p4"/>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 name="Google Shape;113;p4"/>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 name="Google Shape;114;p4"/>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 name="Google Shape;115;p4"/>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 name="Google Shape;116;p4"/>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 name="Google Shape;117;p4"/>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 name="Google Shape;118;p4"/>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 name="Google Shape;119;p4"/>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 name="Google Shape;120;p4"/>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 name="Google Shape;121;p4"/>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 name="Google Shape;122;p4"/>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 name="Google Shape;123;p4"/>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 name="Google Shape;124;p4"/>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5" name="Google Shape;125;p4"/>
          <p:cNvGrpSpPr/>
          <p:nvPr/>
        </p:nvGrpSpPr>
        <p:grpSpPr>
          <a:xfrm>
            <a:off x="122040" y="5276980"/>
            <a:ext cx="942122" cy="1638049"/>
            <a:chOff x="-1056319" y="1385262"/>
            <a:chExt cx="212940" cy="369285"/>
          </a:xfrm>
        </p:grpSpPr>
        <p:sp>
          <p:nvSpPr>
            <p:cNvPr id="126" name="Google Shape;126;p4"/>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 name="Google Shape;127;p4"/>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 name="Google Shape;128;p4"/>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 name="Google Shape;129;p4"/>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 name="Google Shape;130;p4"/>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 name="Google Shape;131;p4"/>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 name="Google Shape;132;p4"/>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3" name="Google Shape;133;p4"/>
          <p:cNvGrpSpPr/>
          <p:nvPr/>
        </p:nvGrpSpPr>
        <p:grpSpPr>
          <a:xfrm>
            <a:off x="11186684" y="5965307"/>
            <a:ext cx="715363" cy="741144"/>
            <a:chOff x="5294267" y="4624350"/>
            <a:chExt cx="383004" cy="395854"/>
          </a:xfrm>
        </p:grpSpPr>
        <p:sp>
          <p:nvSpPr>
            <p:cNvPr id="134" name="Google Shape;134;p4"/>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 name="Google Shape;135;p4"/>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 name="Google Shape;136;p4"/>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 name="Google Shape;137;p4"/>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 name="Google Shape;138;p4"/>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 name="Google Shape;139;p4"/>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 name="Google Shape;140;p4"/>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 name="Google Shape;141;p4"/>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 name="Google Shape;142;p4"/>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3" name="Google Shape;143;p4"/>
          <p:cNvGrpSpPr/>
          <p:nvPr/>
        </p:nvGrpSpPr>
        <p:grpSpPr>
          <a:xfrm>
            <a:off x="163380" y="167089"/>
            <a:ext cx="804211" cy="770716"/>
            <a:chOff x="122839" y="125316"/>
            <a:chExt cx="604654" cy="578037"/>
          </a:xfrm>
        </p:grpSpPr>
        <p:sp>
          <p:nvSpPr>
            <p:cNvPr id="144" name="Google Shape;144;p4"/>
            <p:cNvSpPr/>
            <p:nvPr/>
          </p:nvSpPr>
          <p:spPr>
            <a:xfrm rot="10232062">
              <a:off x="183718" y="463675"/>
              <a:ext cx="246284" cy="220932"/>
            </a:xfrm>
            <a:custGeom>
              <a:avLst/>
              <a:gdLst/>
              <a:ahLst/>
              <a:cxnLst/>
              <a:rect l="l" t="t" r="r" b="b"/>
              <a:pathLst>
                <a:path w="2891" h="2593" extrusionOk="0">
                  <a:moveTo>
                    <a:pt x="2397" y="0"/>
                  </a:moveTo>
                  <a:cubicBezTo>
                    <a:pt x="2197" y="0"/>
                    <a:pt x="1879" y="238"/>
                    <a:pt x="1117" y="367"/>
                  </a:cubicBezTo>
                  <a:cubicBezTo>
                    <a:pt x="0" y="586"/>
                    <a:pt x="389" y="2213"/>
                    <a:pt x="389" y="2335"/>
                  </a:cubicBezTo>
                  <a:cubicBezTo>
                    <a:pt x="672" y="2505"/>
                    <a:pt x="988" y="2592"/>
                    <a:pt x="1309" y="2592"/>
                  </a:cubicBezTo>
                  <a:cubicBezTo>
                    <a:pt x="1538" y="2592"/>
                    <a:pt x="1769" y="2547"/>
                    <a:pt x="1992" y="2456"/>
                  </a:cubicBezTo>
                  <a:cubicBezTo>
                    <a:pt x="2891" y="2092"/>
                    <a:pt x="2891" y="683"/>
                    <a:pt x="2648" y="221"/>
                  </a:cubicBezTo>
                  <a:cubicBezTo>
                    <a:pt x="2567" y="59"/>
                    <a:pt x="2497" y="0"/>
                    <a:pt x="2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 name="Google Shape;145;p4"/>
            <p:cNvSpPr/>
            <p:nvPr/>
          </p:nvSpPr>
          <p:spPr>
            <a:xfrm rot="10232062">
              <a:off x="259551" y="505895"/>
              <a:ext cx="122162" cy="100199"/>
            </a:xfrm>
            <a:custGeom>
              <a:avLst/>
              <a:gdLst/>
              <a:ahLst/>
              <a:cxnLst/>
              <a:rect l="l" t="t" r="r" b="b"/>
              <a:pathLst>
                <a:path w="1434" h="1176" extrusionOk="0">
                  <a:moveTo>
                    <a:pt x="1347" y="0"/>
                  </a:moveTo>
                  <a:cubicBezTo>
                    <a:pt x="1312" y="0"/>
                    <a:pt x="1281" y="23"/>
                    <a:pt x="1264" y="58"/>
                  </a:cubicBezTo>
                  <a:cubicBezTo>
                    <a:pt x="1069" y="520"/>
                    <a:pt x="49" y="1030"/>
                    <a:pt x="49" y="1030"/>
                  </a:cubicBezTo>
                  <a:cubicBezTo>
                    <a:pt x="25" y="1054"/>
                    <a:pt x="0" y="1103"/>
                    <a:pt x="25" y="1151"/>
                  </a:cubicBezTo>
                  <a:cubicBezTo>
                    <a:pt x="49" y="1176"/>
                    <a:pt x="73" y="1176"/>
                    <a:pt x="98" y="1176"/>
                  </a:cubicBezTo>
                  <a:lnTo>
                    <a:pt x="122" y="1176"/>
                  </a:lnTo>
                  <a:cubicBezTo>
                    <a:pt x="171" y="1151"/>
                    <a:pt x="1166" y="641"/>
                    <a:pt x="1409" y="107"/>
                  </a:cubicBezTo>
                  <a:cubicBezTo>
                    <a:pt x="1434" y="82"/>
                    <a:pt x="1409" y="34"/>
                    <a:pt x="1385" y="10"/>
                  </a:cubicBezTo>
                  <a:cubicBezTo>
                    <a:pt x="1372" y="3"/>
                    <a:pt x="1359" y="0"/>
                    <a:pt x="134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rot="10232062">
              <a:off x="138246" y="172035"/>
              <a:ext cx="254633" cy="208407"/>
            </a:xfrm>
            <a:custGeom>
              <a:avLst/>
              <a:gdLst/>
              <a:ahLst/>
              <a:cxnLst/>
              <a:rect l="l" t="t" r="r" b="b"/>
              <a:pathLst>
                <a:path w="2989" h="2446" extrusionOk="0">
                  <a:moveTo>
                    <a:pt x="1122" y="0"/>
                  </a:moveTo>
                  <a:cubicBezTo>
                    <a:pt x="708" y="0"/>
                    <a:pt x="337" y="106"/>
                    <a:pt x="292" y="117"/>
                  </a:cubicBezTo>
                  <a:cubicBezTo>
                    <a:pt x="25" y="628"/>
                    <a:pt x="0" y="1211"/>
                    <a:pt x="267" y="1721"/>
                  </a:cubicBezTo>
                  <a:cubicBezTo>
                    <a:pt x="520" y="2255"/>
                    <a:pt x="1145" y="2445"/>
                    <a:pt x="1692" y="2445"/>
                  </a:cubicBezTo>
                  <a:cubicBezTo>
                    <a:pt x="2040" y="2445"/>
                    <a:pt x="2357" y="2368"/>
                    <a:pt x="2527" y="2255"/>
                  </a:cubicBezTo>
                  <a:cubicBezTo>
                    <a:pt x="2988" y="1939"/>
                    <a:pt x="2551" y="1842"/>
                    <a:pt x="2284" y="725"/>
                  </a:cubicBezTo>
                  <a:cubicBezTo>
                    <a:pt x="2128" y="140"/>
                    <a:pt x="1597" y="0"/>
                    <a:pt x="1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 name="Google Shape;147;p4"/>
            <p:cNvSpPr/>
            <p:nvPr/>
          </p:nvSpPr>
          <p:spPr>
            <a:xfrm rot="10232062">
              <a:off x="241030" y="237329"/>
              <a:ext cx="109810" cy="114769"/>
            </a:xfrm>
            <a:custGeom>
              <a:avLst/>
              <a:gdLst/>
              <a:ahLst/>
              <a:cxnLst/>
              <a:rect l="l" t="t" r="r" b="b"/>
              <a:pathLst>
                <a:path w="1289" h="1347" extrusionOk="0">
                  <a:moveTo>
                    <a:pt x="91" y="0"/>
                  </a:moveTo>
                  <a:cubicBezTo>
                    <a:pt x="78" y="0"/>
                    <a:pt x="64" y="3"/>
                    <a:pt x="49" y="11"/>
                  </a:cubicBezTo>
                  <a:cubicBezTo>
                    <a:pt x="1" y="35"/>
                    <a:pt x="1" y="83"/>
                    <a:pt x="25" y="132"/>
                  </a:cubicBezTo>
                  <a:cubicBezTo>
                    <a:pt x="49" y="156"/>
                    <a:pt x="632" y="1128"/>
                    <a:pt x="1167" y="1347"/>
                  </a:cubicBezTo>
                  <a:lnTo>
                    <a:pt x="1191" y="1347"/>
                  </a:lnTo>
                  <a:cubicBezTo>
                    <a:pt x="1215" y="1347"/>
                    <a:pt x="1240" y="1322"/>
                    <a:pt x="1264" y="1298"/>
                  </a:cubicBezTo>
                  <a:cubicBezTo>
                    <a:pt x="1288" y="1249"/>
                    <a:pt x="1264" y="1201"/>
                    <a:pt x="1215" y="1201"/>
                  </a:cubicBezTo>
                  <a:cubicBezTo>
                    <a:pt x="754" y="1006"/>
                    <a:pt x="171" y="35"/>
                    <a:pt x="171" y="35"/>
                  </a:cubicBezTo>
                  <a:cubicBezTo>
                    <a:pt x="154" y="18"/>
                    <a:pt x="124" y="0"/>
                    <a:pt x="91"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 name="Google Shape;148;p4"/>
            <p:cNvSpPr/>
            <p:nvPr/>
          </p:nvSpPr>
          <p:spPr>
            <a:xfrm rot="10232062">
              <a:off x="467454" y="143954"/>
              <a:ext cx="244239" cy="212326"/>
            </a:xfrm>
            <a:custGeom>
              <a:avLst/>
              <a:gdLst/>
              <a:ahLst/>
              <a:cxnLst/>
              <a:rect l="l" t="t" r="r" b="b"/>
              <a:pathLst>
                <a:path w="2867" h="2492" extrusionOk="0">
                  <a:moveTo>
                    <a:pt x="1588" y="0"/>
                  </a:moveTo>
                  <a:cubicBezTo>
                    <a:pt x="1396" y="0"/>
                    <a:pt x="1204" y="32"/>
                    <a:pt x="1021" y="99"/>
                  </a:cubicBezTo>
                  <a:cubicBezTo>
                    <a:pt x="122" y="391"/>
                    <a:pt x="0" y="1775"/>
                    <a:pt x="195" y="2261"/>
                  </a:cubicBezTo>
                  <a:cubicBezTo>
                    <a:pt x="272" y="2432"/>
                    <a:pt x="340" y="2492"/>
                    <a:pt x="447" y="2492"/>
                  </a:cubicBezTo>
                  <a:cubicBezTo>
                    <a:pt x="643" y="2492"/>
                    <a:pt x="970" y="2291"/>
                    <a:pt x="1725" y="2213"/>
                  </a:cubicBezTo>
                  <a:cubicBezTo>
                    <a:pt x="2867" y="2115"/>
                    <a:pt x="2624" y="439"/>
                    <a:pt x="2624" y="342"/>
                  </a:cubicBezTo>
                  <a:cubicBezTo>
                    <a:pt x="2321" y="119"/>
                    <a:pt x="1955" y="0"/>
                    <a:pt x="1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 name="Google Shape;149;p4"/>
            <p:cNvSpPr/>
            <p:nvPr/>
          </p:nvSpPr>
          <p:spPr>
            <a:xfrm rot="10232062">
              <a:off x="506806" y="218606"/>
              <a:ext cx="128381" cy="91934"/>
            </a:xfrm>
            <a:custGeom>
              <a:avLst/>
              <a:gdLst/>
              <a:ahLst/>
              <a:cxnLst/>
              <a:rect l="l" t="t" r="r" b="b"/>
              <a:pathLst>
                <a:path w="1507" h="1079" extrusionOk="0">
                  <a:moveTo>
                    <a:pt x="1423" y="0"/>
                  </a:moveTo>
                  <a:cubicBezTo>
                    <a:pt x="1411" y="0"/>
                    <a:pt x="1398" y="3"/>
                    <a:pt x="1385" y="10"/>
                  </a:cubicBezTo>
                  <a:cubicBezTo>
                    <a:pt x="1336" y="34"/>
                    <a:pt x="292" y="471"/>
                    <a:pt x="25" y="957"/>
                  </a:cubicBezTo>
                  <a:cubicBezTo>
                    <a:pt x="0" y="1006"/>
                    <a:pt x="0" y="1054"/>
                    <a:pt x="49" y="1079"/>
                  </a:cubicBezTo>
                  <a:lnTo>
                    <a:pt x="98" y="1079"/>
                  </a:lnTo>
                  <a:cubicBezTo>
                    <a:pt x="122" y="1079"/>
                    <a:pt x="146" y="1054"/>
                    <a:pt x="146" y="1054"/>
                  </a:cubicBezTo>
                  <a:cubicBezTo>
                    <a:pt x="413" y="593"/>
                    <a:pt x="1458" y="156"/>
                    <a:pt x="1458" y="156"/>
                  </a:cubicBezTo>
                  <a:cubicBezTo>
                    <a:pt x="1482" y="131"/>
                    <a:pt x="1506" y="83"/>
                    <a:pt x="1482" y="59"/>
                  </a:cubicBezTo>
                  <a:cubicBezTo>
                    <a:pt x="1482" y="23"/>
                    <a:pt x="1456" y="0"/>
                    <a:pt x="142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 name="Google Shape;150;p4"/>
            <p:cNvSpPr/>
            <p:nvPr/>
          </p:nvSpPr>
          <p:spPr>
            <a:xfrm rot="10232062">
              <a:off x="212752" y="211973"/>
              <a:ext cx="453381" cy="339193"/>
            </a:xfrm>
            <a:custGeom>
              <a:avLst/>
              <a:gdLst/>
              <a:ahLst/>
              <a:cxnLst/>
              <a:rect l="l" t="t" r="r" b="b"/>
              <a:pathLst>
                <a:path w="5322" h="3981" extrusionOk="0">
                  <a:moveTo>
                    <a:pt x="2229" y="0"/>
                  </a:moveTo>
                  <a:cubicBezTo>
                    <a:pt x="2176" y="0"/>
                    <a:pt x="2121" y="3"/>
                    <a:pt x="2061" y="9"/>
                  </a:cubicBezTo>
                  <a:cubicBezTo>
                    <a:pt x="1523" y="53"/>
                    <a:pt x="1298" y="507"/>
                    <a:pt x="1299" y="894"/>
                  </a:cubicBezTo>
                  <a:lnTo>
                    <a:pt x="1299" y="894"/>
                  </a:lnTo>
                  <a:cubicBezTo>
                    <a:pt x="1256" y="882"/>
                    <a:pt x="1211" y="870"/>
                    <a:pt x="1163" y="859"/>
                  </a:cubicBezTo>
                  <a:cubicBezTo>
                    <a:pt x="1123" y="851"/>
                    <a:pt x="1085" y="847"/>
                    <a:pt x="1048" y="847"/>
                  </a:cubicBezTo>
                  <a:cubicBezTo>
                    <a:pt x="240" y="847"/>
                    <a:pt x="0" y="2788"/>
                    <a:pt x="604" y="2997"/>
                  </a:cubicBezTo>
                  <a:cubicBezTo>
                    <a:pt x="676" y="3025"/>
                    <a:pt x="742" y="3037"/>
                    <a:pt x="801" y="3037"/>
                  </a:cubicBezTo>
                  <a:cubicBezTo>
                    <a:pt x="824" y="3037"/>
                    <a:pt x="847" y="3035"/>
                    <a:pt x="868" y="3032"/>
                  </a:cubicBezTo>
                  <a:lnTo>
                    <a:pt x="868" y="3032"/>
                  </a:lnTo>
                  <a:cubicBezTo>
                    <a:pt x="1077" y="3454"/>
                    <a:pt x="1536" y="3921"/>
                    <a:pt x="2132" y="3921"/>
                  </a:cubicBezTo>
                  <a:cubicBezTo>
                    <a:pt x="2149" y="3921"/>
                    <a:pt x="2166" y="3921"/>
                    <a:pt x="2183" y="3920"/>
                  </a:cubicBezTo>
                  <a:cubicBezTo>
                    <a:pt x="2358" y="3908"/>
                    <a:pt x="2491" y="3882"/>
                    <a:pt x="2590" y="3846"/>
                  </a:cubicBezTo>
                  <a:lnTo>
                    <a:pt x="2590" y="3846"/>
                  </a:lnTo>
                  <a:cubicBezTo>
                    <a:pt x="2678" y="3927"/>
                    <a:pt x="2799" y="3981"/>
                    <a:pt x="2960" y="3981"/>
                  </a:cubicBezTo>
                  <a:cubicBezTo>
                    <a:pt x="3070" y="3981"/>
                    <a:pt x="3199" y="3955"/>
                    <a:pt x="3349" y="3896"/>
                  </a:cubicBezTo>
                  <a:cubicBezTo>
                    <a:pt x="3931" y="3671"/>
                    <a:pt x="4211" y="3324"/>
                    <a:pt x="4262" y="3034"/>
                  </a:cubicBezTo>
                  <a:lnTo>
                    <a:pt x="4262" y="3034"/>
                  </a:lnTo>
                  <a:cubicBezTo>
                    <a:pt x="4365" y="3023"/>
                    <a:pt x="4482" y="2989"/>
                    <a:pt x="4612" y="2924"/>
                  </a:cubicBezTo>
                  <a:cubicBezTo>
                    <a:pt x="5321" y="2580"/>
                    <a:pt x="4915" y="1660"/>
                    <a:pt x="4479" y="1295"/>
                  </a:cubicBezTo>
                  <a:lnTo>
                    <a:pt x="4479" y="1295"/>
                  </a:lnTo>
                  <a:cubicBezTo>
                    <a:pt x="4597" y="1026"/>
                    <a:pt x="4485" y="563"/>
                    <a:pt x="3835" y="179"/>
                  </a:cubicBezTo>
                  <a:cubicBezTo>
                    <a:pt x="3619" y="52"/>
                    <a:pt x="3439" y="3"/>
                    <a:pt x="3289" y="3"/>
                  </a:cubicBezTo>
                  <a:cubicBezTo>
                    <a:pt x="3074" y="3"/>
                    <a:pt x="2921" y="104"/>
                    <a:pt x="2817" y="220"/>
                  </a:cubicBezTo>
                  <a:lnTo>
                    <a:pt x="2817" y="220"/>
                  </a:lnTo>
                  <a:cubicBezTo>
                    <a:pt x="2713" y="96"/>
                    <a:pt x="2527" y="0"/>
                    <a:pt x="2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 name="Google Shape;151;p4"/>
            <p:cNvSpPr/>
            <p:nvPr/>
          </p:nvSpPr>
          <p:spPr>
            <a:xfrm rot="10232062">
              <a:off x="230506" y="204162"/>
              <a:ext cx="422201" cy="355297"/>
            </a:xfrm>
            <a:custGeom>
              <a:avLst/>
              <a:gdLst/>
              <a:ahLst/>
              <a:cxnLst/>
              <a:rect l="l" t="t" r="r" b="b"/>
              <a:pathLst>
                <a:path w="4956" h="4170" extrusionOk="0">
                  <a:moveTo>
                    <a:pt x="2673" y="452"/>
                  </a:moveTo>
                  <a:cubicBezTo>
                    <a:pt x="2697" y="501"/>
                    <a:pt x="2721" y="574"/>
                    <a:pt x="2697" y="647"/>
                  </a:cubicBezTo>
                  <a:cubicBezTo>
                    <a:pt x="2697" y="695"/>
                    <a:pt x="2697" y="744"/>
                    <a:pt x="2648" y="768"/>
                  </a:cubicBezTo>
                  <a:lnTo>
                    <a:pt x="2600" y="768"/>
                  </a:lnTo>
                  <a:cubicBezTo>
                    <a:pt x="2575" y="768"/>
                    <a:pt x="2551" y="720"/>
                    <a:pt x="2551" y="671"/>
                  </a:cubicBezTo>
                  <a:cubicBezTo>
                    <a:pt x="2575" y="598"/>
                    <a:pt x="2624" y="525"/>
                    <a:pt x="2673" y="452"/>
                  </a:cubicBezTo>
                  <a:close/>
                  <a:moveTo>
                    <a:pt x="1264" y="1108"/>
                  </a:moveTo>
                  <a:lnTo>
                    <a:pt x="1264" y="1108"/>
                  </a:lnTo>
                  <a:cubicBezTo>
                    <a:pt x="1579" y="1230"/>
                    <a:pt x="1677" y="1400"/>
                    <a:pt x="1652" y="1448"/>
                  </a:cubicBezTo>
                  <a:cubicBezTo>
                    <a:pt x="1652" y="1473"/>
                    <a:pt x="1604" y="1473"/>
                    <a:pt x="1579" y="1473"/>
                  </a:cubicBezTo>
                  <a:cubicBezTo>
                    <a:pt x="1531" y="1473"/>
                    <a:pt x="1506" y="1473"/>
                    <a:pt x="1458" y="1448"/>
                  </a:cubicBezTo>
                  <a:cubicBezTo>
                    <a:pt x="1336" y="1400"/>
                    <a:pt x="1264" y="1254"/>
                    <a:pt x="1264" y="1108"/>
                  </a:cubicBezTo>
                  <a:close/>
                  <a:moveTo>
                    <a:pt x="3984" y="1303"/>
                  </a:moveTo>
                  <a:cubicBezTo>
                    <a:pt x="4009" y="1303"/>
                    <a:pt x="4033" y="1327"/>
                    <a:pt x="4081" y="1327"/>
                  </a:cubicBezTo>
                  <a:cubicBezTo>
                    <a:pt x="4130" y="1351"/>
                    <a:pt x="4179" y="1375"/>
                    <a:pt x="4252" y="1424"/>
                  </a:cubicBezTo>
                  <a:cubicBezTo>
                    <a:pt x="4203" y="1473"/>
                    <a:pt x="4130" y="1521"/>
                    <a:pt x="4057" y="1545"/>
                  </a:cubicBezTo>
                  <a:cubicBezTo>
                    <a:pt x="4039" y="1552"/>
                    <a:pt x="4019" y="1555"/>
                    <a:pt x="3999" y="1555"/>
                  </a:cubicBezTo>
                  <a:cubicBezTo>
                    <a:pt x="3940" y="1555"/>
                    <a:pt x="3881" y="1527"/>
                    <a:pt x="3863" y="1473"/>
                  </a:cubicBezTo>
                  <a:cubicBezTo>
                    <a:pt x="3839" y="1424"/>
                    <a:pt x="3839" y="1400"/>
                    <a:pt x="3863" y="1351"/>
                  </a:cubicBezTo>
                  <a:cubicBezTo>
                    <a:pt x="3887" y="1327"/>
                    <a:pt x="3936" y="1303"/>
                    <a:pt x="3984" y="1303"/>
                  </a:cubicBezTo>
                  <a:close/>
                  <a:moveTo>
                    <a:pt x="826" y="2541"/>
                  </a:moveTo>
                  <a:cubicBezTo>
                    <a:pt x="923" y="2541"/>
                    <a:pt x="972" y="2614"/>
                    <a:pt x="972" y="2687"/>
                  </a:cubicBezTo>
                  <a:cubicBezTo>
                    <a:pt x="996" y="2833"/>
                    <a:pt x="923" y="2979"/>
                    <a:pt x="778" y="3027"/>
                  </a:cubicBezTo>
                  <a:cubicBezTo>
                    <a:pt x="705" y="2906"/>
                    <a:pt x="681" y="2736"/>
                    <a:pt x="729" y="2590"/>
                  </a:cubicBezTo>
                  <a:cubicBezTo>
                    <a:pt x="729" y="2566"/>
                    <a:pt x="753" y="2541"/>
                    <a:pt x="802" y="2541"/>
                  </a:cubicBezTo>
                  <a:close/>
                  <a:moveTo>
                    <a:pt x="3720" y="2701"/>
                  </a:moveTo>
                  <a:cubicBezTo>
                    <a:pt x="3727" y="2701"/>
                    <a:pt x="3734" y="2704"/>
                    <a:pt x="3741" y="2712"/>
                  </a:cubicBezTo>
                  <a:lnTo>
                    <a:pt x="3814" y="2712"/>
                  </a:lnTo>
                  <a:cubicBezTo>
                    <a:pt x="3960" y="2736"/>
                    <a:pt x="4081" y="2906"/>
                    <a:pt x="4057" y="3052"/>
                  </a:cubicBezTo>
                  <a:cubicBezTo>
                    <a:pt x="4038" y="3055"/>
                    <a:pt x="4020" y="3056"/>
                    <a:pt x="4001" y="3056"/>
                  </a:cubicBezTo>
                  <a:cubicBezTo>
                    <a:pt x="3875" y="3056"/>
                    <a:pt x="3756" y="2987"/>
                    <a:pt x="3693" y="2882"/>
                  </a:cubicBezTo>
                  <a:cubicBezTo>
                    <a:pt x="3669" y="2833"/>
                    <a:pt x="3644" y="2784"/>
                    <a:pt x="3669" y="2736"/>
                  </a:cubicBezTo>
                  <a:cubicBezTo>
                    <a:pt x="3686" y="2719"/>
                    <a:pt x="3703" y="2701"/>
                    <a:pt x="3720" y="2701"/>
                  </a:cubicBezTo>
                  <a:close/>
                  <a:moveTo>
                    <a:pt x="2381" y="3343"/>
                  </a:moveTo>
                  <a:cubicBezTo>
                    <a:pt x="2527" y="3392"/>
                    <a:pt x="2624" y="3537"/>
                    <a:pt x="2648" y="3683"/>
                  </a:cubicBezTo>
                  <a:cubicBezTo>
                    <a:pt x="2648" y="3756"/>
                    <a:pt x="2600" y="3805"/>
                    <a:pt x="2478" y="3853"/>
                  </a:cubicBezTo>
                  <a:cubicBezTo>
                    <a:pt x="2405" y="3756"/>
                    <a:pt x="2357" y="3610"/>
                    <a:pt x="2357" y="3465"/>
                  </a:cubicBezTo>
                  <a:cubicBezTo>
                    <a:pt x="2357" y="3367"/>
                    <a:pt x="2381" y="3343"/>
                    <a:pt x="2381" y="3343"/>
                  </a:cubicBezTo>
                  <a:close/>
                  <a:moveTo>
                    <a:pt x="3124" y="188"/>
                  </a:moveTo>
                  <a:cubicBezTo>
                    <a:pt x="3276" y="188"/>
                    <a:pt x="3445" y="243"/>
                    <a:pt x="3620" y="355"/>
                  </a:cubicBezTo>
                  <a:cubicBezTo>
                    <a:pt x="4130" y="671"/>
                    <a:pt x="4300" y="1011"/>
                    <a:pt x="4276" y="1278"/>
                  </a:cubicBezTo>
                  <a:cubicBezTo>
                    <a:pt x="4203" y="1230"/>
                    <a:pt x="4154" y="1205"/>
                    <a:pt x="4081" y="1181"/>
                  </a:cubicBezTo>
                  <a:cubicBezTo>
                    <a:pt x="4033" y="1157"/>
                    <a:pt x="3984" y="1157"/>
                    <a:pt x="3936" y="1157"/>
                  </a:cubicBezTo>
                  <a:cubicBezTo>
                    <a:pt x="3839" y="1157"/>
                    <a:pt x="3741" y="1205"/>
                    <a:pt x="3693" y="1303"/>
                  </a:cubicBezTo>
                  <a:cubicBezTo>
                    <a:pt x="3644" y="1375"/>
                    <a:pt x="3644" y="1473"/>
                    <a:pt x="3693" y="1570"/>
                  </a:cubicBezTo>
                  <a:cubicBezTo>
                    <a:pt x="3741" y="1667"/>
                    <a:pt x="3863" y="1716"/>
                    <a:pt x="3984" y="1716"/>
                  </a:cubicBezTo>
                  <a:lnTo>
                    <a:pt x="4033" y="1716"/>
                  </a:lnTo>
                  <a:cubicBezTo>
                    <a:pt x="4154" y="1716"/>
                    <a:pt x="4276" y="1643"/>
                    <a:pt x="4349" y="1545"/>
                  </a:cubicBezTo>
                  <a:cubicBezTo>
                    <a:pt x="4616" y="1788"/>
                    <a:pt x="4762" y="2153"/>
                    <a:pt x="4762" y="2541"/>
                  </a:cubicBezTo>
                  <a:cubicBezTo>
                    <a:pt x="4737" y="2736"/>
                    <a:pt x="4592" y="2906"/>
                    <a:pt x="4422" y="2979"/>
                  </a:cubicBezTo>
                  <a:cubicBezTo>
                    <a:pt x="4349" y="3027"/>
                    <a:pt x="4276" y="3052"/>
                    <a:pt x="4203" y="3052"/>
                  </a:cubicBezTo>
                  <a:cubicBezTo>
                    <a:pt x="4203" y="2833"/>
                    <a:pt x="4057" y="2614"/>
                    <a:pt x="3814" y="2566"/>
                  </a:cubicBezTo>
                  <a:cubicBezTo>
                    <a:pt x="3791" y="2560"/>
                    <a:pt x="3767" y="2557"/>
                    <a:pt x="3742" y="2557"/>
                  </a:cubicBezTo>
                  <a:cubicBezTo>
                    <a:pt x="3662" y="2557"/>
                    <a:pt x="3578" y="2589"/>
                    <a:pt x="3523" y="2663"/>
                  </a:cubicBezTo>
                  <a:cubicBezTo>
                    <a:pt x="3474" y="2760"/>
                    <a:pt x="3474" y="2882"/>
                    <a:pt x="3547" y="2979"/>
                  </a:cubicBezTo>
                  <a:cubicBezTo>
                    <a:pt x="3644" y="3124"/>
                    <a:pt x="3814" y="3222"/>
                    <a:pt x="4009" y="3246"/>
                  </a:cubicBezTo>
                  <a:cubicBezTo>
                    <a:pt x="3839" y="3562"/>
                    <a:pt x="3547" y="3805"/>
                    <a:pt x="3207" y="3926"/>
                  </a:cubicBezTo>
                  <a:cubicBezTo>
                    <a:pt x="3093" y="3983"/>
                    <a:pt x="2979" y="4007"/>
                    <a:pt x="2865" y="4007"/>
                  </a:cubicBezTo>
                  <a:cubicBezTo>
                    <a:pt x="2785" y="4007"/>
                    <a:pt x="2704" y="3995"/>
                    <a:pt x="2624" y="3975"/>
                  </a:cubicBezTo>
                  <a:cubicBezTo>
                    <a:pt x="2721" y="3902"/>
                    <a:pt x="2770" y="3805"/>
                    <a:pt x="2794" y="3707"/>
                  </a:cubicBezTo>
                  <a:cubicBezTo>
                    <a:pt x="2770" y="3489"/>
                    <a:pt x="2624" y="3295"/>
                    <a:pt x="2405" y="3222"/>
                  </a:cubicBezTo>
                  <a:cubicBezTo>
                    <a:pt x="2393" y="3209"/>
                    <a:pt x="2387" y="3203"/>
                    <a:pt x="2381" y="3203"/>
                  </a:cubicBezTo>
                  <a:cubicBezTo>
                    <a:pt x="2375" y="3203"/>
                    <a:pt x="2369" y="3209"/>
                    <a:pt x="2357" y="3222"/>
                  </a:cubicBezTo>
                  <a:cubicBezTo>
                    <a:pt x="2284" y="3222"/>
                    <a:pt x="2211" y="3270"/>
                    <a:pt x="2211" y="3343"/>
                  </a:cubicBezTo>
                  <a:cubicBezTo>
                    <a:pt x="2138" y="3537"/>
                    <a:pt x="2187" y="3756"/>
                    <a:pt x="2308" y="3950"/>
                  </a:cubicBezTo>
                  <a:cubicBezTo>
                    <a:pt x="2211" y="3950"/>
                    <a:pt x="2114" y="3975"/>
                    <a:pt x="2041" y="3975"/>
                  </a:cubicBezTo>
                  <a:cubicBezTo>
                    <a:pt x="1531" y="3975"/>
                    <a:pt x="1069" y="3683"/>
                    <a:pt x="851" y="3222"/>
                  </a:cubicBezTo>
                  <a:cubicBezTo>
                    <a:pt x="1021" y="3124"/>
                    <a:pt x="1142" y="2930"/>
                    <a:pt x="1118" y="2736"/>
                  </a:cubicBezTo>
                  <a:cubicBezTo>
                    <a:pt x="1118" y="2546"/>
                    <a:pt x="989" y="2411"/>
                    <a:pt x="828" y="2411"/>
                  </a:cubicBezTo>
                  <a:cubicBezTo>
                    <a:pt x="804" y="2411"/>
                    <a:pt x="779" y="2414"/>
                    <a:pt x="753" y="2420"/>
                  </a:cubicBezTo>
                  <a:cubicBezTo>
                    <a:pt x="681" y="2420"/>
                    <a:pt x="608" y="2493"/>
                    <a:pt x="559" y="2566"/>
                  </a:cubicBezTo>
                  <a:cubicBezTo>
                    <a:pt x="511" y="2736"/>
                    <a:pt x="511" y="2930"/>
                    <a:pt x="608" y="3100"/>
                  </a:cubicBezTo>
                  <a:cubicBezTo>
                    <a:pt x="559" y="3100"/>
                    <a:pt x="511" y="3076"/>
                    <a:pt x="486" y="3076"/>
                  </a:cubicBezTo>
                  <a:cubicBezTo>
                    <a:pt x="243" y="2979"/>
                    <a:pt x="146" y="2493"/>
                    <a:pt x="243" y="1958"/>
                  </a:cubicBezTo>
                  <a:cubicBezTo>
                    <a:pt x="316" y="1545"/>
                    <a:pt x="535" y="1060"/>
                    <a:pt x="899" y="1060"/>
                  </a:cubicBezTo>
                  <a:lnTo>
                    <a:pt x="996" y="1060"/>
                  </a:lnTo>
                  <a:lnTo>
                    <a:pt x="1069" y="1084"/>
                  </a:lnTo>
                  <a:cubicBezTo>
                    <a:pt x="1045" y="1303"/>
                    <a:pt x="1191" y="1521"/>
                    <a:pt x="1385" y="1643"/>
                  </a:cubicBezTo>
                  <a:cubicBezTo>
                    <a:pt x="1444" y="1662"/>
                    <a:pt x="1497" y="1671"/>
                    <a:pt x="1545" y="1671"/>
                  </a:cubicBezTo>
                  <a:cubicBezTo>
                    <a:pt x="1675" y="1671"/>
                    <a:pt x="1762" y="1604"/>
                    <a:pt x="1798" y="1497"/>
                  </a:cubicBezTo>
                  <a:cubicBezTo>
                    <a:pt x="1847" y="1327"/>
                    <a:pt x="1652" y="1108"/>
                    <a:pt x="1239" y="962"/>
                  </a:cubicBezTo>
                  <a:cubicBezTo>
                    <a:pt x="1239" y="574"/>
                    <a:pt x="1531" y="234"/>
                    <a:pt x="1919" y="209"/>
                  </a:cubicBezTo>
                  <a:cubicBezTo>
                    <a:pt x="1976" y="197"/>
                    <a:pt x="2032" y="191"/>
                    <a:pt x="2088" y="191"/>
                  </a:cubicBezTo>
                  <a:cubicBezTo>
                    <a:pt x="2248" y="191"/>
                    <a:pt x="2401" y="241"/>
                    <a:pt x="2527" y="331"/>
                  </a:cubicBezTo>
                  <a:cubicBezTo>
                    <a:pt x="2454" y="428"/>
                    <a:pt x="2405" y="525"/>
                    <a:pt x="2357" y="647"/>
                  </a:cubicBezTo>
                  <a:cubicBezTo>
                    <a:pt x="2357" y="647"/>
                    <a:pt x="2357" y="671"/>
                    <a:pt x="2357" y="671"/>
                  </a:cubicBezTo>
                  <a:cubicBezTo>
                    <a:pt x="2381" y="768"/>
                    <a:pt x="2430" y="962"/>
                    <a:pt x="2575" y="962"/>
                  </a:cubicBezTo>
                  <a:cubicBezTo>
                    <a:pt x="2624" y="938"/>
                    <a:pt x="2673" y="938"/>
                    <a:pt x="2721" y="914"/>
                  </a:cubicBezTo>
                  <a:cubicBezTo>
                    <a:pt x="2770" y="865"/>
                    <a:pt x="2818" y="768"/>
                    <a:pt x="2843" y="695"/>
                  </a:cubicBezTo>
                  <a:cubicBezTo>
                    <a:pt x="2867" y="574"/>
                    <a:pt x="2818" y="428"/>
                    <a:pt x="2745" y="331"/>
                  </a:cubicBezTo>
                  <a:cubicBezTo>
                    <a:pt x="2851" y="237"/>
                    <a:pt x="2980" y="188"/>
                    <a:pt x="3124" y="188"/>
                  </a:cubicBezTo>
                  <a:close/>
                  <a:moveTo>
                    <a:pt x="2083" y="0"/>
                  </a:moveTo>
                  <a:cubicBezTo>
                    <a:pt x="2029" y="0"/>
                    <a:pt x="1974" y="5"/>
                    <a:pt x="1919" y="15"/>
                  </a:cubicBezTo>
                  <a:cubicBezTo>
                    <a:pt x="1482" y="64"/>
                    <a:pt x="1118" y="428"/>
                    <a:pt x="1094" y="890"/>
                  </a:cubicBezTo>
                  <a:lnTo>
                    <a:pt x="1045" y="890"/>
                  </a:lnTo>
                  <a:cubicBezTo>
                    <a:pt x="996" y="890"/>
                    <a:pt x="948" y="865"/>
                    <a:pt x="923" y="865"/>
                  </a:cubicBezTo>
                  <a:cubicBezTo>
                    <a:pt x="438" y="865"/>
                    <a:pt x="170" y="1424"/>
                    <a:pt x="98" y="1910"/>
                  </a:cubicBezTo>
                  <a:cubicBezTo>
                    <a:pt x="0" y="2444"/>
                    <a:pt x="98" y="3052"/>
                    <a:pt x="438" y="3197"/>
                  </a:cubicBezTo>
                  <a:cubicBezTo>
                    <a:pt x="535" y="3222"/>
                    <a:pt x="608" y="3246"/>
                    <a:pt x="705" y="3246"/>
                  </a:cubicBezTo>
                  <a:cubicBezTo>
                    <a:pt x="948" y="3732"/>
                    <a:pt x="1434" y="4072"/>
                    <a:pt x="1992" y="4096"/>
                  </a:cubicBezTo>
                  <a:lnTo>
                    <a:pt x="2065" y="4096"/>
                  </a:lnTo>
                  <a:cubicBezTo>
                    <a:pt x="2187" y="4096"/>
                    <a:pt x="2308" y="4072"/>
                    <a:pt x="2430" y="4048"/>
                  </a:cubicBezTo>
                  <a:cubicBezTo>
                    <a:pt x="2551" y="4120"/>
                    <a:pt x="2697" y="4169"/>
                    <a:pt x="2843" y="4169"/>
                  </a:cubicBezTo>
                  <a:cubicBezTo>
                    <a:pt x="2988" y="4169"/>
                    <a:pt x="3134" y="4120"/>
                    <a:pt x="3280" y="4072"/>
                  </a:cubicBezTo>
                  <a:cubicBezTo>
                    <a:pt x="3693" y="3926"/>
                    <a:pt x="4033" y="3610"/>
                    <a:pt x="4203" y="3197"/>
                  </a:cubicBezTo>
                  <a:cubicBezTo>
                    <a:pt x="4300" y="3173"/>
                    <a:pt x="4397" y="3149"/>
                    <a:pt x="4494" y="3100"/>
                  </a:cubicBezTo>
                  <a:cubicBezTo>
                    <a:pt x="4737" y="3003"/>
                    <a:pt x="4907" y="2784"/>
                    <a:pt x="4932" y="2517"/>
                  </a:cubicBezTo>
                  <a:cubicBezTo>
                    <a:pt x="4956" y="2080"/>
                    <a:pt x="4762" y="1643"/>
                    <a:pt x="4446" y="1351"/>
                  </a:cubicBezTo>
                  <a:cubicBezTo>
                    <a:pt x="4543" y="1035"/>
                    <a:pt x="4349" y="574"/>
                    <a:pt x="3741" y="209"/>
                  </a:cubicBezTo>
                  <a:cubicBezTo>
                    <a:pt x="3523" y="88"/>
                    <a:pt x="3322" y="27"/>
                    <a:pt x="3143" y="27"/>
                  </a:cubicBezTo>
                  <a:cubicBezTo>
                    <a:pt x="2964" y="27"/>
                    <a:pt x="2806" y="88"/>
                    <a:pt x="2673" y="209"/>
                  </a:cubicBezTo>
                  <a:cubicBezTo>
                    <a:pt x="2499" y="74"/>
                    <a:pt x="2294" y="0"/>
                    <a:pt x="208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 name="Google Shape;152;p4"/>
            <p:cNvSpPr/>
            <p:nvPr/>
          </p:nvSpPr>
          <p:spPr>
            <a:xfrm rot="10232062">
              <a:off x="373215" y="314255"/>
              <a:ext cx="132470" cy="134621"/>
            </a:xfrm>
            <a:custGeom>
              <a:avLst/>
              <a:gdLst/>
              <a:ahLst/>
              <a:cxnLst/>
              <a:rect l="l" t="t" r="r" b="b"/>
              <a:pathLst>
                <a:path w="1555" h="1580" extrusionOk="0">
                  <a:moveTo>
                    <a:pt x="777" y="1"/>
                  </a:moveTo>
                  <a:cubicBezTo>
                    <a:pt x="340" y="1"/>
                    <a:pt x="0" y="365"/>
                    <a:pt x="0" y="802"/>
                  </a:cubicBezTo>
                  <a:cubicBezTo>
                    <a:pt x="0" y="1239"/>
                    <a:pt x="340" y="1580"/>
                    <a:pt x="777" y="1580"/>
                  </a:cubicBezTo>
                  <a:cubicBezTo>
                    <a:pt x="1215" y="1580"/>
                    <a:pt x="1555" y="1239"/>
                    <a:pt x="1555" y="802"/>
                  </a:cubicBezTo>
                  <a:cubicBezTo>
                    <a:pt x="1555" y="365"/>
                    <a:pt x="1215"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4149909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userDrawn="1">
  <p:cSld name="1_Title only 2">
    <p:spTree>
      <p:nvGrpSpPr>
        <p:cNvPr id="1" name="Shape 2356"/>
        <p:cNvGrpSpPr/>
        <p:nvPr/>
      </p:nvGrpSpPr>
      <p:grpSpPr>
        <a:xfrm>
          <a:off x="0" y="0"/>
          <a:ext cx="0" cy="0"/>
          <a:chOff x="0" y="0"/>
          <a:chExt cx="0" cy="0"/>
        </a:xfrm>
      </p:grpSpPr>
      <p:sp>
        <p:nvSpPr>
          <p:cNvPr id="2358" name="Google Shape;2358;p18"/>
          <p:cNvSpPr/>
          <p:nvPr/>
        </p:nvSpPr>
        <p:spPr>
          <a:xfrm rot="-3607199" flipH="1">
            <a:off x="9590192" y="5839065"/>
            <a:ext cx="4095567" cy="1681700"/>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59" name="Google Shape;2359;p18"/>
          <p:cNvSpPr/>
          <p:nvPr/>
        </p:nvSpPr>
        <p:spPr>
          <a:xfrm rot="900074" flipH="1">
            <a:off x="-1828361" y="5497263"/>
            <a:ext cx="5080150" cy="2096403"/>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0" name="Google Shape;2360;p18"/>
          <p:cNvSpPr/>
          <p:nvPr/>
        </p:nvSpPr>
        <p:spPr>
          <a:xfrm rot="10800000" flipH="1">
            <a:off x="1270466" y="6198233"/>
            <a:ext cx="50801" cy="51339"/>
          </a:xfrm>
          <a:custGeom>
            <a:avLst/>
            <a:gdLst/>
            <a:ahLst/>
            <a:cxnLst/>
            <a:rect l="l" t="t" r="r" b="b"/>
            <a:pathLst>
              <a:path w="371" h="374" extrusionOk="0">
                <a:moveTo>
                  <a:pt x="197" y="1"/>
                </a:moveTo>
                <a:cubicBezTo>
                  <a:pt x="181" y="1"/>
                  <a:pt x="165" y="11"/>
                  <a:pt x="149" y="11"/>
                </a:cubicBezTo>
                <a:cubicBezTo>
                  <a:pt x="96" y="11"/>
                  <a:pt x="48" y="65"/>
                  <a:pt x="24" y="89"/>
                </a:cubicBezTo>
                <a:cubicBezTo>
                  <a:pt x="24" y="113"/>
                  <a:pt x="0" y="137"/>
                  <a:pt x="0" y="161"/>
                </a:cubicBezTo>
                <a:cubicBezTo>
                  <a:pt x="0" y="191"/>
                  <a:pt x="0" y="214"/>
                  <a:pt x="24" y="238"/>
                </a:cubicBezTo>
                <a:cubicBezTo>
                  <a:pt x="24" y="286"/>
                  <a:pt x="48" y="310"/>
                  <a:pt x="96" y="340"/>
                </a:cubicBezTo>
                <a:cubicBezTo>
                  <a:pt x="134" y="357"/>
                  <a:pt x="169" y="374"/>
                  <a:pt x="203" y="374"/>
                </a:cubicBezTo>
                <a:cubicBezTo>
                  <a:pt x="217" y="374"/>
                  <a:pt x="231" y="371"/>
                  <a:pt x="245" y="364"/>
                </a:cubicBezTo>
                <a:cubicBezTo>
                  <a:pt x="275" y="364"/>
                  <a:pt x="322" y="310"/>
                  <a:pt x="346" y="286"/>
                </a:cubicBezTo>
                <a:cubicBezTo>
                  <a:pt x="370" y="262"/>
                  <a:pt x="370" y="214"/>
                  <a:pt x="370" y="191"/>
                </a:cubicBezTo>
                <a:cubicBezTo>
                  <a:pt x="370" y="161"/>
                  <a:pt x="370" y="137"/>
                  <a:pt x="346" y="113"/>
                </a:cubicBezTo>
                <a:cubicBezTo>
                  <a:pt x="346" y="89"/>
                  <a:pt x="346" y="65"/>
                  <a:pt x="322" y="65"/>
                </a:cubicBezTo>
                <a:cubicBezTo>
                  <a:pt x="299" y="41"/>
                  <a:pt x="275" y="11"/>
                  <a:pt x="245" y="11"/>
                </a:cubicBezTo>
                <a:lnTo>
                  <a:pt x="221" y="11"/>
                </a:lnTo>
                <a:cubicBezTo>
                  <a:pt x="213" y="3"/>
                  <a:pt x="205" y="1"/>
                  <a:pt x="197"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1" name="Google Shape;2361;p18"/>
          <p:cNvSpPr/>
          <p:nvPr/>
        </p:nvSpPr>
        <p:spPr>
          <a:xfrm rot="10800000" flipH="1">
            <a:off x="1627580" y="6078809"/>
            <a:ext cx="139942" cy="134799"/>
          </a:xfrm>
          <a:custGeom>
            <a:avLst/>
            <a:gdLst/>
            <a:ahLst/>
            <a:cxnLst/>
            <a:rect l="l" t="t" r="r" b="b"/>
            <a:pathLst>
              <a:path w="1022" h="982" extrusionOk="0">
                <a:moveTo>
                  <a:pt x="473" y="0"/>
                </a:moveTo>
                <a:cubicBezTo>
                  <a:pt x="401" y="0"/>
                  <a:pt x="323" y="24"/>
                  <a:pt x="252" y="78"/>
                </a:cubicBezTo>
                <a:cubicBezTo>
                  <a:pt x="150" y="126"/>
                  <a:pt x="79" y="197"/>
                  <a:pt x="55" y="299"/>
                </a:cubicBezTo>
                <a:cubicBezTo>
                  <a:pt x="1" y="376"/>
                  <a:pt x="1" y="448"/>
                  <a:pt x="1" y="549"/>
                </a:cubicBezTo>
                <a:cubicBezTo>
                  <a:pt x="25" y="645"/>
                  <a:pt x="79" y="746"/>
                  <a:pt x="150" y="824"/>
                </a:cubicBezTo>
                <a:lnTo>
                  <a:pt x="150" y="848"/>
                </a:lnTo>
                <a:cubicBezTo>
                  <a:pt x="248" y="945"/>
                  <a:pt x="389" y="982"/>
                  <a:pt x="517" y="982"/>
                </a:cubicBezTo>
                <a:cubicBezTo>
                  <a:pt x="553" y="982"/>
                  <a:pt x="589" y="979"/>
                  <a:pt x="622" y="973"/>
                </a:cubicBezTo>
                <a:cubicBezTo>
                  <a:pt x="801" y="920"/>
                  <a:pt x="920" y="794"/>
                  <a:pt x="974" y="621"/>
                </a:cubicBezTo>
                <a:cubicBezTo>
                  <a:pt x="1022" y="448"/>
                  <a:pt x="974" y="275"/>
                  <a:pt x="849" y="149"/>
                </a:cubicBezTo>
                <a:cubicBezTo>
                  <a:pt x="801" y="78"/>
                  <a:pt x="723" y="48"/>
                  <a:pt x="622" y="24"/>
                </a:cubicBezTo>
                <a:cubicBezTo>
                  <a:pt x="586" y="12"/>
                  <a:pt x="543" y="6"/>
                  <a:pt x="499" y="6"/>
                </a:cubicBezTo>
                <a:cubicBezTo>
                  <a:pt x="456" y="6"/>
                  <a:pt x="413" y="12"/>
                  <a:pt x="377" y="24"/>
                </a:cubicBezTo>
                <a:cubicBezTo>
                  <a:pt x="401" y="0"/>
                  <a:pt x="449" y="0"/>
                  <a:pt x="50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2" name="Google Shape;2362;p18"/>
          <p:cNvSpPr/>
          <p:nvPr/>
        </p:nvSpPr>
        <p:spPr>
          <a:xfrm rot="10800000" flipH="1">
            <a:off x="994140" y="5950460"/>
            <a:ext cx="89142" cy="86755"/>
          </a:xfrm>
          <a:custGeom>
            <a:avLst/>
            <a:gdLst/>
            <a:ahLst/>
            <a:cxnLst/>
            <a:rect l="l" t="t" r="r" b="b"/>
            <a:pathLst>
              <a:path w="651" h="632" extrusionOk="0">
                <a:moveTo>
                  <a:pt x="281" y="1"/>
                </a:moveTo>
                <a:cubicBezTo>
                  <a:pt x="249" y="1"/>
                  <a:pt x="220" y="18"/>
                  <a:pt x="203" y="35"/>
                </a:cubicBezTo>
                <a:cubicBezTo>
                  <a:pt x="149" y="35"/>
                  <a:pt x="126" y="58"/>
                  <a:pt x="102" y="82"/>
                </a:cubicBezTo>
                <a:cubicBezTo>
                  <a:pt x="54" y="106"/>
                  <a:pt x="54" y="160"/>
                  <a:pt x="24" y="184"/>
                </a:cubicBezTo>
                <a:cubicBezTo>
                  <a:pt x="0" y="232"/>
                  <a:pt x="0" y="285"/>
                  <a:pt x="0" y="309"/>
                </a:cubicBezTo>
                <a:lnTo>
                  <a:pt x="0" y="405"/>
                </a:lnTo>
                <a:cubicBezTo>
                  <a:pt x="24" y="458"/>
                  <a:pt x="54" y="506"/>
                  <a:pt x="102" y="530"/>
                </a:cubicBezTo>
                <a:cubicBezTo>
                  <a:pt x="126" y="554"/>
                  <a:pt x="126" y="584"/>
                  <a:pt x="149" y="584"/>
                </a:cubicBezTo>
                <a:cubicBezTo>
                  <a:pt x="203" y="632"/>
                  <a:pt x="251" y="632"/>
                  <a:pt x="323" y="632"/>
                </a:cubicBezTo>
                <a:cubicBezTo>
                  <a:pt x="352" y="632"/>
                  <a:pt x="400" y="632"/>
                  <a:pt x="448" y="608"/>
                </a:cubicBezTo>
                <a:cubicBezTo>
                  <a:pt x="472" y="608"/>
                  <a:pt x="526" y="584"/>
                  <a:pt x="549" y="530"/>
                </a:cubicBezTo>
                <a:cubicBezTo>
                  <a:pt x="573" y="506"/>
                  <a:pt x="597" y="482"/>
                  <a:pt x="597" y="435"/>
                </a:cubicBezTo>
                <a:cubicBezTo>
                  <a:pt x="621" y="405"/>
                  <a:pt x="651" y="357"/>
                  <a:pt x="621" y="309"/>
                </a:cubicBezTo>
                <a:lnTo>
                  <a:pt x="621" y="232"/>
                </a:lnTo>
                <a:cubicBezTo>
                  <a:pt x="597" y="184"/>
                  <a:pt x="573" y="136"/>
                  <a:pt x="549" y="82"/>
                </a:cubicBezTo>
                <a:cubicBezTo>
                  <a:pt x="526" y="82"/>
                  <a:pt x="502" y="58"/>
                  <a:pt x="472" y="35"/>
                </a:cubicBezTo>
                <a:cubicBezTo>
                  <a:pt x="424" y="11"/>
                  <a:pt x="376" y="11"/>
                  <a:pt x="323" y="11"/>
                </a:cubicBezTo>
                <a:cubicBezTo>
                  <a:pt x="309" y="4"/>
                  <a:pt x="295" y="1"/>
                  <a:pt x="281"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3" name="Google Shape;2363;p18"/>
          <p:cNvSpPr/>
          <p:nvPr/>
        </p:nvSpPr>
        <p:spPr>
          <a:xfrm rot="10800000" flipH="1">
            <a:off x="1375903" y="5902966"/>
            <a:ext cx="58196" cy="54221"/>
          </a:xfrm>
          <a:custGeom>
            <a:avLst/>
            <a:gdLst/>
            <a:ahLst/>
            <a:cxnLst/>
            <a:rect l="l" t="t" r="r" b="b"/>
            <a:pathLst>
              <a:path w="425" h="395" extrusionOk="0">
                <a:moveTo>
                  <a:pt x="221" y="1"/>
                </a:moveTo>
                <a:cubicBezTo>
                  <a:pt x="173" y="1"/>
                  <a:pt x="149" y="1"/>
                  <a:pt x="126" y="25"/>
                </a:cubicBezTo>
                <a:cubicBezTo>
                  <a:pt x="102" y="25"/>
                  <a:pt x="102" y="25"/>
                  <a:pt x="72" y="49"/>
                </a:cubicBezTo>
                <a:cubicBezTo>
                  <a:pt x="48" y="49"/>
                  <a:pt x="24" y="72"/>
                  <a:pt x="24" y="96"/>
                </a:cubicBezTo>
                <a:cubicBezTo>
                  <a:pt x="0" y="120"/>
                  <a:pt x="0" y="150"/>
                  <a:pt x="0" y="198"/>
                </a:cubicBezTo>
                <a:cubicBezTo>
                  <a:pt x="0" y="222"/>
                  <a:pt x="0" y="246"/>
                  <a:pt x="24" y="269"/>
                </a:cubicBezTo>
                <a:cubicBezTo>
                  <a:pt x="24" y="299"/>
                  <a:pt x="48" y="323"/>
                  <a:pt x="72" y="347"/>
                </a:cubicBezTo>
                <a:cubicBezTo>
                  <a:pt x="102" y="347"/>
                  <a:pt x="102" y="347"/>
                  <a:pt x="126" y="371"/>
                </a:cubicBezTo>
                <a:cubicBezTo>
                  <a:pt x="149" y="371"/>
                  <a:pt x="173" y="395"/>
                  <a:pt x="221" y="395"/>
                </a:cubicBezTo>
                <a:cubicBezTo>
                  <a:pt x="251" y="395"/>
                  <a:pt x="299" y="371"/>
                  <a:pt x="323" y="371"/>
                </a:cubicBezTo>
                <a:cubicBezTo>
                  <a:pt x="370" y="323"/>
                  <a:pt x="424" y="246"/>
                  <a:pt x="424" y="198"/>
                </a:cubicBezTo>
                <a:cubicBezTo>
                  <a:pt x="424" y="120"/>
                  <a:pt x="370" y="49"/>
                  <a:pt x="323" y="25"/>
                </a:cubicBezTo>
                <a:cubicBezTo>
                  <a:pt x="299" y="1"/>
                  <a:pt x="251" y="1"/>
                  <a:pt x="221"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4" name="Google Shape;2364;p18"/>
          <p:cNvSpPr/>
          <p:nvPr/>
        </p:nvSpPr>
        <p:spPr>
          <a:xfrm rot="10800000" flipH="1">
            <a:off x="1859815" y="5984917"/>
            <a:ext cx="156238" cy="156625"/>
          </a:xfrm>
          <a:custGeom>
            <a:avLst/>
            <a:gdLst/>
            <a:ahLst/>
            <a:cxnLst/>
            <a:rect l="l" t="t" r="r" b="b"/>
            <a:pathLst>
              <a:path w="1141" h="1141" extrusionOk="0">
                <a:moveTo>
                  <a:pt x="568" y="1"/>
                </a:moveTo>
                <a:cubicBezTo>
                  <a:pt x="496" y="1"/>
                  <a:pt x="418" y="24"/>
                  <a:pt x="347" y="48"/>
                </a:cubicBezTo>
                <a:cubicBezTo>
                  <a:pt x="299" y="72"/>
                  <a:pt x="221" y="120"/>
                  <a:pt x="174" y="174"/>
                </a:cubicBezTo>
                <a:cubicBezTo>
                  <a:pt x="120" y="221"/>
                  <a:pt x="72" y="299"/>
                  <a:pt x="48" y="347"/>
                </a:cubicBezTo>
                <a:cubicBezTo>
                  <a:pt x="24" y="418"/>
                  <a:pt x="0" y="496"/>
                  <a:pt x="0" y="568"/>
                </a:cubicBezTo>
                <a:cubicBezTo>
                  <a:pt x="24" y="621"/>
                  <a:pt x="24" y="669"/>
                  <a:pt x="24" y="717"/>
                </a:cubicBezTo>
                <a:cubicBezTo>
                  <a:pt x="48" y="818"/>
                  <a:pt x="96" y="896"/>
                  <a:pt x="174" y="968"/>
                </a:cubicBezTo>
                <a:cubicBezTo>
                  <a:pt x="221" y="992"/>
                  <a:pt x="245" y="1045"/>
                  <a:pt x="299" y="1069"/>
                </a:cubicBezTo>
                <a:cubicBezTo>
                  <a:pt x="371" y="1117"/>
                  <a:pt x="472" y="1141"/>
                  <a:pt x="568" y="1141"/>
                </a:cubicBezTo>
                <a:cubicBezTo>
                  <a:pt x="645" y="1141"/>
                  <a:pt x="717" y="1117"/>
                  <a:pt x="794" y="1093"/>
                </a:cubicBezTo>
                <a:cubicBezTo>
                  <a:pt x="866" y="1069"/>
                  <a:pt x="920" y="1015"/>
                  <a:pt x="968" y="968"/>
                </a:cubicBezTo>
                <a:cubicBezTo>
                  <a:pt x="1015" y="920"/>
                  <a:pt x="1069" y="866"/>
                  <a:pt x="1093" y="795"/>
                </a:cubicBezTo>
                <a:cubicBezTo>
                  <a:pt x="1117" y="717"/>
                  <a:pt x="1141" y="645"/>
                  <a:pt x="1141" y="568"/>
                </a:cubicBezTo>
                <a:cubicBezTo>
                  <a:pt x="1141" y="520"/>
                  <a:pt x="1117" y="472"/>
                  <a:pt x="1117" y="418"/>
                </a:cubicBezTo>
                <a:cubicBezTo>
                  <a:pt x="1093" y="323"/>
                  <a:pt x="1045" y="245"/>
                  <a:pt x="968" y="174"/>
                </a:cubicBezTo>
                <a:cubicBezTo>
                  <a:pt x="944" y="150"/>
                  <a:pt x="896" y="120"/>
                  <a:pt x="866" y="96"/>
                </a:cubicBezTo>
                <a:cubicBezTo>
                  <a:pt x="771" y="24"/>
                  <a:pt x="669" y="1"/>
                  <a:pt x="568"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5" name="Google Shape;2365;p18"/>
          <p:cNvSpPr/>
          <p:nvPr/>
        </p:nvSpPr>
        <p:spPr>
          <a:xfrm rot="10800000" flipH="1">
            <a:off x="663863" y="6131521"/>
            <a:ext cx="95715" cy="96089"/>
          </a:xfrm>
          <a:custGeom>
            <a:avLst/>
            <a:gdLst/>
            <a:ahLst/>
            <a:cxnLst/>
            <a:rect l="l" t="t" r="r" b="b"/>
            <a:pathLst>
              <a:path w="699" h="700" extrusionOk="0">
                <a:moveTo>
                  <a:pt x="347" y="1"/>
                </a:moveTo>
                <a:cubicBezTo>
                  <a:pt x="299" y="1"/>
                  <a:pt x="275" y="1"/>
                  <a:pt x="227" y="31"/>
                </a:cubicBezTo>
                <a:cubicBezTo>
                  <a:pt x="174" y="54"/>
                  <a:pt x="150" y="78"/>
                  <a:pt x="102" y="102"/>
                </a:cubicBezTo>
                <a:cubicBezTo>
                  <a:pt x="78" y="126"/>
                  <a:pt x="48" y="180"/>
                  <a:pt x="48" y="204"/>
                </a:cubicBezTo>
                <a:cubicBezTo>
                  <a:pt x="24" y="251"/>
                  <a:pt x="0" y="299"/>
                  <a:pt x="0" y="353"/>
                </a:cubicBezTo>
                <a:cubicBezTo>
                  <a:pt x="24" y="377"/>
                  <a:pt x="24" y="401"/>
                  <a:pt x="24" y="448"/>
                </a:cubicBezTo>
                <a:cubicBezTo>
                  <a:pt x="48" y="502"/>
                  <a:pt x="78" y="550"/>
                  <a:pt x="102" y="598"/>
                </a:cubicBezTo>
                <a:cubicBezTo>
                  <a:pt x="126" y="598"/>
                  <a:pt x="150" y="628"/>
                  <a:pt x="174" y="651"/>
                </a:cubicBezTo>
                <a:cubicBezTo>
                  <a:pt x="227" y="675"/>
                  <a:pt x="299" y="699"/>
                  <a:pt x="347" y="699"/>
                </a:cubicBezTo>
                <a:cubicBezTo>
                  <a:pt x="400" y="699"/>
                  <a:pt x="448" y="675"/>
                  <a:pt x="496" y="675"/>
                </a:cubicBezTo>
                <a:cubicBezTo>
                  <a:pt x="526" y="651"/>
                  <a:pt x="574" y="628"/>
                  <a:pt x="597" y="598"/>
                </a:cubicBezTo>
                <a:cubicBezTo>
                  <a:pt x="621" y="550"/>
                  <a:pt x="645" y="526"/>
                  <a:pt x="675" y="478"/>
                </a:cubicBezTo>
                <a:cubicBezTo>
                  <a:pt x="699" y="448"/>
                  <a:pt x="699" y="401"/>
                  <a:pt x="699" y="353"/>
                </a:cubicBezTo>
                <a:lnTo>
                  <a:pt x="699" y="251"/>
                </a:lnTo>
                <a:cubicBezTo>
                  <a:pt x="675" y="204"/>
                  <a:pt x="645" y="150"/>
                  <a:pt x="597" y="102"/>
                </a:cubicBezTo>
                <a:cubicBezTo>
                  <a:pt x="574" y="78"/>
                  <a:pt x="550" y="78"/>
                  <a:pt x="526" y="54"/>
                </a:cubicBezTo>
                <a:cubicBezTo>
                  <a:pt x="472" y="31"/>
                  <a:pt x="424" y="1"/>
                  <a:pt x="347"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366" name="Google Shape;2366;p18"/>
          <p:cNvGrpSpPr/>
          <p:nvPr/>
        </p:nvGrpSpPr>
        <p:grpSpPr>
          <a:xfrm>
            <a:off x="11075907" y="5855657"/>
            <a:ext cx="1252270" cy="1197696"/>
            <a:chOff x="8327532" y="4391743"/>
            <a:chExt cx="941532" cy="898272"/>
          </a:xfrm>
        </p:grpSpPr>
        <p:sp>
          <p:nvSpPr>
            <p:cNvPr id="2367" name="Google Shape;2367;p18"/>
            <p:cNvSpPr/>
            <p:nvPr/>
          </p:nvSpPr>
          <p:spPr>
            <a:xfrm rot="1096618">
              <a:off x="8647763" y="4520801"/>
              <a:ext cx="186963" cy="111390"/>
            </a:xfrm>
            <a:custGeom>
              <a:avLst/>
              <a:gdLst/>
              <a:ahLst/>
              <a:cxnLst/>
              <a:rect l="l" t="t" r="r" b="b"/>
              <a:pathLst>
                <a:path w="1472" h="877" extrusionOk="0">
                  <a:moveTo>
                    <a:pt x="166" y="1"/>
                  </a:moveTo>
                  <a:cubicBezTo>
                    <a:pt x="108" y="1"/>
                    <a:pt x="50" y="35"/>
                    <a:pt x="23" y="92"/>
                  </a:cubicBezTo>
                  <a:cubicBezTo>
                    <a:pt x="1" y="169"/>
                    <a:pt x="42" y="259"/>
                    <a:pt x="114" y="300"/>
                  </a:cubicBezTo>
                  <a:cubicBezTo>
                    <a:pt x="494" y="485"/>
                    <a:pt x="851" y="675"/>
                    <a:pt x="1227" y="865"/>
                  </a:cubicBezTo>
                  <a:cubicBezTo>
                    <a:pt x="1244" y="873"/>
                    <a:pt x="1261" y="877"/>
                    <a:pt x="1279" y="877"/>
                  </a:cubicBezTo>
                  <a:cubicBezTo>
                    <a:pt x="1342" y="877"/>
                    <a:pt x="1407" y="830"/>
                    <a:pt x="1435" y="770"/>
                  </a:cubicBezTo>
                  <a:cubicBezTo>
                    <a:pt x="1471" y="693"/>
                    <a:pt x="1417" y="598"/>
                    <a:pt x="1340" y="580"/>
                  </a:cubicBezTo>
                  <a:cubicBezTo>
                    <a:pt x="983" y="395"/>
                    <a:pt x="607" y="205"/>
                    <a:pt x="227" y="15"/>
                  </a:cubicBezTo>
                  <a:cubicBezTo>
                    <a:pt x="208" y="5"/>
                    <a:pt x="187"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8" name="Google Shape;2368;p18"/>
            <p:cNvSpPr/>
            <p:nvPr/>
          </p:nvSpPr>
          <p:spPr>
            <a:xfrm rot="1096618">
              <a:off x="8840446" y="4622250"/>
              <a:ext cx="155844" cy="96657"/>
            </a:xfrm>
            <a:custGeom>
              <a:avLst/>
              <a:gdLst/>
              <a:ahLst/>
              <a:cxnLst/>
              <a:rect l="l" t="t" r="r" b="b"/>
              <a:pathLst>
                <a:path w="1227" h="761" extrusionOk="0">
                  <a:moveTo>
                    <a:pt x="184" y="1"/>
                  </a:moveTo>
                  <a:cubicBezTo>
                    <a:pt x="127" y="1"/>
                    <a:pt x="55" y="47"/>
                    <a:pt x="41" y="107"/>
                  </a:cubicBezTo>
                  <a:cubicBezTo>
                    <a:pt x="0" y="184"/>
                    <a:pt x="41" y="256"/>
                    <a:pt x="113" y="297"/>
                  </a:cubicBezTo>
                  <a:cubicBezTo>
                    <a:pt x="416" y="446"/>
                    <a:pt x="697" y="596"/>
                    <a:pt x="982" y="749"/>
                  </a:cubicBezTo>
                  <a:cubicBezTo>
                    <a:pt x="998" y="757"/>
                    <a:pt x="1016" y="760"/>
                    <a:pt x="1034" y="760"/>
                  </a:cubicBezTo>
                  <a:cubicBezTo>
                    <a:pt x="1102" y="760"/>
                    <a:pt x="1176" y="712"/>
                    <a:pt x="1190" y="654"/>
                  </a:cubicBezTo>
                  <a:cubicBezTo>
                    <a:pt x="1226" y="578"/>
                    <a:pt x="1190" y="501"/>
                    <a:pt x="1095" y="464"/>
                  </a:cubicBezTo>
                  <a:cubicBezTo>
                    <a:pt x="810" y="315"/>
                    <a:pt x="529" y="161"/>
                    <a:pt x="226" y="12"/>
                  </a:cubicBezTo>
                  <a:cubicBezTo>
                    <a:pt x="215" y="4"/>
                    <a:pt x="200" y="1"/>
                    <a:pt x="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9" name="Google Shape;2369;p18"/>
            <p:cNvSpPr/>
            <p:nvPr/>
          </p:nvSpPr>
          <p:spPr>
            <a:xfrm rot="1096618">
              <a:off x="8732515" y="4740862"/>
              <a:ext cx="140857" cy="85352"/>
            </a:xfrm>
            <a:custGeom>
              <a:avLst/>
              <a:gdLst/>
              <a:ahLst/>
              <a:cxnLst/>
              <a:rect l="l" t="t" r="r" b="b"/>
              <a:pathLst>
                <a:path w="1109" h="672" extrusionOk="0">
                  <a:moveTo>
                    <a:pt x="160" y="1"/>
                  </a:moveTo>
                  <a:cubicBezTo>
                    <a:pt x="113" y="1"/>
                    <a:pt x="68" y="19"/>
                    <a:pt x="37" y="64"/>
                  </a:cubicBezTo>
                  <a:cubicBezTo>
                    <a:pt x="0" y="141"/>
                    <a:pt x="0" y="231"/>
                    <a:pt x="73" y="272"/>
                  </a:cubicBezTo>
                  <a:cubicBezTo>
                    <a:pt x="317" y="439"/>
                    <a:pt x="584" y="571"/>
                    <a:pt x="883" y="666"/>
                  </a:cubicBezTo>
                  <a:cubicBezTo>
                    <a:pt x="900" y="670"/>
                    <a:pt x="918" y="672"/>
                    <a:pt x="935" y="672"/>
                  </a:cubicBezTo>
                  <a:cubicBezTo>
                    <a:pt x="998" y="672"/>
                    <a:pt x="1058" y="645"/>
                    <a:pt x="1073" y="571"/>
                  </a:cubicBezTo>
                  <a:cubicBezTo>
                    <a:pt x="1109" y="498"/>
                    <a:pt x="1073" y="403"/>
                    <a:pt x="996" y="367"/>
                  </a:cubicBezTo>
                  <a:cubicBezTo>
                    <a:pt x="864" y="326"/>
                    <a:pt x="733" y="290"/>
                    <a:pt x="602" y="231"/>
                  </a:cubicBezTo>
                  <a:cubicBezTo>
                    <a:pt x="566" y="213"/>
                    <a:pt x="543" y="195"/>
                    <a:pt x="507" y="195"/>
                  </a:cubicBezTo>
                  <a:cubicBezTo>
                    <a:pt x="489" y="177"/>
                    <a:pt x="489" y="177"/>
                    <a:pt x="471" y="159"/>
                  </a:cubicBezTo>
                  <a:lnTo>
                    <a:pt x="453" y="159"/>
                  </a:lnTo>
                  <a:lnTo>
                    <a:pt x="430" y="141"/>
                  </a:lnTo>
                  <a:cubicBezTo>
                    <a:pt x="376" y="118"/>
                    <a:pt x="317" y="82"/>
                    <a:pt x="263" y="28"/>
                  </a:cubicBezTo>
                  <a:cubicBezTo>
                    <a:pt x="230" y="11"/>
                    <a:pt x="195" y="1"/>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0" name="Google Shape;2370;p18"/>
            <p:cNvSpPr/>
            <p:nvPr/>
          </p:nvSpPr>
          <p:spPr>
            <a:xfrm rot="1096618">
              <a:off x="8877167" y="4790211"/>
              <a:ext cx="141492" cy="85225"/>
            </a:xfrm>
            <a:custGeom>
              <a:avLst/>
              <a:gdLst/>
              <a:ahLst/>
              <a:cxnLst/>
              <a:rect l="l" t="t" r="r" b="b"/>
              <a:pathLst>
                <a:path w="1114" h="671" extrusionOk="0">
                  <a:moveTo>
                    <a:pt x="173" y="1"/>
                  </a:moveTo>
                  <a:cubicBezTo>
                    <a:pt x="118" y="1"/>
                    <a:pt x="55" y="37"/>
                    <a:pt x="41" y="89"/>
                  </a:cubicBezTo>
                  <a:cubicBezTo>
                    <a:pt x="1" y="166"/>
                    <a:pt x="41" y="261"/>
                    <a:pt x="114" y="297"/>
                  </a:cubicBezTo>
                  <a:cubicBezTo>
                    <a:pt x="381" y="410"/>
                    <a:pt x="625" y="542"/>
                    <a:pt x="887" y="655"/>
                  </a:cubicBezTo>
                  <a:cubicBezTo>
                    <a:pt x="908" y="666"/>
                    <a:pt x="931" y="671"/>
                    <a:pt x="952" y="671"/>
                  </a:cubicBezTo>
                  <a:cubicBezTo>
                    <a:pt x="1010" y="671"/>
                    <a:pt x="1064" y="635"/>
                    <a:pt x="1077" y="582"/>
                  </a:cubicBezTo>
                  <a:cubicBezTo>
                    <a:pt x="1114" y="487"/>
                    <a:pt x="1077" y="410"/>
                    <a:pt x="1001" y="374"/>
                  </a:cubicBezTo>
                  <a:cubicBezTo>
                    <a:pt x="738" y="261"/>
                    <a:pt x="494" y="130"/>
                    <a:pt x="227" y="17"/>
                  </a:cubicBezTo>
                  <a:cubicBezTo>
                    <a:pt x="212" y="6"/>
                    <a:pt x="193" y="1"/>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1" name="Google Shape;2371;p18"/>
            <p:cNvSpPr/>
            <p:nvPr/>
          </p:nvSpPr>
          <p:spPr>
            <a:xfrm rot="1096618">
              <a:off x="8956291" y="4608164"/>
              <a:ext cx="167403" cy="113676"/>
            </a:xfrm>
            <a:custGeom>
              <a:avLst/>
              <a:gdLst/>
              <a:ahLst/>
              <a:cxnLst/>
              <a:rect l="l" t="t" r="r" b="b"/>
              <a:pathLst>
                <a:path w="1318" h="895" extrusionOk="0">
                  <a:moveTo>
                    <a:pt x="169" y="0"/>
                  </a:moveTo>
                  <a:cubicBezTo>
                    <a:pt x="128" y="0"/>
                    <a:pt x="89" y="19"/>
                    <a:pt x="55" y="64"/>
                  </a:cubicBezTo>
                  <a:cubicBezTo>
                    <a:pt x="1" y="118"/>
                    <a:pt x="1" y="231"/>
                    <a:pt x="73" y="272"/>
                  </a:cubicBezTo>
                  <a:cubicBezTo>
                    <a:pt x="412" y="457"/>
                    <a:pt x="734" y="665"/>
                    <a:pt x="1055" y="855"/>
                  </a:cubicBezTo>
                  <a:cubicBezTo>
                    <a:pt x="1090" y="881"/>
                    <a:pt x="1130" y="894"/>
                    <a:pt x="1166" y="894"/>
                  </a:cubicBezTo>
                  <a:cubicBezTo>
                    <a:pt x="1207" y="894"/>
                    <a:pt x="1243" y="876"/>
                    <a:pt x="1263" y="837"/>
                  </a:cubicBezTo>
                  <a:cubicBezTo>
                    <a:pt x="1317" y="778"/>
                    <a:pt x="1317" y="665"/>
                    <a:pt x="1245" y="611"/>
                  </a:cubicBezTo>
                  <a:cubicBezTo>
                    <a:pt x="924" y="421"/>
                    <a:pt x="584" y="213"/>
                    <a:pt x="263" y="27"/>
                  </a:cubicBezTo>
                  <a:cubicBezTo>
                    <a:pt x="231" y="10"/>
                    <a:pt x="199" y="0"/>
                    <a:pt x="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2" name="Google Shape;2372;p18"/>
            <p:cNvSpPr/>
            <p:nvPr/>
          </p:nvSpPr>
          <p:spPr>
            <a:xfrm rot="1096618">
              <a:off x="9137599" y="4889456"/>
              <a:ext cx="119646" cy="94624"/>
            </a:xfrm>
            <a:custGeom>
              <a:avLst/>
              <a:gdLst/>
              <a:ahLst/>
              <a:cxnLst/>
              <a:rect l="l" t="t" r="r" b="b"/>
              <a:pathLst>
                <a:path w="942" h="745" extrusionOk="0">
                  <a:moveTo>
                    <a:pt x="162" y="0"/>
                  </a:moveTo>
                  <a:cubicBezTo>
                    <a:pt x="119" y="0"/>
                    <a:pt x="76" y="19"/>
                    <a:pt x="55" y="60"/>
                  </a:cubicBezTo>
                  <a:cubicBezTo>
                    <a:pt x="0" y="137"/>
                    <a:pt x="0" y="232"/>
                    <a:pt x="73" y="268"/>
                  </a:cubicBezTo>
                  <a:cubicBezTo>
                    <a:pt x="281" y="418"/>
                    <a:pt x="489" y="571"/>
                    <a:pt x="697" y="721"/>
                  </a:cubicBezTo>
                  <a:cubicBezTo>
                    <a:pt x="720" y="736"/>
                    <a:pt x="749" y="744"/>
                    <a:pt x="780" y="744"/>
                  </a:cubicBezTo>
                  <a:cubicBezTo>
                    <a:pt x="824" y="744"/>
                    <a:pt x="871" y="727"/>
                    <a:pt x="905" y="684"/>
                  </a:cubicBezTo>
                  <a:cubicBezTo>
                    <a:pt x="941" y="626"/>
                    <a:pt x="941" y="513"/>
                    <a:pt x="864" y="476"/>
                  </a:cubicBezTo>
                  <a:cubicBezTo>
                    <a:pt x="679" y="323"/>
                    <a:pt x="471" y="173"/>
                    <a:pt x="263" y="42"/>
                  </a:cubicBezTo>
                  <a:cubicBezTo>
                    <a:pt x="237" y="15"/>
                    <a:pt x="199" y="0"/>
                    <a:pt x="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3" name="Google Shape;2373;p18"/>
            <p:cNvSpPr/>
            <p:nvPr/>
          </p:nvSpPr>
          <p:spPr>
            <a:xfrm rot="1096618">
              <a:off x="8906975" y="5001147"/>
              <a:ext cx="117233" cy="76716"/>
            </a:xfrm>
            <a:custGeom>
              <a:avLst/>
              <a:gdLst/>
              <a:ahLst/>
              <a:cxnLst/>
              <a:rect l="l" t="t" r="r" b="b"/>
              <a:pathLst>
                <a:path w="923" h="604" extrusionOk="0">
                  <a:moveTo>
                    <a:pt x="468" y="171"/>
                  </a:moveTo>
                  <a:cubicBezTo>
                    <a:pt x="466" y="171"/>
                    <a:pt x="466" y="173"/>
                    <a:pt x="471" y="178"/>
                  </a:cubicBezTo>
                  <a:cubicBezTo>
                    <a:pt x="474" y="178"/>
                    <a:pt x="478" y="179"/>
                    <a:pt x="482" y="180"/>
                  </a:cubicBezTo>
                  <a:lnTo>
                    <a:pt x="482" y="180"/>
                  </a:lnTo>
                  <a:cubicBezTo>
                    <a:pt x="478" y="177"/>
                    <a:pt x="470" y="171"/>
                    <a:pt x="468" y="171"/>
                  </a:cubicBezTo>
                  <a:close/>
                  <a:moveTo>
                    <a:pt x="176" y="1"/>
                  </a:moveTo>
                  <a:cubicBezTo>
                    <a:pt x="128" y="1"/>
                    <a:pt x="79" y="20"/>
                    <a:pt x="54" y="65"/>
                  </a:cubicBezTo>
                  <a:cubicBezTo>
                    <a:pt x="0" y="138"/>
                    <a:pt x="18" y="214"/>
                    <a:pt x="73" y="269"/>
                  </a:cubicBezTo>
                  <a:cubicBezTo>
                    <a:pt x="263" y="423"/>
                    <a:pt x="489" y="536"/>
                    <a:pt x="697" y="590"/>
                  </a:cubicBezTo>
                  <a:cubicBezTo>
                    <a:pt x="724" y="599"/>
                    <a:pt x="748" y="603"/>
                    <a:pt x="769" y="603"/>
                  </a:cubicBezTo>
                  <a:cubicBezTo>
                    <a:pt x="791" y="603"/>
                    <a:pt x="810" y="599"/>
                    <a:pt x="828" y="590"/>
                  </a:cubicBezTo>
                  <a:cubicBezTo>
                    <a:pt x="864" y="572"/>
                    <a:pt x="887" y="554"/>
                    <a:pt x="905" y="518"/>
                  </a:cubicBezTo>
                  <a:cubicBezTo>
                    <a:pt x="923" y="441"/>
                    <a:pt x="905" y="346"/>
                    <a:pt x="828" y="309"/>
                  </a:cubicBezTo>
                  <a:cubicBezTo>
                    <a:pt x="715" y="291"/>
                    <a:pt x="620" y="251"/>
                    <a:pt x="507" y="196"/>
                  </a:cubicBezTo>
                  <a:cubicBezTo>
                    <a:pt x="507" y="196"/>
                    <a:pt x="495" y="185"/>
                    <a:pt x="482" y="180"/>
                  </a:cubicBezTo>
                  <a:lnTo>
                    <a:pt x="482" y="180"/>
                  </a:lnTo>
                  <a:cubicBezTo>
                    <a:pt x="483" y="182"/>
                    <a:pt x="484" y="183"/>
                    <a:pt x="483" y="183"/>
                  </a:cubicBezTo>
                  <a:cubicBezTo>
                    <a:pt x="481" y="183"/>
                    <a:pt x="478" y="182"/>
                    <a:pt x="471" y="178"/>
                  </a:cubicBezTo>
                  <a:cubicBezTo>
                    <a:pt x="453" y="156"/>
                    <a:pt x="434" y="138"/>
                    <a:pt x="394" y="119"/>
                  </a:cubicBezTo>
                  <a:cubicBezTo>
                    <a:pt x="358" y="101"/>
                    <a:pt x="321" y="65"/>
                    <a:pt x="263" y="24"/>
                  </a:cubicBezTo>
                  <a:cubicBezTo>
                    <a:pt x="240" y="10"/>
                    <a:pt x="209" y="1"/>
                    <a:pt x="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4" name="Google Shape;2374;p18"/>
            <p:cNvSpPr/>
            <p:nvPr/>
          </p:nvSpPr>
          <p:spPr>
            <a:xfrm rot="1096618">
              <a:off x="9146744" y="5050523"/>
              <a:ext cx="105293" cy="80907"/>
            </a:xfrm>
            <a:custGeom>
              <a:avLst/>
              <a:gdLst/>
              <a:ahLst/>
              <a:cxnLst/>
              <a:rect l="l" t="t" r="r" b="b"/>
              <a:pathLst>
                <a:path w="829" h="637" extrusionOk="0">
                  <a:moveTo>
                    <a:pt x="154" y="1"/>
                  </a:moveTo>
                  <a:cubicBezTo>
                    <a:pt x="113" y="1"/>
                    <a:pt x="70" y="15"/>
                    <a:pt x="37" y="48"/>
                  </a:cubicBezTo>
                  <a:cubicBezTo>
                    <a:pt x="1" y="120"/>
                    <a:pt x="1" y="215"/>
                    <a:pt x="73" y="274"/>
                  </a:cubicBezTo>
                  <a:cubicBezTo>
                    <a:pt x="245" y="387"/>
                    <a:pt x="394" y="500"/>
                    <a:pt x="566" y="613"/>
                  </a:cubicBezTo>
                  <a:cubicBezTo>
                    <a:pt x="596" y="628"/>
                    <a:pt x="629" y="637"/>
                    <a:pt x="662" y="637"/>
                  </a:cubicBezTo>
                  <a:cubicBezTo>
                    <a:pt x="710" y="637"/>
                    <a:pt x="758" y="618"/>
                    <a:pt x="792" y="573"/>
                  </a:cubicBezTo>
                  <a:cubicBezTo>
                    <a:pt x="829" y="518"/>
                    <a:pt x="829" y="405"/>
                    <a:pt x="752" y="365"/>
                  </a:cubicBezTo>
                  <a:lnTo>
                    <a:pt x="245" y="25"/>
                  </a:lnTo>
                  <a:cubicBezTo>
                    <a:pt x="219" y="9"/>
                    <a:pt x="187" y="1"/>
                    <a:pt x="1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5" name="Google Shape;2375;p18"/>
            <p:cNvSpPr/>
            <p:nvPr/>
          </p:nvSpPr>
          <p:spPr>
            <a:xfrm rot="1096618">
              <a:off x="8549755" y="4840186"/>
              <a:ext cx="129426" cy="90052"/>
            </a:xfrm>
            <a:custGeom>
              <a:avLst/>
              <a:gdLst/>
              <a:ahLst/>
              <a:cxnLst/>
              <a:rect l="l" t="t" r="r" b="b"/>
              <a:pathLst>
                <a:path w="1019" h="709" extrusionOk="0">
                  <a:moveTo>
                    <a:pt x="162" y="1"/>
                  </a:moveTo>
                  <a:cubicBezTo>
                    <a:pt x="118" y="1"/>
                    <a:pt x="72" y="19"/>
                    <a:pt x="37" y="65"/>
                  </a:cubicBezTo>
                  <a:cubicBezTo>
                    <a:pt x="1" y="119"/>
                    <a:pt x="1" y="232"/>
                    <a:pt x="73" y="268"/>
                  </a:cubicBezTo>
                  <a:cubicBezTo>
                    <a:pt x="299" y="404"/>
                    <a:pt x="525" y="553"/>
                    <a:pt x="752" y="685"/>
                  </a:cubicBezTo>
                  <a:cubicBezTo>
                    <a:pt x="776" y="700"/>
                    <a:pt x="806" y="708"/>
                    <a:pt x="838" y="708"/>
                  </a:cubicBezTo>
                  <a:cubicBezTo>
                    <a:pt x="882" y="708"/>
                    <a:pt x="928" y="691"/>
                    <a:pt x="960" y="648"/>
                  </a:cubicBezTo>
                  <a:cubicBezTo>
                    <a:pt x="1000" y="590"/>
                    <a:pt x="1018" y="477"/>
                    <a:pt x="942" y="440"/>
                  </a:cubicBezTo>
                  <a:cubicBezTo>
                    <a:pt x="715" y="309"/>
                    <a:pt x="471" y="155"/>
                    <a:pt x="245" y="24"/>
                  </a:cubicBezTo>
                  <a:cubicBezTo>
                    <a:pt x="221" y="9"/>
                    <a:pt x="192" y="1"/>
                    <a:pt x="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6" name="Google Shape;2376;p18"/>
            <p:cNvSpPr/>
            <p:nvPr/>
          </p:nvSpPr>
          <p:spPr>
            <a:xfrm rot="1096618">
              <a:off x="8437409" y="4590545"/>
              <a:ext cx="139206" cy="95132"/>
            </a:xfrm>
            <a:custGeom>
              <a:avLst/>
              <a:gdLst/>
              <a:ahLst/>
              <a:cxnLst/>
              <a:rect l="l" t="t" r="r" b="b"/>
              <a:pathLst>
                <a:path w="1096" h="749" extrusionOk="0">
                  <a:moveTo>
                    <a:pt x="165" y="1"/>
                  </a:moveTo>
                  <a:cubicBezTo>
                    <a:pt x="118" y="1"/>
                    <a:pt x="71" y="19"/>
                    <a:pt x="37" y="61"/>
                  </a:cubicBezTo>
                  <a:cubicBezTo>
                    <a:pt x="0" y="120"/>
                    <a:pt x="0" y="233"/>
                    <a:pt x="77" y="269"/>
                  </a:cubicBezTo>
                  <a:cubicBezTo>
                    <a:pt x="322" y="423"/>
                    <a:pt x="584" y="572"/>
                    <a:pt x="828" y="721"/>
                  </a:cubicBezTo>
                  <a:cubicBezTo>
                    <a:pt x="861" y="739"/>
                    <a:pt x="896" y="748"/>
                    <a:pt x="931" y="748"/>
                  </a:cubicBezTo>
                  <a:cubicBezTo>
                    <a:pt x="978" y="748"/>
                    <a:pt x="1023" y="730"/>
                    <a:pt x="1054" y="685"/>
                  </a:cubicBezTo>
                  <a:cubicBezTo>
                    <a:pt x="1095" y="626"/>
                    <a:pt x="1095" y="513"/>
                    <a:pt x="1018" y="477"/>
                  </a:cubicBezTo>
                  <a:cubicBezTo>
                    <a:pt x="774" y="328"/>
                    <a:pt x="507" y="174"/>
                    <a:pt x="263" y="25"/>
                  </a:cubicBezTo>
                  <a:cubicBezTo>
                    <a:pt x="233" y="10"/>
                    <a:pt x="199" y="1"/>
                    <a:pt x="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7" name="Google Shape;2377;p18"/>
            <p:cNvSpPr/>
            <p:nvPr/>
          </p:nvSpPr>
          <p:spPr>
            <a:xfrm rot="1096618">
              <a:off x="8716238" y="4954068"/>
              <a:ext cx="132220" cy="104404"/>
            </a:xfrm>
            <a:custGeom>
              <a:avLst/>
              <a:gdLst/>
              <a:ahLst/>
              <a:cxnLst/>
              <a:rect l="l" t="t" r="r" b="b"/>
              <a:pathLst>
                <a:path w="1041" h="822" extrusionOk="0">
                  <a:moveTo>
                    <a:pt x="166" y="1"/>
                  </a:moveTo>
                  <a:cubicBezTo>
                    <a:pt x="118" y="1"/>
                    <a:pt x="73" y="18"/>
                    <a:pt x="41" y="61"/>
                  </a:cubicBezTo>
                  <a:cubicBezTo>
                    <a:pt x="0" y="138"/>
                    <a:pt x="0" y="233"/>
                    <a:pt x="77" y="269"/>
                  </a:cubicBezTo>
                  <a:cubicBezTo>
                    <a:pt x="303" y="459"/>
                    <a:pt x="548" y="626"/>
                    <a:pt x="774" y="798"/>
                  </a:cubicBezTo>
                  <a:cubicBezTo>
                    <a:pt x="806" y="813"/>
                    <a:pt x="841" y="822"/>
                    <a:pt x="873" y="822"/>
                  </a:cubicBezTo>
                  <a:cubicBezTo>
                    <a:pt x="919" y="822"/>
                    <a:pt x="961" y="804"/>
                    <a:pt x="982" y="762"/>
                  </a:cubicBezTo>
                  <a:cubicBezTo>
                    <a:pt x="1041" y="703"/>
                    <a:pt x="1041" y="608"/>
                    <a:pt x="964" y="554"/>
                  </a:cubicBezTo>
                  <a:cubicBezTo>
                    <a:pt x="719" y="382"/>
                    <a:pt x="493" y="214"/>
                    <a:pt x="267" y="24"/>
                  </a:cubicBezTo>
                  <a:cubicBezTo>
                    <a:pt x="235" y="9"/>
                    <a:pt x="20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8" name="Google Shape;2378;p18"/>
            <p:cNvSpPr/>
            <p:nvPr/>
          </p:nvSpPr>
          <p:spPr>
            <a:xfrm rot="1096618">
              <a:off x="8960123" y="5180073"/>
              <a:ext cx="110374" cy="81161"/>
            </a:xfrm>
            <a:custGeom>
              <a:avLst/>
              <a:gdLst/>
              <a:ahLst/>
              <a:cxnLst/>
              <a:rect l="l" t="t" r="r" b="b"/>
              <a:pathLst>
                <a:path w="869" h="639" extrusionOk="0">
                  <a:moveTo>
                    <a:pt x="131" y="0"/>
                  </a:moveTo>
                  <a:cubicBezTo>
                    <a:pt x="95" y="0"/>
                    <a:pt x="59" y="36"/>
                    <a:pt x="41" y="54"/>
                  </a:cubicBezTo>
                  <a:cubicBezTo>
                    <a:pt x="0" y="131"/>
                    <a:pt x="0" y="226"/>
                    <a:pt x="59" y="281"/>
                  </a:cubicBezTo>
                  <a:cubicBezTo>
                    <a:pt x="244" y="376"/>
                    <a:pt x="434" y="489"/>
                    <a:pt x="606" y="602"/>
                  </a:cubicBezTo>
                  <a:cubicBezTo>
                    <a:pt x="642" y="620"/>
                    <a:pt x="679" y="638"/>
                    <a:pt x="737" y="638"/>
                  </a:cubicBezTo>
                  <a:cubicBezTo>
                    <a:pt x="774" y="620"/>
                    <a:pt x="810" y="602"/>
                    <a:pt x="832" y="584"/>
                  </a:cubicBezTo>
                  <a:cubicBezTo>
                    <a:pt x="869" y="507"/>
                    <a:pt x="869" y="412"/>
                    <a:pt x="792" y="358"/>
                  </a:cubicBezTo>
                  <a:cubicBezTo>
                    <a:pt x="624" y="244"/>
                    <a:pt x="434" y="149"/>
                    <a:pt x="244" y="36"/>
                  </a:cubicBezTo>
                  <a:cubicBezTo>
                    <a:pt x="208" y="0"/>
                    <a:pt x="172" y="0"/>
                    <a:pt x="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9" name="Google Shape;2379;p18"/>
            <p:cNvSpPr/>
            <p:nvPr/>
          </p:nvSpPr>
          <p:spPr>
            <a:xfrm rot="1096618">
              <a:off x="8751733" y="5191543"/>
              <a:ext cx="105293" cy="84082"/>
            </a:xfrm>
            <a:custGeom>
              <a:avLst/>
              <a:gdLst/>
              <a:ahLst/>
              <a:cxnLst/>
              <a:rect l="l" t="t" r="r" b="b"/>
              <a:pathLst>
                <a:path w="829" h="662" extrusionOk="0">
                  <a:moveTo>
                    <a:pt x="166" y="1"/>
                  </a:moveTo>
                  <a:cubicBezTo>
                    <a:pt x="120" y="1"/>
                    <a:pt x="73" y="26"/>
                    <a:pt x="37" y="73"/>
                  </a:cubicBezTo>
                  <a:cubicBezTo>
                    <a:pt x="1" y="127"/>
                    <a:pt x="1" y="222"/>
                    <a:pt x="73" y="281"/>
                  </a:cubicBezTo>
                  <a:cubicBezTo>
                    <a:pt x="227" y="394"/>
                    <a:pt x="394" y="525"/>
                    <a:pt x="566" y="638"/>
                  </a:cubicBezTo>
                  <a:cubicBezTo>
                    <a:pt x="595" y="653"/>
                    <a:pt x="629" y="662"/>
                    <a:pt x="662" y="662"/>
                  </a:cubicBezTo>
                  <a:cubicBezTo>
                    <a:pt x="710" y="662"/>
                    <a:pt x="757" y="643"/>
                    <a:pt x="792" y="597"/>
                  </a:cubicBezTo>
                  <a:cubicBezTo>
                    <a:pt x="828" y="543"/>
                    <a:pt x="828" y="448"/>
                    <a:pt x="752" y="394"/>
                  </a:cubicBezTo>
                  <a:cubicBezTo>
                    <a:pt x="584" y="281"/>
                    <a:pt x="412" y="145"/>
                    <a:pt x="245" y="32"/>
                  </a:cubicBezTo>
                  <a:cubicBezTo>
                    <a:pt x="222" y="11"/>
                    <a:pt x="194"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0" name="Google Shape;2380;p18"/>
            <p:cNvSpPr/>
            <p:nvPr/>
          </p:nvSpPr>
          <p:spPr>
            <a:xfrm rot="1096618">
              <a:off x="8435121" y="4410978"/>
              <a:ext cx="139079" cy="101991"/>
            </a:xfrm>
            <a:custGeom>
              <a:avLst/>
              <a:gdLst/>
              <a:ahLst/>
              <a:cxnLst/>
              <a:rect l="l" t="t" r="r" b="b"/>
              <a:pathLst>
                <a:path w="1095" h="803" extrusionOk="0">
                  <a:moveTo>
                    <a:pt x="167" y="0"/>
                  </a:moveTo>
                  <a:cubicBezTo>
                    <a:pt x="119" y="0"/>
                    <a:pt x="71" y="19"/>
                    <a:pt x="36" y="64"/>
                  </a:cubicBezTo>
                  <a:cubicBezTo>
                    <a:pt x="0" y="119"/>
                    <a:pt x="0" y="232"/>
                    <a:pt x="77" y="268"/>
                  </a:cubicBezTo>
                  <a:cubicBezTo>
                    <a:pt x="321" y="440"/>
                    <a:pt x="584" y="607"/>
                    <a:pt x="828" y="779"/>
                  </a:cubicBezTo>
                  <a:cubicBezTo>
                    <a:pt x="860" y="794"/>
                    <a:pt x="895" y="803"/>
                    <a:pt x="927" y="803"/>
                  </a:cubicBezTo>
                  <a:cubicBezTo>
                    <a:pt x="973" y="803"/>
                    <a:pt x="1015" y="785"/>
                    <a:pt x="1036" y="743"/>
                  </a:cubicBezTo>
                  <a:cubicBezTo>
                    <a:pt x="1095" y="684"/>
                    <a:pt x="1095" y="571"/>
                    <a:pt x="1018" y="535"/>
                  </a:cubicBezTo>
                  <a:cubicBezTo>
                    <a:pt x="756" y="363"/>
                    <a:pt x="507" y="196"/>
                    <a:pt x="262" y="24"/>
                  </a:cubicBezTo>
                  <a:cubicBezTo>
                    <a:pt x="233" y="9"/>
                    <a:pt x="200"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1" name="Google Shape;2381;p18"/>
            <p:cNvSpPr/>
            <p:nvPr/>
          </p:nvSpPr>
          <p:spPr>
            <a:xfrm rot="1096618">
              <a:off x="8471804" y="4999717"/>
              <a:ext cx="122567" cy="88020"/>
            </a:xfrm>
            <a:custGeom>
              <a:avLst/>
              <a:gdLst/>
              <a:ahLst/>
              <a:cxnLst/>
              <a:rect l="l" t="t" r="r" b="b"/>
              <a:pathLst>
                <a:path w="965" h="693" extrusionOk="0">
                  <a:moveTo>
                    <a:pt x="164" y="1"/>
                  </a:moveTo>
                  <a:cubicBezTo>
                    <a:pt x="117" y="1"/>
                    <a:pt x="71" y="20"/>
                    <a:pt x="37" y="64"/>
                  </a:cubicBezTo>
                  <a:cubicBezTo>
                    <a:pt x="1" y="118"/>
                    <a:pt x="1" y="232"/>
                    <a:pt x="77" y="272"/>
                  </a:cubicBezTo>
                  <a:cubicBezTo>
                    <a:pt x="286" y="403"/>
                    <a:pt x="489" y="535"/>
                    <a:pt x="697" y="666"/>
                  </a:cubicBezTo>
                  <a:cubicBezTo>
                    <a:pt x="730" y="683"/>
                    <a:pt x="765" y="693"/>
                    <a:pt x="798" y="693"/>
                  </a:cubicBezTo>
                  <a:cubicBezTo>
                    <a:pt x="844" y="693"/>
                    <a:pt x="884" y="674"/>
                    <a:pt x="905" y="630"/>
                  </a:cubicBezTo>
                  <a:cubicBezTo>
                    <a:pt x="964" y="571"/>
                    <a:pt x="964" y="458"/>
                    <a:pt x="887" y="422"/>
                  </a:cubicBezTo>
                  <a:cubicBezTo>
                    <a:pt x="679" y="290"/>
                    <a:pt x="471" y="159"/>
                    <a:pt x="263" y="28"/>
                  </a:cubicBezTo>
                  <a:cubicBezTo>
                    <a:pt x="232" y="11"/>
                    <a:pt x="198" y="1"/>
                    <a:pt x="1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2" name="Google Shape;2382;p18"/>
            <p:cNvSpPr/>
            <p:nvPr/>
          </p:nvSpPr>
          <p:spPr>
            <a:xfrm rot="1096618">
              <a:off x="8338624" y="4699891"/>
              <a:ext cx="143778" cy="93862"/>
            </a:xfrm>
            <a:custGeom>
              <a:avLst/>
              <a:gdLst/>
              <a:ahLst/>
              <a:cxnLst/>
              <a:rect l="l" t="t" r="r" b="b"/>
              <a:pathLst>
                <a:path w="1132" h="739" extrusionOk="0">
                  <a:moveTo>
                    <a:pt x="168" y="1"/>
                  </a:moveTo>
                  <a:cubicBezTo>
                    <a:pt x="112" y="1"/>
                    <a:pt x="50" y="44"/>
                    <a:pt x="37" y="100"/>
                  </a:cubicBezTo>
                  <a:cubicBezTo>
                    <a:pt x="1" y="195"/>
                    <a:pt x="37" y="249"/>
                    <a:pt x="114" y="308"/>
                  </a:cubicBezTo>
                  <a:cubicBezTo>
                    <a:pt x="376" y="439"/>
                    <a:pt x="639" y="588"/>
                    <a:pt x="906" y="724"/>
                  </a:cubicBezTo>
                  <a:cubicBezTo>
                    <a:pt x="920" y="734"/>
                    <a:pt x="939" y="738"/>
                    <a:pt x="958" y="738"/>
                  </a:cubicBezTo>
                  <a:cubicBezTo>
                    <a:pt x="1013" y="738"/>
                    <a:pt x="1078" y="704"/>
                    <a:pt x="1091" y="647"/>
                  </a:cubicBezTo>
                  <a:cubicBezTo>
                    <a:pt x="1132" y="552"/>
                    <a:pt x="1091" y="475"/>
                    <a:pt x="1019" y="439"/>
                  </a:cubicBezTo>
                  <a:cubicBezTo>
                    <a:pt x="752" y="308"/>
                    <a:pt x="490" y="158"/>
                    <a:pt x="227" y="23"/>
                  </a:cubicBezTo>
                  <a:cubicBezTo>
                    <a:pt x="211" y="7"/>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383" name="Google Shape;2383;p18"/>
          <p:cNvSpPr/>
          <p:nvPr/>
        </p:nvSpPr>
        <p:spPr>
          <a:xfrm rot="-7192801">
            <a:off x="9590192" y="-683202"/>
            <a:ext cx="4095567" cy="1681700"/>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84" name="Google Shape;2384;p18"/>
          <p:cNvSpPr/>
          <p:nvPr/>
        </p:nvSpPr>
        <p:spPr>
          <a:xfrm rot="9899926">
            <a:off x="-1828361" y="-756107"/>
            <a:ext cx="5080150" cy="2096403"/>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092747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4633" y="487680"/>
            <a:ext cx="10252573" cy="73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Sintony"/>
              <a:buNone/>
              <a:defRPr sz="3000" b="1">
                <a:solidFill>
                  <a:schemeClr val="dk1"/>
                </a:solidFill>
                <a:latin typeface="Sintony"/>
                <a:ea typeface="Sintony"/>
                <a:cs typeface="Sintony"/>
                <a:sym typeface="Sintony"/>
              </a:defRPr>
            </a:lvl1pPr>
            <a:lvl2pPr lvl="1"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2pPr>
            <a:lvl3pPr lvl="2"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3pPr>
            <a:lvl4pPr lvl="3"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4pPr>
            <a:lvl5pPr lvl="4"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5pPr>
            <a:lvl6pPr lvl="5"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6pPr>
            <a:lvl7pPr lvl="6"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7pPr>
            <a:lvl8pPr lvl="7"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8pPr>
            <a:lvl9pPr lvl="8"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9pPr>
          </a:lstStyle>
          <a:p>
            <a:endParaRPr/>
          </a:p>
        </p:txBody>
      </p:sp>
      <p:sp>
        <p:nvSpPr>
          <p:cNvPr id="7" name="Google Shape;7;p1"/>
          <p:cNvSpPr txBox="1">
            <a:spLocks noGrp="1"/>
          </p:cNvSpPr>
          <p:nvPr>
            <p:ph type="body" idx="1"/>
          </p:nvPr>
        </p:nvSpPr>
        <p:spPr>
          <a:xfrm>
            <a:off x="921315" y="1802500"/>
            <a:ext cx="10256962" cy="43300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1pPr>
            <a:lvl2pPr marL="914400" lvl="1" indent="-317500">
              <a:lnSpc>
                <a:spcPct val="115000"/>
              </a:lnSpc>
              <a:spcBef>
                <a:spcPts val="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2pPr>
            <a:lvl3pPr marL="1371600" lvl="2" indent="-317500">
              <a:lnSpc>
                <a:spcPct val="115000"/>
              </a:lnSpc>
              <a:spcBef>
                <a:spcPts val="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3pPr>
            <a:lvl4pPr marL="1828800" lvl="3" indent="-317500">
              <a:lnSpc>
                <a:spcPct val="115000"/>
              </a:lnSpc>
              <a:spcBef>
                <a:spcPts val="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4pPr>
            <a:lvl5pPr marL="2286000" lvl="4" indent="-317500">
              <a:lnSpc>
                <a:spcPct val="115000"/>
              </a:lnSpc>
              <a:spcBef>
                <a:spcPts val="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5pPr>
            <a:lvl6pPr marL="2743200" lvl="5" indent="-317500">
              <a:lnSpc>
                <a:spcPct val="115000"/>
              </a:lnSpc>
              <a:spcBef>
                <a:spcPts val="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6pPr>
            <a:lvl7pPr marL="3200400" lvl="6" indent="-317500">
              <a:lnSpc>
                <a:spcPct val="115000"/>
              </a:lnSpc>
              <a:spcBef>
                <a:spcPts val="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7pPr>
            <a:lvl8pPr marL="3657600" lvl="7" indent="-317500">
              <a:lnSpc>
                <a:spcPct val="115000"/>
              </a:lnSpc>
              <a:spcBef>
                <a:spcPts val="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8pPr>
            <a:lvl9pPr marL="4114800" lvl="8" indent="-317500">
              <a:lnSpc>
                <a:spcPct val="115000"/>
              </a:lnSpc>
              <a:spcBef>
                <a:spcPts val="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8" r:id="rId3"/>
    <p:sldLayoutId id="2147483663" r:id="rId4"/>
    <p:sldLayoutId id="2147483673" r:id="rId5"/>
    <p:sldLayoutId id="2147483675" r:id="rId6"/>
    <p:sldLayoutId id="2147483676" r:id="rId7"/>
    <p:sldLayoutId id="2147483680" r:id="rId8"/>
    <p:sldLayoutId id="214748368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0.xml"/><Relationship Id="rId7"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 Id="rId5" Type="http://schemas.microsoft.com/office/2007/relationships/hdphoto" Target="../media/hdphoto2.wdp"/><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5" Type="http://schemas.microsoft.com/office/2007/relationships/hdphoto" Target="../media/hdphoto2.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8DD494-6C39-C0B8-0B1C-ACF1E00A972E}"/>
              </a:ext>
            </a:extLst>
          </p:cNvPr>
          <p:cNvPicPr>
            <a:picLocks noChangeAspect="1"/>
          </p:cNvPicPr>
          <p:nvPr/>
        </p:nvPicPr>
        <p:blipFill rotWithShape="1">
          <a:blip r:embed="rId4"/>
          <a:srcRect t="42525" r="-604" b="12600"/>
          <a:stretch/>
        </p:blipFill>
        <p:spPr>
          <a:xfrm>
            <a:off x="30087" y="972363"/>
            <a:ext cx="12131751" cy="7183234"/>
          </a:xfrm>
          <a:prstGeom prst="rect">
            <a:avLst/>
          </a:prstGeom>
          <a:ln>
            <a:noFill/>
          </a:ln>
          <a:effectLst>
            <a:softEdge rad="112500"/>
          </a:effectLst>
        </p:spPr>
      </p:pic>
      <p:sp>
        <p:nvSpPr>
          <p:cNvPr id="4" name="Rectangle 3">
            <a:extLst>
              <a:ext uri="{FF2B5EF4-FFF2-40B4-BE49-F238E27FC236}">
                <a16:creationId xmlns:a16="http://schemas.microsoft.com/office/drawing/2014/main" id="{81F67992-6B55-3E0E-F7E2-C23F41BC9496}"/>
              </a:ext>
            </a:extLst>
          </p:cNvPr>
          <p:cNvSpPr/>
          <p:nvPr/>
        </p:nvSpPr>
        <p:spPr>
          <a:xfrm>
            <a:off x="15045" y="16946"/>
            <a:ext cx="12131751" cy="2277075"/>
          </a:xfrm>
          <a:prstGeom prst="rect">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3112">
              <a:buClrTx/>
              <a:defRPr/>
            </a:pPr>
            <a:endParaRPr lang="en-US" sz="5837">
              <a:solidFill>
                <a:srgbClr val="FFFFFF"/>
              </a:solidFill>
              <a:latin typeface="AvantGarde"/>
            </a:endParaRPr>
          </a:p>
        </p:txBody>
      </p:sp>
      <p:pic>
        <p:nvPicPr>
          <p:cNvPr id="5" name="Picture 2" descr="Bộ SGK Lớp 6 - Kết nối tri thức với cuộc sống - Công ty Cổ phần Đầu tư và  Phát triển Giáo dục Phương Nam">
            <a:extLst>
              <a:ext uri="{FF2B5EF4-FFF2-40B4-BE49-F238E27FC236}">
                <a16:creationId xmlns:a16="http://schemas.microsoft.com/office/drawing/2014/main" id="{36ACDA3E-E0BB-E422-27AF-2C59F7D9533C}"/>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237055" y="139567"/>
            <a:ext cx="1880827" cy="17369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64E0A9C-18D1-3DEF-761C-D953B618A569}"/>
              </a:ext>
            </a:extLst>
          </p:cNvPr>
          <p:cNvSpPr txBox="1"/>
          <p:nvPr/>
        </p:nvSpPr>
        <p:spPr>
          <a:xfrm>
            <a:off x="2198530" y="649935"/>
            <a:ext cx="7764781" cy="1443152"/>
          </a:xfrm>
          <a:prstGeom prst="rect">
            <a:avLst/>
          </a:prstGeom>
          <a:noFill/>
          <a:ln>
            <a:noFill/>
          </a:ln>
        </p:spPr>
        <p:txBody>
          <a:bodyPr wrap="square">
            <a:spAutoFit/>
          </a:bodyPr>
          <a:lstStyle/>
          <a:p>
            <a:pPr algn="ctr"/>
            <a:r>
              <a:rPr lang="en-US" sz="8778" b="1">
                <a:ln w="10160">
                  <a:solidFill>
                    <a:sysClr val="windowText" lastClr="000000"/>
                  </a:solidFill>
                  <a:prstDash val="solid"/>
                </a:ln>
                <a:solidFill>
                  <a:srgbClr val="FFFFFF"/>
                </a:solidFill>
                <a:effectLst>
                  <a:glow rad="101600">
                    <a:schemeClr val="accent6">
                      <a:satMod val="175000"/>
                      <a:alpha val="40000"/>
                    </a:schemeClr>
                  </a:glow>
                  <a:outerShdw blurRad="50800" dist="38100" dir="8100000" algn="tr" rotWithShape="0">
                    <a:prstClr val="black">
                      <a:alpha val="40000"/>
                    </a:prstClr>
                  </a:outerShdw>
                </a:effectLst>
                <a:latin typeface="+mj-lt"/>
              </a:rPr>
              <a:t>TIẾNG VIỆT 4</a:t>
            </a:r>
          </a:p>
        </p:txBody>
      </p:sp>
    </p:spTree>
    <p:custDataLst>
      <p:tags r:id="rId1"/>
    </p:custDataLst>
    <p:extLst>
      <p:ext uri="{BB962C8B-B14F-4D97-AF65-F5344CB8AC3E}">
        <p14:creationId xmlns:p14="http://schemas.microsoft.com/office/powerpoint/2010/main" val="2677383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grpSp>
        <p:nvGrpSpPr>
          <p:cNvPr id="619" name="Google Shape;619;p50"/>
          <p:cNvGrpSpPr/>
          <p:nvPr/>
        </p:nvGrpSpPr>
        <p:grpSpPr>
          <a:xfrm>
            <a:off x="-506756" y="1153976"/>
            <a:ext cx="6852407" cy="5695543"/>
            <a:chOff x="-381010" y="861250"/>
            <a:chExt cx="5152051" cy="4282251"/>
          </a:xfrm>
        </p:grpSpPr>
        <p:sp>
          <p:nvSpPr>
            <p:cNvPr id="620" name="Google Shape;620;p50"/>
            <p:cNvSpPr/>
            <p:nvPr/>
          </p:nvSpPr>
          <p:spPr>
            <a:xfrm>
              <a:off x="656076" y="939909"/>
              <a:ext cx="3325710" cy="2766888"/>
            </a:xfrm>
            <a:custGeom>
              <a:avLst/>
              <a:gdLst/>
              <a:ahLst/>
              <a:cxnLst/>
              <a:rect l="l" t="t" r="r" b="b"/>
              <a:pathLst>
                <a:path w="96762" h="80503" extrusionOk="0">
                  <a:moveTo>
                    <a:pt x="28708" y="0"/>
                  </a:moveTo>
                  <a:lnTo>
                    <a:pt x="27862" y="30"/>
                  </a:lnTo>
                  <a:lnTo>
                    <a:pt x="27046" y="61"/>
                  </a:lnTo>
                  <a:lnTo>
                    <a:pt x="26231" y="121"/>
                  </a:lnTo>
                  <a:lnTo>
                    <a:pt x="24568" y="302"/>
                  </a:lnTo>
                  <a:lnTo>
                    <a:pt x="24025" y="363"/>
                  </a:lnTo>
                  <a:lnTo>
                    <a:pt x="23481" y="393"/>
                  </a:lnTo>
                  <a:lnTo>
                    <a:pt x="22937" y="423"/>
                  </a:lnTo>
                  <a:lnTo>
                    <a:pt x="22665" y="484"/>
                  </a:lnTo>
                  <a:lnTo>
                    <a:pt x="22393" y="544"/>
                  </a:lnTo>
                  <a:lnTo>
                    <a:pt x="19915" y="1179"/>
                  </a:lnTo>
                  <a:lnTo>
                    <a:pt x="18676" y="1511"/>
                  </a:lnTo>
                  <a:lnTo>
                    <a:pt x="17437" y="1874"/>
                  </a:lnTo>
                  <a:lnTo>
                    <a:pt x="16712" y="2146"/>
                  </a:lnTo>
                  <a:lnTo>
                    <a:pt x="15986" y="2418"/>
                  </a:lnTo>
                  <a:lnTo>
                    <a:pt x="15261" y="2750"/>
                  </a:lnTo>
                  <a:lnTo>
                    <a:pt x="14566" y="3082"/>
                  </a:lnTo>
                  <a:lnTo>
                    <a:pt x="13901" y="3475"/>
                  </a:lnTo>
                  <a:lnTo>
                    <a:pt x="13206" y="3868"/>
                  </a:lnTo>
                  <a:lnTo>
                    <a:pt x="12541" y="4291"/>
                  </a:lnTo>
                  <a:lnTo>
                    <a:pt x="11877" y="4714"/>
                  </a:lnTo>
                  <a:lnTo>
                    <a:pt x="11182" y="5228"/>
                  </a:lnTo>
                  <a:lnTo>
                    <a:pt x="10517" y="5711"/>
                  </a:lnTo>
                  <a:lnTo>
                    <a:pt x="9882" y="6255"/>
                  </a:lnTo>
                  <a:lnTo>
                    <a:pt x="9248" y="6799"/>
                  </a:lnTo>
                  <a:lnTo>
                    <a:pt x="8643" y="7373"/>
                  </a:lnTo>
                  <a:lnTo>
                    <a:pt x="8069" y="7978"/>
                  </a:lnTo>
                  <a:lnTo>
                    <a:pt x="7525" y="8612"/>
                  </a:lnTo>
                  <a:lnTo>
                    <a:pt x="7011" y="9247"/>
                  </a:lnTo>
                  <a:lnTo>
                    <a:pt x="6346" y="10154"/>
                  </a:lnTo>
                  <a:lnTo>
                    <a:pt x="5742" y="11090"/>
                  </a:lnTo>
                  <a:lnTo>
                    <a:pt x="5138" y="11997"/>
                  </a:lnTo>
                  <a:lnTo>
                    <a:pt x="4805" y="12450"/>
                  </a:lnTo>
                  <a:lnTo>
                    <a:pt x="4473" y="12873"/>
                  </a:lnTo>
                  <a:lnTo>
                    <a:pt x="4141" y="13266"/>
                  </a:lnTo>
                  <a:lnTo>
                    <a:pt x="3838" y="13689"/>
                  </a:lnTo>
                  <a:lnTo>
                    <a:pt x="3294" y="14535"/>
                  </a:lnTo>
                  <a:lnTo>
                    <a:pt x="2267" y="16288"/>
                  </a:lnTo>
                  <a:lnTo>
                    <a:pt x="2176" y="16469"/>
                  </a:lnTo>
                  <a:lnTo>
                    <a:pt x="2086" y="16681"/>
                  </a:lnTo>
                  <a:lnTo>
                    <a:pt x="1995" y="17074"/>
                  </a:lnTo>
                  <a:lnTo>
                    <a:pt x="1904" y="17436"/>
                  </a:lnTo>
                  <a:lnTo>
                    <a:pt x="1844" y="17618"/>
                  </a:lnTo>
                  <a:lnTo>
                    <a:pt x="1753" y="17799"/>
                  </a:lnTo>
                  <a:lnTo>
                    <a:pt x="1511" y="18162"/>
                  </a:lnTo>
                  <a:lnTo>
                    <a:pt x="1330" y="18524"/>
                  </a:lnTo>
                  <a:lnTo>
                    <a:pt x="1149" y="18917"/>
                  </a:lnTo>
                  <a:lnTo>
                    <a:pt x="998" y="19310"/>
                  </a:lnTo>
                  <a:lnTo>
                    <a:pt x="756" y="20096"/>
                  </a:lnTo>
                  <a:lnTo>
                    <a:pt x="544" y="20912"/>
                  </a:lnTo>
                  <a:lnTo>
                    <a:pt x="363" y="21727"/>
                  </a:lnTo>
                  <a:lnTo>
                    <a:pt x="242" y="22513"/>
                  </a:lnTo>
                  <a:lnTo>
                    <a:pt x="121" y="23329"/>
                  </a:lnTo>
                  <a:lnTo>
                    <a:pt x="61" y="24115"/>
                  </a:lnTo>
                  <a:lnTo>
                    <a:pt x="31" y="24931"/>
                  </a:lnTo>
                  <a:lnTo>
                    <a:pt x="1" y="25747"/>
                  </a:lnTo>
                  <a:lnTo>
                    <a:pt x="31" y="26532"/>
                  </a:lnTo>
                  <a:lnTo>
                    <a:pt x="61" y="27348"/>
                  </a:lnTo>
                  <a:lnTo>
                    <a:pt x="121" y="27862"/>
                  </a:lnTo>
                  <a:lnTo>
                    <a:pt x="212" y="28376"/>
                  </a:lnTo>
                  <a:lnTo>
                    <a:pt x="303" y="28889"/>
                  </a:lnTo>
                  <a:lnTo>
                    <a:pt x="333" y="29433"/>
                  </a:lnTo>
                  <a:lnTo>
                    <a:pt x="333" y="29977"/>
                  </a:lnTo>
                  <a:lnTo>
                    <a:pt x="363" y="30521"/>
                  </a:lnTo>
                  <a:lnTo>
                    <a:pt x="424" y="31065"/>
                  </a:lnTo>
                  <a:lnTo>
                    <a:pt x="484" y="31579"/>
                  </a:lnTo>
                  <a:lnTo>
                    <a:pt x="575" y="32123"/>
                  </a:lnTo>
                  <a:lnTo>
                    <a:pt x="696" y="32636"/>
                  </a:lnTo>
                  <a:lnTo>
                    <a:pt x="968" y="33664"/>
                  </a:lnTo>
                  <a:lnTo>
                    <a:pt x="1300" y="34661"/>
                  </a:lnTo>
                  <a:lnTo>
                    <a:pt x="1663" y="35689"/>
                  </a:lnTo>
                  <a:lnTo>
                    <a:pt x="2086" y="36656"/>
                  </a:lnTo>
                  <a:lnTo>
                    <a:pt x="2569" y="37623"/>
                  </a:lnTo>
                  <a:lnTo>
                    <a:pt x="2781" y="38076"/>
                  </a:lnTo>
                  <a:lnTo>
                    <a:pt x="3053" y="38469"/>
                  </a:lnTo>
                  <a:lnTo>
                    <a:pt x="3325" y="38861"/>
                  </a:lnTo>
                  <a:lnTo>
                    <a:pt x="3597" y="39254"/>
                  </a:lnTo>
                  <a:lnTo>
                    <a:pt x="3899" y="39617"/>
                  </a:lnTo>
                  <a:lnTo>
                    <a:pt x="4231" y="39980"/>
                  </a:lnTo>
                  <a:lnTo>
                    <a:pt x="4926" y="40644"/>
                  </a:lnTo>
                  <a:lnTo>
                    <a:pt x="5077" y="40795"/>
                  </a:lnTo>
                  <a:lnTo>
                    <a:pt x="5198" y="40947"/>
                  </a:lnTo>
                  <a:lnTo>
                    <a:pt x="5289" y="41128"/>
                  </a:lnTo>
                  <a:lnTo>
                    <a:pt x="5349" y="41279"/>
                  </a:lnTo>
                  <a:lnTo>
                    <a:pt x="5349" y="41460"/>
                  </a:lnTo>
                  <a:lnTo>
                    <a:pt x="5349" y="41642"/>
                  </a:lnTo>
                  <a:lnTo>
                    <a:pt x="5289" y="41853"/>
                  </a:lnTo>
                  <a:lnTo>
                    <a:pt x="5198" y="42065"/>
                  </a:lnTo>
                  <a:lnTo>
                    <a:pt x="4715" y="43334"/>
                  </a:lnTo>
                  <a:lnTo>
                    <a:pt x="4292" y="44633"/>
                  </a:lnTo>
                  <a:lnTo>
                    <a:pt x="4080" y="45298"/>
                  </a:lnTo>
                  <a:lnTo>
                    <a:pt x="3929" y="45933"/>
                  </a:lnTo>
                  <a:lnTo>
                    <a:pt x="3778" y="46598"/>
                  </a:lnTo>
                  <a:lnTo>
                    <a:pt x="3657" y="47293"/>
                  </a:lnTo>
                  <a:lnTo>
                    <a:pt x="3627" y="47716"/>
                  </a:lnTo>
                  <a:lnTo>
                    <a:pt x="3597" y="48169"/>
                  </a:lnTo>
                  <a:lnTo>
                    <a:pt x="3566" y="48592"/>
                  </a:lnTo>
                  <a:lnTo>
                    <a:pt x="3536" y="49015"/>
                  </a:lnTo>
                  <a:lnTo>
                    <a:pt x="3445" y="49529"/>
                  </a:lnTo>
                  <a:lnTo>
                    <a:pt x="3385" y="50042"/>
                  </a:lnTo>
                  <a:lnTo>
                    <a:pt x="3355" y="50556"/>
                  </a:lnTo>
                  <a:lnTo>
                    <a:pt x="3325" y="51070"/>
                  </a:lnTo>
                  <a:lnTo>
                    <a:pt x="3355" y="51584"/>
                  </a:lnTo>
                  <a:lnTo>
                    <a:pt x="3385" y="52097"/>
                  </a:lnTo>
                  <a:lnTo>
                    <a:pt x="3415" y="52581"/>
                  </a:lnTo>
                  <a:lnTo>
                    <a:pt x="3476" y="53095"/>
                  </a:lnTo>
                  <a:lnTo>
                    <a:pt x="3657" y="54092"/>
                  </a:lnTo>
                  <a:lnTo>
                    <a:pt x="3929" y="55059"/>
                  </a:lnTo>
                  <a:lnTo>
                    <a:pt x="4231" y="56026"/>
                  </a:lnTo>
                  <a:lnTo>
                    <a:pt x="4594" y="56993"/>
                  </a:lnTo>
                  <a:lnTo>
                    <a:pt x="4956" y="57839"/>
                  </a:lnTo>
                  <a:lnTo>
                    <a:pt x="5349" y="58685"/>
                  </a:lnTo>
                  <a:lnTo>
                    <a:pt x="6165" y="60347"/>
                  </a:lnTo>
                  <a:lnTo>
                    <a:pt x="7042" y="62009"/>
                  </a:lnTo>
                  <a:lnTo>
                    <a:pt x="7888" y="63641"/>
                  </a:lnTo>
                  <a:lnTo>
                    <a:pt x="8250" y="64306"/>
                  </a:lnTo>
                  <a:lnTo>
                    <a:pt x="8643" y="64971"/>
                  </a:lnTo>
                  <a:lnTo>
                    <a:pt x="8855" y="65273"/>
                  </a:lnTo>
                  <a:lnTo>
                    <a:pt x="9096" y="65575"/>
                  </a:lnTo>
                  <a:lnTo>
                    <a:pt x="9338" y="65847"/>
                  </a:lnTo>
                  <a:lnTo>
                    <a:pt x="9640" y="66089"/>
                  </a:lnTo>
                  <a:lnTo>
                    <a:pt x="10184" y="66542"/>
                  </a:lnTo>
                  <a:lnTo>
                    <a:pt x="10728" y="67025"/>
                  </a:lnTo>
                  <a:lnTo>
                    <a:pt x="11756" y="68023"/>
                  </a:lnTo>
                  <a:lnTo>
                    <a:pt x="12753" y="69020"/>
                  </a:lnTo>
                  <a:lnTo>
                    <a:pt x="13780" y="70017"/>
                  </a:lnTo>
                  <a:lnTo>
                    <a:pt x="14143" y="70349"/>
                  </a:lnTo>
                  <a:lnTo>
                    <a:pt x="14536" y="70682"/>
                  </a:lnTo>
                  <a:lnTo>
                    <a:pt x="14929" y="70984"/>
                  </a:lnTo>
                  <a:lnTo>
                    <a:pt x="15322" y="71256"/>
                  </a:lnTo>
                  <a:lnTo>
                    <a:pt x="15745" y="71528"/>
                  </a:lnTo>
                  <a:lnTo>
                    <a:pt x="16168" y="71770"/>
                  </a:lnTo>
                  <a:lnTo>
                    <a:pt x="16591" y="71981"/>
                  </a:lnTo>
                  <a:lnTo>
                    <a:pt x="17044" y="72193"/>
                  </a:lnTo>
                  <a:lnTo>
                    <a:pt x="18948" y="72979"/>
                  </a:lnTo>
                  <a:lnTo>
                    <a:pt x="19885" y="73371"/>
                  </a:lnTo>
                  <a:lnTo>
                    <a:pt x="20791" y="73764"/>
                  </a:lnTo>
                  <a:lnTo>
                    <a:pt x="22604" y="74580"/>
                  </a:lnTo>
                  <a:lnTo>
                    <a:pt x="24417" y="75366"/>
                  </a:lnTo>
                  <a:lnTo>
                    <a:pt x="26261" y="76091"/>
                  </a:lnTo>
                  <a:lnTo>
                    <a:pt x="28104" y="76786"/>
                  </a:lnTo>
                  <a:lnTo>
                    <a:pt x="29011" y="77149"/>
                  </a:lnTo>
                  <a:lnTo>
                    <a:pt x="29494" y="77330"/>
                  </a:lnTo>
                  <a:lnTo>
                    <a:pt x="29978" y="77451"/>
                  </a:lnTo>
                  <a:lnTo>
                    <a:pt x="31881" y="77934"/>
                  </a:lnTo>
                  <a:lnTo>
                    <a:pt x="33785" y="78448"/>
                  </a:lnTo>
                  <a:lnTo>
                    <a:pt x="35719" y="78901"/>
                  </a:lnTo>
                  <a:lnTo>
                    <a:pt x="36686" y="79113"/>
                  </a:lnTo>
                  <a:lnTo>
                    <a:pt x="37653" y="79264"/>
                  </a:lnTo>
                  <a:lnTo>
                    <a:pt x="39436" y="79566"/>
                  </a:lnTo>
                  <a:lnTo>
                    <a:pt x="40343" y="79687"/>
                  </a:lnTo>
                  <a:lnTo>
                    <a:pt x="41219" y="79778"/>
                  </a:lnTo>
                  <a:lnTo>
                    <a:pt x="42065" y="79838"/>
                  </a:lnTo>
                  <a:lnTo>
                    <a:pt x="42911" y="79929"/>
                  </a:lnTo>
                  <a:lnTo>
                    <a:pt x="44573" y="80110"/>
                  </a:lnTo>
                  <a:lnTo>
                    <a:pt x="46115" y="80231"/>
                  </a:lnTo>
                  <a:lnTo>
                    <a:pt x="47656" y="80322"/>
                  </a:lnTo>
                  <a:lnTo>
                    <a:pt x="50708" y="80503"/>
                  </a:lnTo>
                  <a:lnTo>
                    <a:pt x="51040" y="80503"/>
                  </a:lnTo>
                  <a:lnTo>
                    <a:pt x="51342" y="80473"/>
                  </a:lnTo>
                  <a:lnTo>
                    <a:pt x="51977" y="80352"/>
                  </a:lnTo>
                  <a:lnTo>
                    <a:pt x="52612" y="80261"/>
                  </a:lnTo>
                  <a:lnTo>
                    <a:pt x="53246" y="80261"/>
                  </a:lnTo>
                  <a:lnTo>
                    <a:pt x="53669" y="80291"/>
                  </a:lnTo>
                  <a:lnTo>
                    <a:pt x="54062" y="80291"/>
                  </a:lnTo>
                  <a:lnTo>
                    <a:pt x="54455" y="80261"/>
                  </a:lnTo>
                  <a:lnTo>
                    <a:pt x="54848" y="80231"/>
                  </a:lnTo>
                  <a:lnTo>
                    <a:pt x="55603" y="80110"/>
                  </a:lnTo>
                  <a:lnTo>
                    <a:pt x="56389" y="79929"/>
                  </a:lnTo>
                  <a:lnTo>
                    <a:pt x="58686" y="79415"/>
                  </a:lnTo>
                  <a:lnTo>
                    <a:pt x="59834" y="79143"/>
                  </a:lnTo>
                  <a:lnTo>
                    <a:pt x="60982" y="78811"/>
                  </a:lnTo>
                  <a:lnTo>
                    <a:pt x="62131" y="78478"/>
                  </a:lnTo>
                  <a:lnTo>
                    <a:pt x="63279" y="78116"/>
                  </a:lnTo>
                  <a:lnTo>
                    <a:pt x="64397" y="77693"/>
                  </a:lnTo>
                  <a:lnTo>
                    <a:pt x="65485" y="77239"/>
                  </a:lnTo>
                  <a:lnTo>
                    <a:pt x="66391" y="76847"/>
                  </a:lnTo>
                  <a:lnTo>
                    <a:pt x="67298" y="76484"/>
                  </a:lnTo>
                  <a:lnTo>
                    <a:pt x="69111" y="75789"/>
                  </a:lnTo>
                  <a:lnTo>
                    <a:pt x="70924" y="75094"/>
                  </a:lnTo>
                  <a:lnTo>
                    <a:pt x="72737" y="74369"/>
                  </a:lnTo>
                  <a:lnTo>
                    <a:pt x="74097" y="73764"/>
                  </a:lnTo>
                  <a:lnTo>
                    <a:pt x="75457" y="73160"/>
                  </a:lnTo>
                  <a:lnTo>
                    <a:pt x="76122" y="72827"/>
                  </a:lnTo>
                  <a:lnTo>
                    <a:pt x="76787" y="72495"/>
                  </a:lnTo>
                  <a:lnTo>
                    <a:pt x="77421" y="72102"/>
                  </a:lnTo>
                  <a:lnTo>
                    <a:pt x="78026" y="71679"/>
                  </a:lnTo>
                  <a:lnTo>
                    <a:pt x="79114" y="70863"/>
                  </a:lnTo>
                  <a:lnTo>
                    <a:pt x="80202" y="70017"/>
                  </a:lnTo>
                  <a:lnTo>
                    <a:pt x="81259" y="69171"/>
                  </a:lnTo>
                  <a:lnTo>
                    <a:pt x="82317" y="68295"/>
                  </a:lnTo>
                  <a:lnTo>
                    <a:pt x="82861" y="67811"/>
                  </a:lnTo>
                  <a:lnTo>
                    <a:pt x="83374" y="67328"/>
                  </a:lnTo>
                  <a:lnTo>
                    <a:pt x="83888" y="66844"/>
                  </a:lnTo>
                  <a:lnTo>
                    <a:pt x="84372" y="66330"/>
                  </a:lnTo>
                  <a:lnTo>
                    <a:pt x="84855" y="65786"/>
                  </a:lnTo>
                  <a:lnTo>
                    <a:pt x="85278" y="65243"/>
                  </a:lnTo>
                  <a:lnTo>
                    <a:pt x="85701" y="64668"/>
                  </a:lnTo>
                  <a:lnTo>
                    <a:pt x="86094" y="64064"/>
                  </a:lnTo>
                  <a:lnTo>
                    <a:pt x="86608" y="63248"/>
                  </a:lnTo>
                  <a:lnTo>
                    <a:pt x="87152" y="62462"/>
                  </a:lnTo>
                  <a:lnTo>
                    <a:pt x="87726" y="61707"/>
                  </a:lnTo>
                  <a:lnTo>
                    <a:pt x="88361" y="60951"/>
                  </a:lnTo>
                  <a:lnTo>
                    <a:pt x="88874" y="60317"/>
                  </a:lnTo>
                  <a:lnTo>
                    <a:pt x="89388" y="59652"/>
                  </a:lnTo>
                  <a:lnTo>
                    <a:pt x="89841" y="58927"/>
                  </a:lnTo>
                  <a:lnTo>
                    <a:pt x="90264" y="58232"/>
                  </a:lnTo>
                  <a:lnTo>
                    <a:pt x="90687" y="57476"/>
                  </a:lnTo>
                  <a:lnTo>
                    <a:pt x="91050" y="56721"/>
                  </a:lnTo>
                  <a:lnTo>
                    <a:pt x="91382" y="55965"/>
                  </a:lnTo>
                  <a:lnTo>
                    <a:pt x="91715" y="55180"/>
                  </a:lnTo>
                  <a:lnTo>
                    <a:pt x="91957" y="54515"/>
                  </a:lnTo>
                  <a:lnTo>
                    <a:pt x="92168" y="53850"/>
                  </a:lnTo>
                  <a:lnTo>
                    <a:pt x="92591" y="52520"/>
                  </a:lnTo>
                  <a:lnTo>
                    <a:pt x="93317" y="49831"/>
                  </a:lnTo>
                  <a:lnTo>
                    <a:pt x="93921" y="47746"/>
                  </a:lnTo>
                  <a:lnTo>
                    <a:pt x="94193" y="46718"/>
                  </a:lnTo>
                  <a:lnTo>
                    <a:pt x="94284" y="46205"/>
                  </a:lnTo>
                  <a:lnTo>
                    <a:pt x="94374" y="45661"/>
                  </a:lnTo>
                  <a:lnTo>
                    <a:pt x="94465" y="44996"/>
                  </a:lnTo>
                  <a:lnTo>
                    <a:pt x="94586" y="44301"/>
                  </a:lnTo>
                  <a:lnTo>
                    <a:pt x="94737" y="43636"/>
                  </a:lnTo>
                  <a:lnTo>
                    <a:pt x="94918" y="42971"/>
                  </a:lnTo>
                  <a:lnTo>
                    <a:pt x="95311" y="41672"/>
                  </a:lnTo>
                  <a:lnTo>
                    <a:pt x="95734" y="40372"/>
                  </a:lnTo>
                  <a:lnTo>
                    <a:pt x="95976" y="39708"/>
                  </a:lnTo>
                  <a:lnTo>
                    <a:pt x="96187" y="39043"/>
                  </a:lnTo>
                  <a:lnTo>
                    <a:pt x="96369" y="38378"/>
                  </a:lnTo>
                  <a:lnTo>
                    <a:pt x="96520" y="37713"/>
                  </a:lnTo>
                  <a:lnTo>
                    <a:pt x="96641" y="37018"/>
                  </a:lnTo>
                  <a:lnTo>
                    <a:pt x="96731" y="36323"/>
                  </a:lnTo>
                  <a:lnTo>
                    <a:pt x="96761" y="35628"/>
                  </a:lnTo>
                  <a:lnTo>
                    <a:pt x="96761" y="34903"/>
                  </a:lnTo>
                  <a:lnTo>
                    <a:pt x="96731" y="34178"/>
                  </a:lnTo>
                  <a:lnTo>
                    <a:pt x="96701" y="33452"/>
                  </a:lnTo>
                  <a:lnTo>
                    <a:pt x="96641" y="32727"/>
                  </a:lnTo>
                  <a:lnTo>
                    <a:pt x="96520" y="32002"/>
                  </a:lnTo>
                  <a:lnTo>
                    <a:pt x="96399" y="31307"/>
                  </a:lnTo>
                  <a:lnTo>
                    <a:pt x="96248" y="30582"/>
                  </a:lnTo>
                  <a:lnTo>
                    <a:pt x="95915" y="29131"/>
                  </a:lnTo>
                  <a:lnTo>
                    <a:pt x="95704" y="28406"/>
                  </a:lnTo>
                  <a:lnTo>
                    <a:pt x="95432" y="27681"/>
                  </a:lnTo>
                  <a:lnTo>
                    <a:pt x="95130" y="26955"/>
                  </a:lnTo>
                  <a:lnTo>
                    <a:pt x="94827" y="26260"/>
                  </a:lnTo>
                  <a:lnTo>
                    <a:pt x="94495" y="25565"/>
                  </a:lnTo>
                  <a:lnTo>
                    <a:pt x="94223" y="24870"/>
                  </a:lnTo>
                  <a:lnTo>
                    <a:pt x="93951" y="24145"/>
                  </a:lnTo>
                  <a:lnTo>
                    <a:pt x="93740" y="23420"/>
                  </a:lnTo>
                  <a:lnTo>
                    <a:pt x="93679" y="23208"/>
                  </a:lnTo>
                  <a:lnTo>
                    <a:pt x="93588" y="22997"/>
                  </a:lnTo>
                  <a:lnTo>
                    <a:pt x="93347" y="22574"/>
                  </a:lnTo>
                  <a:lnTo>
                    <a:pt x="93105" y="22181"/>
                  </a:lnTo>
                  <a:lnTo>
                    <a:pt x="93014" y="21969"/>
                  </a:lnTo>
                  <a:lnTo>
                    <a:pt x="92924" y="21758"/>
                  </a:lnTo>
                  <a:lnTo>
                    <a:pt x="92773" y="21395"/>
                  </a:lnTo>
                  <a:lnTo>
                    <a:pt x="92621" y="21093"/>
                  </a:lnTo>
                  <a:lnTo>
                    <a:pt x="92289" y="20458"/>
                  </a:lnTo>
                  <a:lnTo>
                    <a:pt x="91926" y="19824"/>
                  </a:lnTo>
                  <a:lnTo>
                    <a:pt x="91564" y="19189"/>
                  </a:lnTo>
                  <a:lnTo>
                    <a:pt x="91020" y="18011"/>
                  </a:lnTo>
                  <a:lnTo>
                    <a:pt x="90446" y="16832"/>
                  </a:lnTo>
                  <a:lnTo>
                    <a:pt x="90144" y="16288"/>
                  </a:lnTo>
                  <a:lnTo>
                    <a:pt x="89811" y="15714"/>
                  </a:lnTo>
                  <a:lnTo>
                    <a:pt x="89418" y="15170"/>
                  </a:lnTo>
                  <a:lnTo>
                    <a:pt x="89025" y="14656"/>
                  </a:lnTo>
                  <a:lnTo>
                    <a:pt x="88270" y="13719"/>
                  </a:lnTo>
                  <a:lnTo>
                    <a:pt x="87545" y="12783"/>
                  </a:lnTo>
                  <a:lnTo>
                    <a:pt x="87182" y="12329"/>
                  </a:lnTo>
                  <a:lnTo>
                    <a:pt x="86789" y="11876"/>
                  </a:lnTo>
                  <a:lnTo>
                    <a:pt x="86366" y="11423"/>
                  </a:lnTo>
                  <a:lnTo>
                    <a:pt x="85943" y="11030"/>
                  </a:lnTo>
                  <a:lnTo>
                    <a:pt x="84825" y="10033"/>
                  </a:lnTo>
                  <a:lnTo>
                    <a:pt x="83707" y="9005"/>
                  </a:lnTo>
                  <a:lnTo>
                    <a:pt x="83163" y="8492"/>
                  </a:lnTo>
                  <a:lnTo>
                    <a:pt x="82589" y="8008"/>
                  </a:lnTo>
                  <a:lnTo>
                    <a:pt x="82015" y="7555"/>
                  </a:lnTo>
                  <a:lnTo>
                    <a:pt x="81440" y="7102"/>
                  </a:lnTo>
                  <a:lnTo>
                    <a:pt x="80836" y="6678"/>
                  </a:lnTo>
                  <a:lnTo>
                    <a:pt x="80202" y="6286"/>
                  </a:lnTo>
                  <a:lnTo>
                    <a:pt x="79567" y="5893"/>
                  </a:lnTo>
                  <a:lnTo>
                    <a:pt x="78902" y="5530"/>
                  </a:lnTo>
                  <a:lnTo>
                    <a:pt x="78207" y="5168"/>
                  </a:lnTo>
                  <a:lnTo>
                    <a:pt x="77452" y="4865"/>
                  </a:lnTo>
                  <a:lnTo>
                    <a:pt x="75971" y="4261"/>
                  </a:lnTo>
                  <a:lnTo>
                    <a:pt x="74490" y="3687"/>
                  </a:lnTo>
                  <a:lnTo>
                    <a:pt x="73735" y="3354"/>
                  </a:lnTo>
                  <a:lnTo>
                    <a:pt x="73009" y="3052"/>
                  </a:lnTo>
                  <a:lnTo>
                    <a:pt x="72526" y="2841"/>
                  </a:lnTo>
                  <a:lnTo>
                    <a:pt x="72042" y="2629"/>
                  </a:lnTo>
                  <a:lnTo>
                    <a:pt x="71559" y="2478"/>
                  </a:lnTo>
                  <a:lnTo>
                    <a:pt x="71045" y="2297"/>
                  </a:lnTo>
                  <a:lnTo>
                    <a:pt x="70531" y="2176"/>
                  </a:lnTo>
                  <a:lnTo>
                    <a:pt x="70018" y="2055"/>
                  </a:lnTo>
                  <a:lnTo>
                    <a:pt x="69504" y="1964"/>
                  </a:lnTo>
                  <a:lnTo>
                    <a:pt x="68990" y="1904"/>
                  </a:lnTo>
                  <a:lnTo>
                    <a:pt x="68356" y="1874"/>
                  </a:lnTo>
                  <a:lnTo>
                    <a:pt x="67751" y="1843"/>
                  </a:lnTo>
                  <a:lnTo>
                    <a:pt x="63370" y="1843"/>
                  </a:lnTo>
                  <a:lnTo>
                    <a:pt x="62735" y="1783"/>
                  </a:lnTo>
                  <a:lnTo>
                    <a:pt x="61859" y="1662"/>
                  </a:lnTo>
                  <a:lnTo>
                    <a:pt x="61012" y="1602"/>
                  </a:lnTo>
                  <a:lnTo>
                    <a:pt x="60166" y="1602"/>
                  </a:lnTo>
                  <a:lnTo>
                    <a:pt x="59320" y="1662"/>
                  </a:lnTo>
                  <a:lnTo>
                    <a:pt x="58474" y="1753"/>
                  </a:lnTo>
                  <a:lnTo>
                    <a:pt x="57628" y="1904"/>
                  </a:lnTo>
                  <a:lnTo>
                    <a:pt x="56812" y="2115"/>
                  </a:lnTo>
                  <a:lnTo>
                    <a:pt x="55966" y="2387"/>
                  </a:lnTo>
                  <a:lnTo>
                    <a:pt x="55271" y="2690"/>
                  </a:lnTo>
                  <a:lnTo>
                    <a:pt x="54606" y="3022"/>
                  </a:lnTo>
                  <a:lnTo>
                    <a:pt x="53941" y="3415"/>
                  </a:lnTo>
                  <a:lnTo>
                    <a:pt x="53337" y="3838"/>
                  </a:lnTo>
                  <a:lnTo>
                    <a:pt x="52098" y="4714"/>
                  </a:lnTo>
                  <a:lnTo>
                    <a:pt x="50889" y="5591"/>
                  </a:lnTo>
                  <a:lnTo>
                    <a:pt x="50617" y="5772"/>
                  </a:lnTo>
                  <a:lnTo>
                    <a:pt x="50496" y="5832"/>
                  </a:lnTo>
                  <a:lnTo>
                    <a:pt x="50375" y="5893"/>
                  </a:lnTo>
                  <a:lnTo>
                    <a:pt x="50103" y="5893"/>
                  </a:lnTo>
                  <a:lnTo>
                    <a:pt x="49952" y="5832"/>
                  </a:lnTo>
                  <a:lnTo>
                    <a:pt x="49801" y="5742"/>
                  </a:lnTo>
                  <a:lnTo>
                    <a:pt x="48895" y="5168"/>
                  </a:lnTo>
                  <a:lnTo>
                    <a:pt x="47988" y="4624"/>
                  </a:lnTo>
                  <a:lnTo>
                    <a:pt x="47051" y="4140"/>
                  </a:lnTo>
                  <a:lnTo>
                    <a:pt x="46084" y="3657"/>
                  </a:lnTo>
                  <a:lnTo>
                    <a:pt x="45148" y="3234"/>
                  </a:lnTo>
                  <a:lnTo>
                    <a:pt x="44150" y="2841"/>
                  </a:lnTo>
                  <a:lnTo>
                    <a:pt x="43153" y="2478"/>
                  </a:lnTo>
                  <a:lnTo>
                    <a:pt x="42126" y="2146"/>
                  </a:lnTo>
                  <a:lnTo>
                    <a:pt x="41219" y="1874"/>
                  </a:lnTo>
                  <a:lnTo>
                    <a:pt x="40313" y="1662"/>
                  </a:lnTo>
                  <a:lnTo>
                    <a:pt x="39376" y="1451"/>
                  </a:lnTo>
                  <a:lnTo>
                    <a:pt x="38469" y="1269"/>
                  </a:lnTo>
                  <a:lnTo>
                    <a:pt x="36596" y="967"/>
                  </a:lnTo>
                  <a:lnTo>
                    <a:pt x="34752" y="665"/>
                  </a:lnTo>
                  <a:lnTo>
                    <a:pt x="34299" y="604"/>
                  </a:lnTo>
                  <a:lnTo>
                    <a:pt x="33846" y="574"/>
                  </a:lnTo>
                  <a:lnTo>
                    <a:pt x="32969" y="514"/>
                  </a:lnTo>
                  <a:lnTo>
                    <a:pt x="32063" y="423"/>
                  </a:lnTo>
                  <a:lnTo>
                    <a:pt x="31609" y="363"/>
                  </a:lnTo>
                  <a:lnTo>
                    <a:pt x="31156" y="272"/>
                  </a:lnTo>
                  <a:lnTo>
                    <a:pt x="30340" y="151"/>
                  </a:lnTo>
                  <a:lnTo>
                    <a:pt x="29524" y="61"/>
                  </a:lnTo>
                  <a:lnTo>
                    <a:pt x="28708" y="0"/>
                  </a:lnTo>
                  <a:close/>
                </a:path>
              </a:pathLst>
            </a:custGeom>
            <a:solidFill>
              <a:srgbClr val="CCF6EB">
                <a:alpha val="28300"/>
              </a:srgbClr>
            </a:solidFill>
            <a:ln>
              <a:noFill/>
            </a:ln>
          </p:spPr>
          <p:txBody>
            <a:bodyPr spcFirstLastPara="1" wrap="square" lIns="121598" tIns="121598" rIns="121598" bIns="121598" anchor="ctr" anchorCtr="0">
              <a:noAutofit/>
            </a:bodyPr>
            <a:lstStyle/>
            <a:p>
              <a:endParaRPr sz="2479"/>
            </a:p>
          </p:txBody>
        </p:sp>
        <p:pic>
          <p:nvPicPr>
            <p:cNvPr id="621" name="Google Shape;621;p50"/>
            <p:cNvPicPr preferRelativeResize="0"/>
            <p:nvPr/>
          </p:nvPicPr>
          <p:blipFill>
            <a:blip r:embed="rId4">
              <a:alphaModFix/>
            </a:blip>
            <a:stretch>
              <a:fillRect/>
            </a:stretch>
          </p:blipFill>
          <p:spPr>
            <a:xfrm flipH="1">
              <a:off x="-381010" y="3700451"/>
              <a:ext cx="5152051" cy="1443050"/>
            </a:xfrm>
            <a:prstGeom prst="rect">
              <a:avLst/>
            </a:prstGeom>
            <a:noFill/>
            <a:ln>
              <a:noFill/>
            </a:ln>
          </p:spPr>
        </p:pic>
        <p:grpSp>
          <p:nvGrpSpPr>
            <p:cNvPr id="622" name="Google Shape;622;p50"/>
            <p:cNvGrpSpPr/>
            <p:nvPr/>
          </p:nvGrpSpPr>
          <p:grpSpPr>
            <a:xfrm>
              <a:off x="1329400" y="861250"/>
              <a:ext cx="2559401" cy="3548160"/>
              <a:chOff x="872200" y="861250"/>
              <a:chExt cx="2559401" cy="3548160"/>
            </a:xfrm>
          </p:grpSpPr>
          <p:sp>
            <p:nvSpPr>
              <p:cNvPr id="623" name="Google Shape;623;p50"/>
              <p:cNvSpPr/>
              <p:nvPr/>
            </p:nvSpPr>
            <p:spPr>
              <a:xfrm>
                <a:off x="1134175" y="4131200"/>
                <a:ext cx="1656437" cy="278209"/>
              </a:xfrm>
              <a:custGeom>
                <a:avLst/>
                <a:gdLst/>
                <a:ahLst/>
                <a:cxnLst/>
                <a:rect l="l" t="t" r="r" b="b"/>
                <a:pathLst>
                  <a:path w="131151" h="19462" extrusionOk="0">
                    <a:moveTo>
                      <a:pt x="57870" y="0"/>
                    </a:moveTo>
                    <a:lnTo>
                      <a:pt x="56450" y="30"/>
                    </a:lnTo>
                    <a:lnTo>
                      <a:pt x="55060" y="121"/>
                    </a:lnTo>
                    <a:lnTo>
                      <a:pt x="53640" y="212"/>
                    </a:lnTo>
                    <a:lnTo>
                      <a:pt x="52249" y="363"/>
                    </a:lnTo>
                    <a:lnTo>
                      <a:pt x="49439" y="665"/>
                    </a:lnTo>
                    <a:lnTo>
                      <a:pt x="46659" y="967"/>
                    </a:lnTo>
                    <a:lnTo>
                      <a:pt x="45934" y="1028"/>
                    </a:lnTo>
                    <a:lnTo>
                      <a:pt x="45178" y="1058"/>
                    </a:lnTo>
                    <a:lnTo>
                      <a:pt x="44483" y="1149"/>
                    </a:lnTo>
                    <a:lnTo>
                      <a:pt x="43788" y="1239"/>
                    </a:lnTo>
                    <a:lnTo>
                      <a:pt x="42912" y="1420"/>
                    </a:lnTo>
                    <a:lnTo>
                      <a:pt x="42035" y="1541"/>
                    </a:lnTo>
                    <a:lnTo>
                      <a:pt x="41159" y="1602"/>
                    </a:lnTo>
                    <a:lnTo>
                      <a:pt x="39195" y="1602"/>
                    </a:lnTo>
                    <a:lnTo>
                      <a:pt x="38107" y="1632"/>
                    </a:lnTo>
                    <a:lnTo>
                      <a:pt x="37019" y="1692"/>
                    </a:lnTo>
                    <a:lnTo>
                      <a:pt x="35931" y="1753"/>
                    </a:lnTo>
                    <a:lnTo>
                      <a:pt x="34662" y="1813"/>
                    </a:lnTo>
                    <a:lnTo>
                      <a:pt x="33393" y="1904"/>
                    </a:lnTo>
                    <a:lnTo>
                      <a:pt x="30854" y="2146"/>
                    </a:lnTo>
                    <a:lnTo>
                      <a:pt x="30129" y="2206"/>
                    </a:lnTo>
                    <a:lnTo>
                      <a:pt x="29404" y="2267"/>
                    </a:lnTo>
                    <a:lnTo>
                      <a:pt x="27923" y="2327"/>
                    </a:lnTo>
                    <a:lnTo>
                      <a:pt x="26473" y="2418"/>
                    </a:lnTo>
                    <a:lnTo>
                      <a:pt x="25747" y="2478"/>
                    </a:lnTo>
                    <a:lnTo>
                      <a:pt x="24992" y="2569"/>
                    </a:lnTo>
                    <a:lnTo>
                      <a:pt x="23693" y="2750"/>
                    </a:lnTo>
                    <a:lnTo>
                      <a:pt x="22423" y="2962"/>
                    </a:lnTo>
                    <a:lnTo>
                      <a:pt x="21154" y="3173"/>
                    </a:lnTo>
                    <a:lnTo>
                      <a:pt x="19885" y="3415"/>
                    </a:lnTo>
                    <a:lnTo>
                      <a:pt x="19220" y="3566"/>
                    </a:lnTo>
                    <a:lnTo>
                      <a:pt x="18586" y="3747"/>
                    </a:lnTo>
                    <a:lnTo>
                      <a:pt x="17316" y="4140"/>
                    </a:lnTo>
                    <a:lnTo>
                      <a:pt x="14869" y="4986"/>
                    </a:lnTo>
                    <a:lnTo>
                      <a:pt x="14023" y="5228"/>
                    </a:lnTo>
                    <a:lnTo>
                      <a:pt x="13176" y="5440"/>
                    </a:lnTo>
                    <a:lnTo>
                      <a:pt x="12330" y="5681"/>
                    </a:lnTo>
                    <a:lnTo>
                      <a:pt x="11484" y="5923"/>
                    </a:lnTo>
                    <a:lnTo>
                      <a:pt x="10940" y="6104"/>
                    </a:lnTo>
                    <a:lnTo>
                      <a:pt x="10396" y="6255"/>
                    </a:lnTo>
                    <a:lnTo>
                      <a:pt x="9278" y="6558"/>
                    </a:lnTo>
                    <a:lnTo>
                      <a:pt x="8190" y="6860"/>
                    </a:lnTo>
                    <a:lnTo>
                      <a:pt x="7646" y="7041"/>
                    </a:lnTo>
                    <a:lnTo>
                      <a:pt x="7133" y="7253"/>
                    </a:lnTo>
                    <a:lnTo>
                      <a:pt x="7042" y="7283"/>
                    </a:lnTo>
                    <a:lnTo>
                      <a:pt x="6921" y="7283"/>
                    </a:lnTo>
                    <a:lnTo>
                      <a:pt x="6710" y="7313"/>
                    </a:lnTo>
                    <a:lnTo>
                      <a:pt x="6498" y="7313"/>
                    </a:lnTo>
                    <a:lnTo>
                      <a:pt x="6377" y="7343"/>
                    </a:lnTo>
                    <a:lnTo>
                      <a:pt x="6256" y="7404"/>
                    </a:lnTo>
                    <a:lnTo>
                      <a:pt x="5440" y="7887"/>
                    </a:lnTo>
                    <a:lnTo>
                      <a:pt x="4685" y="8431"/>
                    </a:lnTo>
                    <a:lnTo>
                      <a:pt x="3929" y="8975"/>
                    </a:lnTo>
                    <a:lnTo>
                      <a:pt x="3234" y="9549"/>
                    </a:lnTo>
                    <a:lnTo>
                      <a:pt x="3083" y="9640"/>
                    </a:lnTo>
                    <a:lnTo>
                      <a:pt x="2932" y="9731"/>
                    </a:lnTo>
                    <a:lnTo>
                      <a:pt x="2630" y="9882"/>
                    </a:lnTo>
                    <a:lnTo>
                      <a:pt x="2479" y="9942"/>
                    </a:lnTo>
                    <a:lnTo>
                      <a:pt x="2328" y="10033"/>
                    </a:lnTo>
                    <a:lnTo>
                      <a:pt x="2237" y="10154"/>
                    </a:lnTo>
                    <a:lnTo>
                      <a:pt x="2146" y="10275"/>
                    </a:lnTo>
                    <a:lnTo>
                      <a:pt x="1995" y="10607"/>
                    </a:lnTo>
                    <a:lnTo>
                      <a:pt x="1784" y="10909"/>
                    </a:lnTo>
                    <a:lnTo>
                      <a:pt x="1603" y="11211"/>
                    </a:lnTo>
                    <a:lnTo>
                      <a:pt x="1361" y="11483"/>
                    </a:lnTo>
                    <a:lnTo>
                      <a:pt x="877" y="12057"/>
                    </a:lnTo>
                    <a:lnTo>
                      <a:pt x="394" y="12632"/>
                    </a:lnTo>
                    <a:lnTo>
                      <a:pt x="212" y="12934"/>
                    </a:lnTo>
                    <a:lnTo>
                      <a:pt x="61" y="13236"/>
                    </a:lnTo>
                    <a:lnTo>
                      <a:pt x="1" y="13387"/>
                    </a:lnTo>
                    <a:lnTo>
                      <a:pt x="1" y="13538"/>
                    </a:lnTo>
                    <a:lnTo>
                      <a:pt x="1" y="13689"/>
                    </a:lnTo>
                    <a:lnTo>
                      <a:pt x="31" y="13840"/>
                    </a:lnTo>
                    <a:lnTo>
                      <a:pt x="182" y="14324"/>
                    </a:lnTo>
                    <a:lnTo>
                      <a:pt x="424" y="14777"/>
                    </a:lnTo>
                    <a:lnTo>
                      <a:pt x="696" y="15200"/>
                    </a:lnTo>
                    <a:lnTo>
                      <a:pt x="1059" y="15593"/>
                    </a:lnTo>
                    <a:lnTo>
                      <a:pt x="1451" y="15956"/>
                    </a:lnTo>
                    <a:lnTo>
                      <a:pt x="1905" y="16318"/>
                    </a:lnTo>
                    <a:lnTo>
                      <a:pt x="2388" y="16621"/>
                    </a:lnTo>
                    <a:lnTo>
                      <a:pt x="2962" y="16923"/>
                    </a:lnTo>
                    <a:lnTo>
                      <a:pt x="3567" y="17195"/>
                    </a:lnTo>
                    <a:lnTo>
                      <a:pt x="4201" y="17406"/>
                    </a:lnTo>
                    <a:lnTo>
                      <a:pt x="4866" y="17588"/>
                    </a:lnTo>
                    <a:lnTo>
                      <a:pt x="5531" y="17708"/>
                    </a:lnTo>
                    <a:lnTo>
                      <a:pt x="6226" y="17829"/>
                    </a:lnTo>
                    <a:lnTo>
                      <a:pt x="6921" y="17920"/>
                    </a:lnTo>
                    <a:lnTo>
                      <a:pt x="7616" y="17980"/>
                    </a:lnTo>
                    <a:lnTo>
                      <a:pt x="8341" y="18011"/>
                    </a:lnTo>
                    <a:lnTo>
                      <a:pt x="10215" y="18101"/>
                    </a:lnTo>
                    <a:lnTo>
                      <a:pt x="12149" y="18192"/>
                    </a:lnTo>
                    <a:lnTo>
                      <a:pt x="14023" y="18252"/>
                    </a:lnTo>
                    <a:lnTo>
                      <a:pt x="15926" y="18373"/>
                    </a:lnTo>
                    <a:lnTo>
                      <a:pt x="18555" y="18524"/>
                    </a:lnTo>
                    <a:lnTo>
                      <a:pt x="21184" y="18615"/>
                    </a:lnTo>
                    <a:lnTo>
                      <a:pt x="23813" y="18706"/>
                    </a:lnTo>
                    <a:lnTo>
                      <a:pt x="26473" y="18827"/>
                    </a:lnTo>
                    <a:lnTo>
                      <a:pt x="28256" y="18917"/>
                    </a:lnTo>
                    <a:lnTo>
                      <a:pt x="30069" y="19038"/>
                    </a:lnTo>
                    <a:lnTo>
                      <a:pt x="31852" y="19189"/>
                    </a:lnTo>
                    <a:lnTo>
                      <a:pt x="32728" y="19310"/>
                    </a:lnTo>
                    <a:lnTo>
                      <a:pt x="33635" y="19431"/>
                    </a:lnTo>
                    <a:lnTo>
                      <a:pt x="33665" y="19280"/>
                    </a:lnTo>
                    <a:lnTo>
                      <a:pt x="33725" y="19250"/>
                    </a:lnTo>
                    <a:lnTo>
                      <a:pt x="33816" y="19219"/>
                    </a:lnTo>
                    <a:lnTo>
                      <a:pt x="33876" y="19250"/>
                    </a:lnTo>
                    <a:lnTo>
                      <a:pt x="33907" y="19280"/>
                    </a:lnTo>
                    <a:lnTo>
                      <a:pt x="33997" y="19370"/>
                    </a:lnTo>
                    <a:lnTo>
                      <a:pt x="34451" y="19280"/>
                    </a:lnTo>
                    <a:lnTo>
                      <a:pt x="35901" y="19280"/>
                    </a:lnTo>
                    <a:lnTo>
                      <a:pt x="36233" y="19219"/>
                    </a:lnTo>
                    <a:lnTo>
                      <a:pt x="36566" y="19189"/>
                    </a:lnTo>
                    <a:lnTo>
                      <a:pt x="36868" y="19219"/>
                    </a:lnTo>
                    <a:lnTo>
                      <a:pt x="37170" y="19250"/>
                    </a:lnTo>
                    <a:lnTo>
                      <a:pt x="37805" y="19370"/>
                    </a:lnTo>
                    <a:lnTo>
                      <a:pt x="38137" y="19431"/>
                    </a:lnTo>
                    <a:lnTo>
                      <a:pt x="38470" y="19431"/>
                    </a:lnTo>
                    <a:lnTo>
                      <a:pt x="39044" y="19370"/>
                    </a:lnTo>
                    <a:lnTo>
                      <a:pt x="39618" y="19310"/>
                    </a:lnTo>
                    <a:lnTo>
                      <a:pt x="40192" y="19250"/>
                    </a:lnTo>
                    <a:lnTo>
                      <a:pt x="40494" y="19250"/>
                    </a:lnTo>
                    <a:lnTo>
                      <a:pt x="40766" y="19280"/>
                    </a:lnTo>
                    <a:lnTo>
                      <a:pt x="41492" y="19340"/>
                    </a:lnTo>
                    <a:lnTo>
                      <a:pt x="42217" y="19370"/>
                    </a:lnTo>
                    <a:lnTo>
                      <a:pt x="42942" y="19370"/>
                    </a:lnTo>
                    <a:lnTo>
                      <a:pt x="43667" y="19340"/>
                    </a:lnTo>
                    <a:lnTo>
                      <a:pt x="45088" y="19280"/>
                    </a:lnTo>
                    <a:lnTo>
                      <a:pt x="46538" y="19219"/>
                    </a:lnTo>
                    <a:lnTo>
                      <a:pt x="47354" y="19189"/>
                    </a:lnTo>
                    <a:lnTo>
                      <a:pt x="48170" y="19129"/>
                    </a:lnTo>
                    <a:lnTo>
                      <a:pt x="48986" y="19098"/>
                    </a:lnTo>
                    <a:lnTo>
                      <a:pt x="49379" y="19129"/>
                    </a:lnTo>
                    <a:lnTo>
                      <a:pt x="49771" y="19159"/>
                    </a:lnTo>
                    <a:lnTo>
                      <a:pt x="50346" y="19219"/>
                    </a:lnTo>
                    <a:lnTo>
                      <a:pt x="50920" y="19250"/>
                    </a:lnTo>
                    <a:lnTo>
                      <a:pt x="51494" y="19250"/>
                    </a:lnTo>
                    <a:lnTo>
                      <a:pt x="52038" y="19219"/>
                    </a:lnTo>
                    <a:lnTo>
                      <a:pt x="53186" y="19159"/>
                    </a:lnTo>
                    <a:lnTo>
                      <a:pt x="54304" y="19159"/>
                    </a:lnTo>
                    <a:lnTo>
                      <a:pt x="54939" y="19189"/>
                    </a:lnTo>
                    <a:lnTo>
                      <a:pt x="55574" y="19280"/>
                    </a:lnTo>
                    <a:lnTo>
                      <a:pt x="56208" y="19340"/>
                    </a:lnTo>
                    <a:lnTo>
                      <a:pt x="58354" y="19340"/>
                    </a:lnTo>
                    <a:lnTo>
                      <a:pt x="59895" y="19370"/>
                    </a:lnTo>
                    <a:lnTo>
                      <a:pt x="61436" y="19431"/>
                    </a:lnTo>
                    <a:lnTo>
                      <a:pt x="62947" y="19461"/>
                    </a:lnTo>
                    <a:lnTo>
                      <a:pt x="64035" y="19431"/>
                    </a:lnTo>
                    <a:lnTo>
                      <a:pt x="65908" y="19431"/>
                    </a:lnTo>
                    <a:lnTo>
                      <a:pt x="66664" y="19370"/>
                    </a:lnTo>
                    <a:lnTo>
                      <a:pt x="68205" y="19280"/>
                    </a:lnTo>
                    <a:lnTo>
                      <a:pt x="68991" y="19219"/>
                    </a:lnTo>
                    <a:lnTo>
                      <a:pt x="69746" y="19159"/>
                    </a:lnTo>
                    <a:lnTo>
                      <a:pt x="70532" y="19159"/>
                    </a:lnTo>
                    <a:lnTo>
                      <a:pt x="71318" y="19189"/>
                    </a:lnTo>
                    <a:lnTo>
                      <a:pt x="73221" y="19280"/>
                    </a:lnTo>
                    <a:lnTo>
                      <a:pt x="75125" y="19280"/>
                    </a:lnTo>
                    <a:lnTo>
                      <a:pt x="77059" y="19250"/>
                    </a:lnTo>
                    <a:lnTo>
                      <a:pt x="78963" y="19159"/>
                    </a:lnTo>
                    <a:lnTo>
                      <a:pt x="80172" y="19129"/>
                    </a:lnTo>
                    <a:lnTo>
                      <a:pt x="81350" y="19098"/>
                    </a:lnTo>
                    <a:lnTo>
                      <a:pt x="83768" y="19129"/>
                    </a:lnTo>
                    <a:lnTo>
                      <a:pt x="86155" y="19159"/>
                    </a:lnTo>
                    <a:lnTo>
                      <a:pt x="87364" y="19129"/>
                    </a:lnTo>
                    <a:lnTo>
                      <a:pt x="88573" y="19098"/>
                    </a:lnTo>
                    <a:lnTo>
                      <a:pt x="90084" y="19008"/>
                    </a:lnTo>
                    <a:lnTo>
                      <a:pt x="91564" y="18887"/>
                    </a:lnTo>
                    <a:lnTo>
                      <a:pt x="94556" y="18645"/>
                    </a:lnTo>
                    <a:lnTo>
                      <a:pt x="96762" y="18373"/>
                    </a:lnTo>
                    <a:lnTo>
                      <a:pt x="97880" y="18283"/>
                    </a:lnTo>
                    <a:lnTo>
                      <a:pt x="98424" y="18252"/>
                    </a:lnTo>
                    <a:lnTo>
                      <a:pt x="98998" y="18252"/>
                    </a:lnTo>
                    <a:lnTo>
                      <a:pt x="100993" y="18313"/>
                    </a:lnTo>
                    <a:lnTo>
                      <a:pt x="102987" y="18373"/>
                    </a:lnTo>
                    <a:lnTo>
                      <a:pt x="105253" y="18373"/>
                    </a:lnTo>
                    <a:lnTo>
                      <a:pt x="106402" y="18343"/>
                    </a:lnTo>
                    <a:lnTo>
                      <a:pt x="107550" y="18313"/>
                    </a:lnTo>
                    <a:lnTo>
                      <a:pt x="108698" y="18252"/>
                    </a:lnTo>
                    <a:lnTo>
                      <a:pt x="109816" y="18162"/>
                    </a:lnTo>
                    <a:lnTo>
                      <a:pt x="110965" y="18041"/>
                    </a:lnTo>
                    <a:lnTo>
                      <a:pt x="112083" y="17920"/>
                    </a:lnTo>
                    <a:lnTo>
                      <a:pt x="113503" y="17708"/>
                    </a:lnTo>
                    <a:lnTo>
                      <a:pt x="114923" y="17497"/>
                    </a:lnTo>
                    <a:lnTo>
                      <a:pt x="116314" y="17255"/>
                    </a:lnTo>
                    <a:lnTo>
                      <a:pt x="117673" y="16953"/>
                    </a:lnTo>
                    <a:lnTo>
                      <a:pt x="119033" y="16621"/>
                    </a:lnTo>
                    <a:lnTo>
                      <a:pt x="120363" y="16228"/>
                    </a:lnTo>
                    <a:lnTo>
                      <a:pt x="121662" y="15805"/>
                    </a:lnTo>
                    <a:lnTo>
                      <a:pt x="122931" y="15321"/>
                    </a:lnTo>
                    <a:lnTo>
                      <a:pt x="125681" y="14203"/>
                    </a:lnTo>
                    <a:lnTo>
                      <a:pt x="126376" y="13961"/>
                    </a:lnTo>
                    <a:lnTo>
                      <a:pt x="127071" y="13720"/>
                    </a:lnTo>
                    <a:lnTo>
                      <a:pt x="127766" y="13448"/>
                    </a:lnTo>
                    <a:lnTo>
                      <a:pt x="128431" y="13206"/>
                    </a:lnTo>
                    <a:lnTo>
                      <a:pt x="129066" y="12904"/>
                    </a:lnTo>
                    <a:lnTo>
                      <a:pt x="129398" y="12722"/>
                    </a:lnTo>
                    <a:lnTo>
                      <a:pt x="129670" y="12541"/>
                    </a:lnTo>
                    <a:lnTo>
                      <a:pt x="129972" y="12360"/>
                    </a:lnTo>
                    <a:lnTo>
                      <a:pt x="130214" y="12148"/>
                    </a:lnTo>
                    <a:lnTo>
                      <a:pt x="130456" y="11906"/>
                    </a:lnTo>
                    <a:lnTo>
                      <a:pt x="130698" y="11665"/>
                    </a:lnTo>
                    <a:lnTo>
                      <a:pt x="130879" y="11423"/>
                    </a:lnTo>
                    <a:lnTo>
                      <a:pt x="131030" y="11181"/>
                    </a:lnTo>
                    <a:lnTo>
                      <a:pt x="131121" y="10909"/>
                    </a:lnTo>
                    <a:lnTo>
                      <a:pt x="131151" y="10667"/>
                    </a:lnTo>
                    <a:lnTo>
                      <a:pt x="131151" y="10456"/>
                    </a:lnTo>
                    <a:lnTo>
                      <a:pt x="131091" y="10214"/>
                    </a:lnTo>
                    <a:lnTo>
                      <a:pt x="130970" y="10003"/>
                    </a:lnTo>
                    <a:lnTo>
                      <a:pt x="130758" y="9791"/>
                    </a:lnTo>
                    <a:lnTo>
                      <a:pt x="130214" y="9247"/>
                    </a:lnTo>
                    <a:lnTo>
                      <a:pt x="129610" y="8703"/>
                    </a:lnTo>
                    <a:lnTo>
                      <a:pt x="129308" y="8431"/>
                    </a:lnTo>
                    <a:lnTo>
                      <a:pt x="128945" y="8189"/>
                    </a:lnTo>
                    <a:lnTo>
                      <a:pt x="128552" y="7978"/>
                    </a:lnTo>
                    <a:lnTo>
                      <a:pt x="128129" y="7797"/>
                    </a:lnTo>
                    <a:lnTo>
                      <a:pt x="126558" y="7192"/>
                    </a:lnTo>
                    <a:lnTo>
                      <a:pt x="125802" y="6890"/>
                    </a:lnTo>
                    <a:lnTo>
                      <a:pt x="124986" y="6618"/>
                    </a:lnTo>
                    <a:lnTo>
                      <a:pt x="122871" y="5923"/>
                    </a:lnTo>
                    <a:lnTo>
                      <a:pt x="120695" y="5258"/>
                    </a:lnTo>
                    <a:lnTo>
                      <a:pt x="119607" y="4956"/>
                    </a:lnTo>
                    <a:lnTo>
                      <a:pt x="118520" y="4654"/>
                    </a:lnTo>
                    <a:lnTo>
                      <a:pt x="117401" y="4412"/>
                    </a:lnTo>
                    <a:lnTo>
                      <a:pt x="116253" y="4170"/>
                    </a:lnTo>
                    <a:lnTo>
                      <a:pt x="112294" y="3475"/>
                    </a:lnTo>
                    <a:lnTo>
                      <a:pt x="110300" y="3113"/>
                    </a:lnTo>
                    <a:lnTo>
                      <a:pt x="108306" y="2811"/>
                    </a:lnTo>
                    <a:lnTo>
                      <a:pt x="107369" y="2659"/>
                    </a:lnTo>
                    <a:lnTo>
                      <a:pt x="106432" y="2569"/>
                    </a:lnTo>
                    <a:lnTo>
                      <a:pt x="104528" y="2387"/>
                    </a:lnTo>
                    <a:lnTo>
                      <a:pt x="102624" y="2297"/>
                    </a:lnTo>
                    <a:lnTo>
                      <a:pt x="100690" y="2206"/>
                    </a:lnTo>
                    <a:lnTo>
                      <a:pt x="98968" y="2146"/>
                    </a:lnTo>
                    <a:lnTo>
                      <a:pt x="97245" y="2085"/>
                    </a:lnTo>
                    <a:lnTo>
                      <a:pt x="96369" y="2055"/>
                    </a:lnTo>
                    <a:lnTo>
                      <a:pt x="95523" y="1995"/>
                    </a:lnTo>
                    <a:lnTo>
                      <a:pt x="94647" y="1904"/>
                    </a:lnTo>
                    <a:lnTo>
                      <a:pt x="93800" y="1783"/>
                    </a:lnTo>
                    <a:lnTo>
                      <a:pt x="93498" y="1723"/>
                    </a:lnTo>
                    <a:lnTo>
                      <a:pt x="93196" y="1632"/>
                    </a:lnTo>
                    <a:lnTo>
                      <a:pt x="92894" y="1572"/>
                    </a:lnTo>
                    <a:lnTo>
                      <a:pt x="92561" y="1541"/>
                    </a:lnTo>
                    <a:lnTo>
                      <a:pt x="88089" y="1572"/>
                    </a:lnTo>
                    <a:lnTo>
                      <a:pt x="88029" y="1632"/>
                    </a:lnTo>
                    <a:lnTo>
                      <a:pt x="87998" y="1662"/>
                    </a:lnTo>
                    <a:lnTo>
                      <a:pt x="87847" y="1662"/>
                    </a:lnTo>
                    <a:lnTo>
                      <a:pt x="87454" y="1632"/>
                    </a:lnTo>
                    <a:lnTo>
                      <a:pt x="87243" y="1692"/>
                    </a:lnTo>
                    <a:lnTo>
                      <a:pt x="87001" y="1723"/>
                    </a:lnTo>
                    <a:lnTo>
                      <a:pt x="86911" y="1723"/>
                    </a:lnTo>
                    <a:lnTo>
                      <a:pt x="86790" y="1692"/>
                    </a:lnTo>
                    <a:lnTo>
                      <a:pt x="86699" y="1662"/>
                    </a:lnTo>
                    <a:lnTo>
                      <a:pt x="86608" y="1602"/>
                    </a:lnTo>
                    <a:lnTo>
                      <a:pt x="85944" y="1602"/>
                    </a:lnTo>
                    <a:lnTo>
                      <a:pt x="85279" y="1662"/>
                    </a:lnTo>
                    <a:lnTo>
                      <a:pt x="84251" y="1662"/>
                    </a:lnTo>
                    <a:lnTo>
                      <a:pt x="83889" y="1632"/>
                    </a:lnTo>
                    <a:lnTo>
                      <a:pt x="82347" y="1420"/>
                    </a:lnTo>
                    <a:lnTo>
                      <a:pt x="80776" y="1269"/>
                    </a:lnTo>
                    <a:lnTo>
                      <a:pt x="79205" y="1149"/>
                    </a:lnTo>
                    <a:lnTo>
                      <a:pt x="77633" y="1058"/>
                    </a:lnTo>
                    <a:lnTo>
                      <a:pt x="74732" y="967"/>
                    </a:lnTo>
                    <a:lnTo>
                      <a:pt x="73282" y="937"/>
                    </a:lnTo>
                    <a:lnTo>
                      <a:pt x="71801" y="907"/>
                    </a:lnTo>
                    <a:lnTo>
                      <a:pt x="71197" y="907"/>
                    </a:lnTo>
                    <a:lnTo>
                      <a:pt x="70623" y="846"/>
                    </a:lnTo>
                    <a:lnTo>
                      <a:pt x="70018" y="756"/>
                    </a:lnTo>
                    <a:lnTo>
                      <a:pt x="69414" y="665"/>
                    </a:lnTo>
                    <a:lnTo>
                      <a:pt x="68235" y="453"/>
                    </a:lnTo>
                    <a:lnTo>
                      <a:pt x="67661" y="363"/>
                    </a:lnTo>
                    <a:lnTo>
                      <a:pt x="67057" y="302"/>
                    </a:lnTo>
                    <a:lnTo>
                      <a:pt x="64790" y="151"/>
                    </a:lnTo>
                    <a:lnTo>
                      <a:pt x="62494" y="30"/>
                    </a:lnTo>
                    <a:lnTo>
                      <a:pt x="60167" y="0"/>
                    </a:lnTo>
                    <a:close/>
                  </a:path>
                </a:pathLst>
              </a:custGeom>
              <a:solidFill>
                <a:srgbClr val="1B1B1B">
                  <a:alpha val="4400"/>
                </a:srgbClr>
              </a:solidFill>
              <a:ln>
                <a:noFill/>
              </a:ln>
            </p:spPr>
            <p:txBody>
              <a:bodyPr spcFirstLastPara="1" wrap="square" lIns="121598" tIns="121598" rIns="121598" bIns="121598" anchor="ctr" anchorCtr="0">
                <a:noAutofit/>
              </a:bodyPr>
              <a:lstStyle/>
              <a:p>
                <a:endParaRPr sz="2479"/>
              </a:p>
            </p:txBody>
          </p:sp>
          <p:pic>
            <p:nvPicPr>
              <p:cNvPr id="624" name="Google Shape;624;p50"/>
              <p:cNvPicPr preferRelativeResize="0"/>
              <p:nvPr/>
            </p:nvPicPr>
            <p:blipFill>
              <a:blip r:embed="rId5">
                <a:alphaModFix/>
              </a:blip>
              <a:stretch>
                <a:fillRect/>
              </a:stretch>
            </p:blipFill>
            <p:spPr>
              <a:xfrm>
                <a:off x="872200" y="861250"/>
                <a:ext cx="2559401" cy="3421000"/>
              </a:xfrm>
              <a:prstGeom prst="rect">
                <a:avLst/>
              </a:prstGeom>
              <a:noFill/>
              <a:ln>
                <a:noFill/>
              </a:ln>
            </p:spPr>
          </p:pic>
        </p:grpSp>
        <p:grpSp>
          <p:nvGrpSpPr>
            <p:cNvPr id="625" name="Google Shape;625;p50"/>
            <p:cNvGrpSpPr/>
            <p:nvPr/>
          </p:nvGrpSpPr>
          <p:grpSpPr>
            <a:xfrm>
              <a:off x="140733" y="2398750"/>
              <a:ext cx="1449784" cy="2038634"/>
              <a:chOff x="7365446" y="2776875"/>
              <a:chExt cx="1449784" cy="2038634"/>
            </a:xfrm>
          </p:grpSpPr>
          <p:sp>
            <p:nvSpPr>
              <p:cNvPr id="626" name="Google Shape;626;p50"/>
              <p:cNvSpPr/>
              <p:nvPr/>
            </p:nvSpPr>
            <p:spPr>
              <a:xfrm>
                <a:off x="7390275" y="4537300"/>
                <a:ext cx="1424956" cy="278209"/>
              </a:xfrm>
              <a:custGeom>
                <a:avLst/>
                <a:gdLst/>
                <a:ahLst/>
                <a:cxnLst/>
                <a:rect l="l" t="t" r="r" b="b"/>
                <a:pathLst>
                  <a:path w="131151" h="19462" extrusionOk="0">
                    <a:moveTo>
                      <a:pt x="57870" y="0"/>
                    </a:moveTo>
                    <a:lnTo>
                      <a:pt x="56450" y="30"/>
                    </a:lnTo>
                    <a:lnTo>
                      <a:pt x="55060" y="121"/>
                    </a:lnTo>
                    <a:lnTo>
                      <a:pt x="53640" y="212"/>
                    </a:lnTo>
                    <a:lnTo>
                      <a:pt x="52249" y="363"/>
                    </a:lnTo>
                    <a:lnTo>
                      <a:pt x="49439" y="665"/>
                    </a:lnTo>
                    <a:lnTo>
                      <a:pt x="46659" y="967"/>
                    </a:lnTo>
                    <a:lnTo>
                      <a:pt x="45934" y="1028"/>
                    </a:lnTo>
                    <a:lnTo>
                      <a:pt x="45178" y="1058"/>
                    </a:lnTo>
                    <a:lnTo>
                      <a:pt x="44483" y="1149"/>
                    </a:lnTo>
                    <a:lnTo>
                      <a:pt x="43788" y="1239"/>
                    </a:lnTo>
                    <a:lnTo>
                      <a:pt x="42912" y="1420"/>
                    </a:lnTo>
                    <a:lnTo>
                      <a:pt x="42035" y="1541"/>
                    </a:lnTo>
                    <a:lnTo>
                      <a:pt x="41159" y="1602"/>
                    </a:lnTo>
                    <a:lnTo>
                      <a:pt x="39195" y="1602"/>
                    </a:lnTo>
                    <a:lnTo>
                      <a:pt x="38107" y="1632"/>
                    </a:lnTo>
                    <a:lnTo>
                      <a:pt x="37019" y="1692"/>
                    </a:lnTo>
                    <a:lnTo>
                      <a:pt x="35931" y="1753"/>
                    </a:lnTo>
                    <a:lnTo>
                      <a:pt x="34662" y="1813"/>
                    </a:lnTo>
                    <a:lnTo>
                      <a:pt x="33393" y="1904"/>
                    </a:lnTo>
                    <a:lnTo>
                      <a:pt x="30854" y="2146"/>
                    </a:lnTo>
                    <a:lnTo>
                      <a:pt x="30129" y="2206"/>
                    </a:lnTo>
                    <a:lnTo>
                      <a:pt x="29404" y="2267"/>
                    </a:lnTo>
                    <a:lnTo>
                      <a:pt x="27923" y="2327"/>
                    </a:lnTo>
                    <a:lnTo>
                      <a:pt x="26473" y="2418"/>
                    </a:lnTo>
                    <a:lnTo>
                      <a:pt x="25747" y="2478"/>
                    </a:lnTo>
                    <a:lnTo>
                      <a:pt x="24992" y="2569"/>
                    </a:lnTo>
                    <a:lnTo>
                      <a:pt x="23693" y="2750"/>
                    </a:lnTo>
                    <a:lnTo>
                      <a:pt x="22423" y="2962"/>
                    </a:lnTo>
                    <a:lnTo>
                      <a:pt x="21154" y="3173"/>
                    </a:lnTo>
                    <a:lnTo>
                      <a:pt x="19885" y="3415"/>
                    </a:lnTo>
                    <a:lnTo>
                      <a:pt x="19220" y="3566"/>
                    </a:lnTo>
                    <a:lnTo>
                      <a:pt x="18586" y="3747"/>
                    </a:lnTo>
                    <a:lnTo>
                      <a:pt x="17316" y="4140"/>
                    </a:lnTo>
                    <a:lnTo>
                      <a:pt x="14869" y="4986"/>
                    </a:lnTo>
                    <a:lnTo>
                      <a:pt x="14023" y="5228"/>
                    </a:lnTo>
                    <a:lnTo>
                      <a:pt x="13176" y="5440"/>
                    </a:lnTo>
                    <a:lnTo>
                      <a:pt x="12330" y="5681"/>
                    </a:lnTo>
                    <a:lnTo>
                      <a:pt x="11484" y="5923"/>
                    </a:lnTo>
                    <a:lnTo>
                      <a:pt x="10940" y="6104"/>
                    </a:lnTo>
                    <a:lnTo>
                      <a:pt x="10396" y="6255"/>
                    </a:lnTo>
                    <a:lnTo>
                      <a:pt x="9278" y="6558"/>
                    </a:lnTo>
                    <a:lnTo>
                      <a:pt x="8190" y="6860"/>
                    </a:lnTo>
                    <a:lnTo>
                      <a:pt x="7646" y="7041"/>
                    </a:lnTo>
                    <a:lnTo>
                      <a:pt x="7133" y="7253"/>
                    </a:lnTo>
                    <a:lnTo>
                      <a:pt x="7042" y="7283"/>
                    </a:lnTo>
                    <a:lnTo>
                      <a:pt x="6921" y="7283"/>
                    </a:lnTo>
                    <a:lnTo>
                      <a:pt x="6710" y="7313"/>
                    </a:lnTo>
                    <a:lnTo>
                      <a:pt x="6498" y="7313"/>
                    </a:lnTo>
                    <a:lnTo>
                      <a:pt x="6377" y="7343"/>
                    </a:lnTo>
                    <a:lnTo>
                      <a:pt x="6256" y="7404"/>
                    </a:lnTo>
                    <a:lnTo>
                      <a:pt x="5440" y="7887"/>
                    </a:lnTo>
                    <a:lnTo>
                      <a:pt x="4685" y="8431"/>
                    </a:lnTo>
                    <a:lnTo>
                      <a:pt x="3929" y="8975"/>
                    </a:lnTo>
                    <a:lnTo>
                      <a:pt x="3234" y="9549"/>
                    </a:lnTo>
                    <a:lnTo>
                      <a:pt x="3083" y="9640"/>
                    </a:lnTo>
                    <a:lnTo>
                      <a:pt x="2932" y="9731"/>
                    </a:lnTo>
                    <a:lnTo>
                      <a:pt x="2630" y="9882"/>
                    </a:lnTo>
                    <a:lnTo>
                      <a:pt x="2479" y="9942"/>
                    </a:lnTo>
                    <a:lnTo>
                      <a:pt x="2328" y="10033"/>
                    </a:lnTo>
                    <a:lnTo>
                      <a:pt x="2237" y="10154"/>
                    </a:lnTo>
                    <a:lnTo>
                      <a:pt x="2146" y="10275"/>
                    </a:lnTo>
                    <a:lnTo>
                      <a:pt x="1995" y="10607"/>
                    </a:lnTo>
                    <a:lnTo>
                      <a:pt x="1784" y="10909"/>
                    </a:lnTo>
                    <a:lnTo>
                      <a:pt x="1603" y="11211"/>
                    </a:lnTo>
                    <a:lnTo>
                      <a:pt x="1361" y="11483"/>
                    </a:lnTo>
                    <a:lnTo>
                      <a:pt x="877" y="12057"/>
                    </a:lnTo>
                    <a:lnTo>
                      <a:pt x="394" y="12632"/>
                    </a:lnTo>
                    <a:lnTo>
                      <a:pt x="212" y="12934"/>
                    </a:lnTo>
                    <a:lnTo>
                      <a:pt x="61" y="13236"/>
                    </a:lnTo>
                    <a:lnTo>
                      <a:pt x="1" y="13387"/>
                    </a:lnTo>
                    <a:lnTo>
                      <a:pt x="1" y="13538"/>
                    </a:lnTo>
                    <a:lnTo>
                      <a:pt x="1" y="13689"/>
                    </a:lnTo>
                    <a:lnTo>
                      <a:pt x="31" y="13840"/>
                    </a:lnTo>
                    <a:lnTo>
                      <a:pt x="182" y="14324"/>
                    </a:lnTo>
                    <a:lnTo>
                      <a:pt x="424" y="14777"/>
                    </a:lnTo>
                    <a:lnTo>
                      <a:pt x="696" y="15200"/>
                    </a:lnTo>
                    <a:lnTo>
                      <a:pt x="1059" y="15593"/>
                    </a:lnTo>
                    <a:lnTo>
                      <a:pt x="1451" y="15956"/>
                    </a:lnTo>
                    <a:lnTo>
                      <a:pt x="1905" y="16318"/>
                    </a:lnTo>
                    <a:lnTo>
                      <a:pt x="2388" y="16621"/>
                    </a:lnTo>
                    <a:lnTo>
                      <a:pt x="2962" y="16923"/>
                    </a:lnTo>
                    <a:lnTo>
                      <a:pt x="3567" y="17195"/>
                    </a:lnTo>
                    <a:lnTo>
                      <a:pt x="4201" y="17406"/>
                    </a:lnTo>
                    <a:lnTo>
                      <a:pt x="4866" y="17588"/>
                    </a:lnTo>
                    <a:lnTo>
                      <a:pt x="5531" y="17708"/>
                    </a:lnTo>
                    <a:lnTo>
                      <a:pt x="6226" y="17829"/>
                    </a:lnTo>
                    <a:lnTo>
                      <a:pt x="6921" y="17920"/>
                    </a:lnTo>
                    <a:lnTo>
                      <a:pt x="7616" y="17980"/>
                    </a:lnTo>
                    <a:lnTo>
                      <a:pt x="8341" y="18011"/>
                    </a:lnTo>
                    <a:lnTo>
                      <a:pt x="10215" y="18101"/>
                    </a:lnTo>
                    <a:lnTo>
                      <a:pt x="12149" y="18192"/>
                    </a:lnTo>
                    <a:lnTo>
                      <a:pt x="14023" y="18252"/>
                    </a:lnTo>
                    <a:lnTo>
                      <a:pt x="15926" y="18373"/>
                    </a:lnTo>
                    <a:lnTo>
                      <a:pt x="18555" y="18524"/>
                    </a:lnTo>
                    <a:lnTo>
                      <a:pt x="21184" y="18615"/>
                    </a:lnTo>
                    <a:lnTo>
                      <a:pt x="23813" y="18706"/>
                    </a:lnTo>
                    <a:lnTo>
                      <a:pt x="26473" y="18827"/>
                    </a:lnTo>
                    <a:lnTo>
                      <a:pt x="28256" y="18917"/>
                    </a:lnTo>
                    <a:lnTo>
                      <a:pt x="30069" y="19038"/>
                    </a:lnTo>
                    <a:lnTo>
                      <a:pt x="31852" y="19189"/>
                    </a:lnTo>
                    <a:lnTo>
                      <a:pt x="32728" y="19310"/>
                    </a:lnTo>
                    <a:lnTo>
                      <a:pt x="33635" y="19431"/>
                    </a:lnTo>
                    <a:lnTo>
                      <a:pt x="33665" y="19280"/>
                    </a:lnTo>
                    <a:lnTo>
                      <a:pt x="33725" y="19250"/>
                    </a:lnTo>
                    <a:lnTo>
                      <a:pt x="33816" y="19219"/>
                    </a:lnTo>
                    <a:lnTo>
                      <a:pt x="33876" y="19250"/>
                    </a:lnTo>
                    <a:lnTo>
                      <a:pt x="33907" y="19280"/>
                    </a:lnTo>
                    <a:lnTo>
                      <a:pt x="33997" y="19370"/>
                    </a:lnTo>
                    <a:lnTo>
                      <a:pt x="34451" y="19280"/>
                    </a:lnTo>
                    <a:lnTo>
                      <a:pt x="35901" y="19280"/>
                    </a:lnTo>
                    <a:lnTo>
                      <a:pt x="36233" y="19219"/>
                    </a:lnTo>
                    <a:lnTo>
                      <a:pt x="36566" y="19189"/>
                    </a:lnTo>
                    <a:lnTo>
                      <a:pt x="36868" y="19219"/>
                    </a:lnTo>
                    <a:lnTo>
                      <a:pt x="37170" y="19250"/>
                    </a:lnTo>
                    <a:lnTo>
                      <a:pt x="37805" y="19370"/>
                    </a:lnTo>
                    <a:lnTo>
                      <a:pt x="38137" y="19431"/>
                    </a:lnTo>
                    <a:lnTo>
                      <a:pt x="38470" y="19431"/>
                    </a:lnTo>
                    <a:lnTo>
                      <a:pt x="39044" y="19370"/>
                    </a:lnTo>
                    <a:lnTo>
                      <a:pt x="39618" y="19310"/>
                    </a:lnTo>
                    <a:lnTo>
                      <a:pt x="40192" y="19250"/>
                    </a:lnTo>
                    <a:lnTo>
                      <a:pt x="40494" y="19250"/>
                    </a:lnTo>
                    <a:lnTo>
                      <a:pt x="40766" y="19280"/>
                    </a:lnTo>
                    <a:lnTo>
                      <a:pt x="41492" y="19340"/>
                    </a:lnTo>
                    <a:lnTo>
                      <a:pt x="42217" y="19370"/>
                    </a:lnTo>
                    <a:lnTo>
                      <a:pt x="42942" y="19370"/>
                    </a:lnTo>
                    <a:lnTo>
                      <a:pt x="43667" y="19340"/>
                    </a:lnTo>
                    <a:lnTo>
                      <a:pt x="45088" y="19280"/>
                    </a:lnTo>
                    <a:lnTo>
                      <a:pt x="46538" y="19219"/>
                    </a:lnTo>
                    <a:lnTo>
                      <a:pt x="47354" y="19189"/>
                    </a:lnTo>
                    <a:lnTo>
                      <a:pt x="48170" y="19129"/>
                    </a:lnTo>
                    <a:lnTo>
                      <a:pt x="48986" y="19098"/>
                    </a:lnTo>
                    <a:lnTo>
                      <a:pt x="49379" y="19129"/>
                    </a:lnTo>
                    <a:lnTo>
                      <a:pt x="49771" y="19159"/>
                    </a:lnTo>
                    <a:lnTo>
                      <a:pt x="50346" y="19219"/>
                    </a:lnTo>
                    <a:lnTo>
                      <a:pt x="50920" y="19250"/>
                    </a:lnTo>
                    <a:lnTo>
                      <a:pt x="51494" y="19250"/>
                    </a:lnTo>
                    <a:lnTo>
                      <a:pt x="52038" y="19219"/>
                    </a:lnTo>
                    <a:lnTo>
                      <a:pt x="53186" y="19159"/>
                    </a:lnTo>
                    <a:lnTo>
                      <a:pt x="54304" y="19159"/>
                    </a:lnTo>
                    <a:lnTo>
                      <a:pt x="54939" y="19189"/>
                    </a:lnTo>
                    <a:lnTo>
                      <a:pt x="55574" y="19280"/>
                    </a:lnTo>
                    <a:lnTo>
                      <a:pt x="56208" y="19340"/>
                    </a:lnTo>
                    <a:lnTo>
                      <a:pt x="58354" y="19340"/>
                    </a:lnTo>
                    <a:lnTo>
                      <a:pt x="59895" y="19370"/>
                    </a:lnTo>
                    <a:lnTo>
                      <a:pt x="61436" y="19431"/>
                    </a:lnTo>
                    <a:lnTo>
                      <a:pt x="62947" y="19461"/>
                    </a:lnTo>
                    <a:lnTo>
                      <a:pt x="64035" y="19431"/>
                    </a:lnTo>
                    <a:lnTo>
                      <a:pt x="65908" y="19431"/>
                    </a:lnTo>
                    <a:lnTo>
                      <a:pt x="66664" y="19370"/>
                    </a:lnTo>
                    <a:lnTo>
                      <a:pt x="68205" y="19280"/>
                    </a:lnTo>
                    <a:lnTo>
                      <a:pt x="68991" y="19219"/>
                    </a:lnTo>
                    <a:lnTo>
                      <a:pt x="69746" y="19159"/>
                    </a:lnTo>
                    <a:lnTo>
                      <a:pt x="70532" y="19159"/>
                    </a:lnTo>
                    <a:lnTo>
                      <a:pt x="71318" y="19189"/>
                    </a:lnTo>
                    <a:lnTo>
                      <a:pt x="73221" y="19280"/>
                    </a:lnTo>
                    <a:lnTo>
                      <a:pt x="75125" y="19280"/>
                    </a:lnTo>
                    <a:lnTo>
                      <a:pt x="77059" y="19250"/>
                    </a:lnTo>
                    <a:lnTo>
                      <a:pt x="78963" y="19159"/>
                    </a:lnTo>
                    <a:lnTo>
                      <a:pt x="80172" y="19129"/>
                    </a:lnTo>
                    <a:lnTo>
                      <a:pt x="81350" y="19098"/>
                    </a:lnTo>
                    <a:lnTo>
                      <a:pt x="83768" y="19129"/>
                    </a:lnTo>
                    <a:lnTo>
                      <a:pt x="86155" y="19159"/>
                    </a:lnTo>
                    <a:lnTo>
                      <a:pt x="87364" y="19129"/>
                    </a:lnTo>
                    <a:lnTo>
                      <a:pt x="88573" y="19098"/>
                    </a:lnTo>
                    <a:lnTo>
                      <a:pt x="90084" y="19008"/>
                    </a:lnTo>
                    <a:lnTo>
                      <a:pt x="91564" y="18887"/>
                    </a:lnTo>
                    <a:lnTo>
                      <a:pt x="94556" y="18645"/>
                    </a:lnTo>
                    <a:lnTo>
                      <a:pt x="96762" y="18373"/>
                    </a:lnTo>
                    <a:lnTo>
                      <a:pt x="97880" y="18283"/>
                    </a:lnTo>
                    <a:lnTo>
                      <a:pt x="98424" y="18252"/>
                    </a:lnTo>
                    <a:lnTo>
                      <a:pt x="98998" y="18252"/>
                    </a:lnTo>
                    <a:lnTo>
                      <a:pt x="100993" y="18313"/>
                    </a:lnTo>
                    <a:lnTo>
                      <a:pt x="102987" y="18373"/>
                    </a:lnTo>
                    <a:lnTo>
                      <a:pt x="105253" y="18373"/>
                    </a:lnTo>
                    <a:lnTo>
                      <a:pt x="106402" y="18343"/>
                    </a:lnTo>
                    <a:lnTo>
                      <a:pt x="107550" y="18313"/>
                    </a:lnTo>
                    <a:lnTo>
                      <a:pt x="108698" y="18252"/>
                    </a:lnTo>
                    <a:lnTo>
                      <a:pt x="109816" y="18162"/>
                    </a:lnTo>
                    <a:lnTo>
                      <a:pt x="110965" y="18041"/>
                    </a:lnTo>
                    <a:lnTo>
                      <a:pt x="112083" y="17920"/>
                    </a:lnTo>
                    <a:lnTo>
                      <a:pt x="113503" y="17708"/>
                    </a:lnTo>
                    <a:lnTo>
                      <a:pt x="114923" y="17497"/>
                    </a:lnTo>
                    <a:lnTo>
                      <a:pt x="116314" y="17255"/>
                    </a:lnTo>
                    <a:lnTo>
                      <a:pt x="117673" y="16953"/>
                    </a:lnTo>
                    <a:lnTo>
                      <a:pt x="119033" y="16621"/>
                    </a:lnTo>
                    <a:lnTo>
                      <a:pt x="120363" y="16228"/>
                    </a:lnTo>
                    <a:lnTo>
                      <a:pt x="121662" y="15805"/>
                    </a:lnTo>
                    <a:lnTo>
                      <a:pt x="122931" y="15321"/>
                    </a:lnTo>
                    <a:lnTo>
                      <a:pt x="125681" y="14203"/>
                    </a:lnTo>
                    <a:lnTo>
                      <a:pt x="126376" y="13961"/>
                    </a:lnTo>
                    <a:lnTo>
                      <a:pt x="127071" y="13720"/>
                    </a:lnTo>
                    <a:lnTo>
                      <a:pt x="127766" y="13448"/>
                    </a:lnTo>
                    <a:lnTo>
                      <a:pt x="128431" y="13206"/>
                    </a:lnTo>
                    <a:lnTo>
                      <a:pt x="129066" y="12904"/>
                    </a:lnTo>
                    <a:lnTo>
                      <a:pt x="129398" y="12722"/>
                    </a:lnTo>
                    <a:lnTo>
                      <a:pt x="129670" y="12541"/>
                    </a:lnTo>
                    <a:lnTo>
                      <a:pt x="129972" y="12360"/>
                    </a:lnTo>
                    <a:lnTo>
                      <a:pt x="130214" y="12148"/>
                    </a:lnTo>
                    <a:lnTo>
                      <a:pt x="130456" y="11906"/>
                    </a:lnTo>
                    <a:lnTo>
                      <a:pt x="130698" y="11665"/>
                    </a:lnTo>
                    <a:lnTo>
                      <a:pt x="130879" y="11423"/>
                    </a:lnTo>
                    <a:lnTo>
                      <a:pt x="131030" y="11181"/>
                    </a:lnTo>
                    <a:lnTo>
                      <a:pt x="131121" y="10909"/>
                    </a:lnTo>
                    <a:lnTo>
                      <a:pt x="131151" y="10667"/>
                    </a:lnTo>
                    <a:lnTo>
                      <a:pt x="131151" y="10456"/>
                    </a:lnTo>
                    <a:lnTo>
                      <a:pt x="131091" y="10214"/>
                    </a:lnTo>
                    <a:lnTo>
                      <a:pt x="130970" y="10003"/>
                    </a:lnTo>
                    <a:lnTo>
                      <a:pt x="130758" y="9791"/>
                    </a:lnTo>
                    <a:lnTo>
                      <a:pt x="130214" y="9247"/>
                    </a:lnTo>
                    <a:lnTo>
                      <a:pt x="129610" y="8703"/>
                    </a:lnTo>
                    <a:lnTo>
                      <a:pt x="129308" y="8431"/>
                    </a:lnTo>
                    <a:lnTo>
                      <a:pt x="128945" y="8189"/>
                    </a:lnTo>
                    <a:lnTo>
                      <a:pt x="128552" y="7978"/>
                    </a:lnTo>
                    <a:lnTo>
                      <a:pt x="128129" y="7797"/>
                    </a:lnTo>
                    <a:lnTo>
                      <a:pt x="126558" y="7192"/>
                    </a:lnTo>
                    <a:lnTo>
                      <a:pt x="125802" y="6890"/>
                    </a:lnTo>
                    <a:lnTo>
                      <a:pt x="124986" y="6618"/>
                    </a:lnTo>
                    <a:lnTo>
                      <a:pt x="122871" y="5923"/>
                    </a:lnTo>
                    <a:lnTo>
                      <a:pt x="120695" y="5258"/>
                    </a:lnTo>
                    <a:lnTo>
                      <a:pt x="119607" y="4956"/>
                    </a:lnTo>
                    <a:lnTo>
                      <a:pt x="118520" y="4654"/>
                    </a:lnTo>
                    <a:lnTo>
                      <a:pt x="117401" y="4412"/>
                    </a:lnTo>
                    <a:lnTo>
                      <a:pt x="116253" y="4170"/>
                    </a:lnTo>
                    <a:lnTo>
                      <a:pt x="112294" y="3475"/>
                    </a:lnTo>
                    <a:lnTo>
                      <a:pt x="110300" y="3113"/>
                    </a:lnTo>
                    <a:lnTo>
                      <a:pt x="108306" y="2811"/>
                    </a:lnTo>
                    <a:lnTo>
                      <a:pt x="107369" y="2659"/>
                    </a:lnTo>
                    <a:lnTo>
                      <a:pt x="106432" y="2569"/>
                    </a:lnTo>
                    <a:lnTo>
                      <a:pt x="104528" y="2387"/>
                    </a:lnTo>
                    <a:lnTo>
                      <a:pt x="102624" y="2297"/>
                    </a:lnTo>
                    <a:lnTo>
                      <a:pt x="100690" y="2206"/>
                    </a:lnTo>
                    <a:lnTo>
                      <a:pt x="98968" y="2146"/>
                    </a:lnTo>
                    <a:lnTo>
                      <a:pt x="97245" y="2085"/>
                    </a:lnTo>
                    <a:lnTo>
                      <a:pt x="96369" y="2055"/>
                    </a:lnTo>
                    <a:lnTo>
                      <a:pt x="95523" y="1995"/>
                    </a:lnTo>
                    <a:lnTo>
                      <a:pt x="94647" y="1904"/>
                    </a:lnTo>
                    <a:lnTo>
                      <a:pt x="93800" y="1783"/>
                    </a:lnTo>
                    <a:lnTo>
                      <a:pt x="93498" y="1723"/>
                    </a:lnTo>
                    <a:lnTo>
                      <a:pt x="93196" y="1632"/>
                    </a:lnTo>
                    <a:lnTo>
                      <a:pt x="92894" y="1572"/>
                    </a:lnTo>
                    <a:lnTo>
                      <a:pt x="92561" y="1541"/>
                    </a:lnTo>
                    <a:lnTo>
                      <a:pt x="88089" y="1572"/>
                    </a:lnTo>
                    <a:lnTo>
                      <a:pt x="88029" y="1632"/>
                    </a:lnTo>
                    <a:lnTo>
                      <a:pt x="87998" y="1662"/>
                    </a:lnTo>
                    <a:lnTo>
                      <a:pt x="87847" y="1662"/>
                    </a:lnTo>
                    <a:lnTo>
                      <a:pt x="87454" y="1632"/>
                    </a:lnTo>
                    <a:lnTo>
                      <a:pt x="87243" y="1692"/>
                    </a:lnTo>
                    <a:lnTo>
                      <a:pt x="87001" y="1723"/>
                    </a:lnTo>
                    <a:lnTo>
                      <a:pt x="86911" y="1723"/>
                    </a:lnTo>
                    <a:lnTo>
                      <a:pt x="86790" y="1692"/>
                    </a:lnTo>
                    <a:lnTo>
                      <a:pt x="86699" y="1662"/>
                    </a:lnTo>
                    <a:lnTo>
                      <a:pt x="86608" y="1602"/>
                    </a:lnTo>
                    <a:lnTo>
                      <a:pt x="85944" y="1602"/>
                    </a:lnTo>
                    <a:lnTo>
                      <a:pt x="85279" y="1662"/>
                    </a:lnTo>
                    <a:lnTo>
                      <a:pt x="84251" y="1662"/>
                    </a:lnTo>
                    <a:lnTo>
                      <a:pt x="83889" y="1632"/>
                    </a:lnTo>
                    <a:lnTo>
                      <a:pt x="82347" y="1420"/>
                    </a:lnTo>
                    <a:lnTo>
                      <a:pt x="80776" y="1269"/>
                    </a:lnTo>
                    <a:lnTo>
                      <a:pt x="79205" y="1149"/>
                    </a:lnTo>
                    <a:lnTo>
                      <a:pt x="77633" y="1058"/>
                    </a:lnTo>
                    <a:lnTo>
                      <a:pt x="74732" y="967"/>
                    </a:lnTo>
                    <a:lnTo>
                      <a:pt x="73282" y="937"/>
                    </a:lnTo>
                    <a:lnTo>
                      <a:pt x="71801" y="907"/>
                    </a:lnTo>
                    <a:lnTo>
                      <a:pt x="71197" y="907"/>
                    </a:lnTo>
                    <a:lnTo>
                      <a:pt x="70623" y="846"/>
                    </a:lnTo>
                    <a:lnTo>
                      <a:pt x="70018" y="756"/>
                    </a:lnTo>
                    <a:lnTo>
                      <a:pt x="69414" y="665"/>
                    </a:lnTo>
                    <a:lnTo>
                      <a:pt x="68235" y="453"/>
                    </a:lnTo>
                    <a:lnTo>
                      <a:pt x="67661" y="363"/>
                    </a:lnTo>
                    <a:lnTo>
                      <a:pt x="67057" y="302"/>
                    </a:lnTo>
                    <a:lnTo>
                      <a:pt x="64790" y="151"/>
                    </a:lnTo>
                    <a:lnTo>
                      <a:pt x="62494" y="30"/>
                    </a:lnTo>
                    <a:lnTo>
                      <a:pt x="60167" y="0"/>
                    </a:lnTo>
                    <a:close/>
                  </a:path>
                </a:pathLst>
              </a:custGeom>
              <a:solidFill>
                <a:srgbClr val="1B1B1B">
                  <a:alpha val="4400"/>
                </a:srgbClr>
              </a:solidFill>
              <a:ln>
                <a:noFill/>
              </a:ln>
            </p:spPr>
            <p:txBody>
              <a:bodyPr spcFirstLastPara="1" wrap="square" lIns="121598" tIns="121598" rIns="121598" bIns="121598" anchor="ctr" anchorCtr="0">
                <a:noAutofit/>
              </a:bodyPr>
              <a:lstStyle/>
              <a:p>
                <a:endParaRPr sz="2479"/>
              </a:p>
            </p:txBody>
          </p:sp>
          <p:pic>
            <p:nvPicPr>
              <p:cNvPr id="627" name="Google Shape;627;p50"/>
              <p:cNvPicPr preferRelativeResize="0"/>
              <p:nvPr/>
            </p:nvPicPr>
            <p:blipFill>
              <a:blip r:embed="rId6">
                <a:alphaModFix/>
              </a:blip>
              <a:stretch>
                <a:fillRect/>
              </a:stretch>
            </p:blipFill>
            <p:spPr>
              <a:xfrm>
                <a:off x="7365446" y="2776875"/>
                <a:ext cx="1425068" cy="1950100"/>
              </a:xfrm>
              <a:prstGeom prst="rect">
                <a:avLst/>
              </a:prstGeom>
              <a:noFill/>
              <a:ln>
                <a:noFill/>
              </a:ln>
            </p:spPr>
          </p:pic>
        </p:grpSp>
        <p:pic>
          <p:nvPicPr>
            <p:cNvPr id="628" name="Google Shape;628;p50"/>
            <p:cNvPicPr preferRelativeResize="0"/>
            <p:nvPr/>
          </p:nvPicPr>
          <p:blipFill>
            <a:blip r:embed="rId7">
              <a:alphaModFix/>
            </a:blip>
            <a:stretch>
              <a:fillRect/>
            </a:stretch>
          </p:blipFill>
          <p:spPr>
            <a:xfrm flipH="1">
              <a:off x="3561623" y="4269496"/>
              <a:ext cx="327178" cy="304968"/>
            </a:xfrm>
            <a:prstGeom prst="rect">
              <a:avLst/>
            </a:prstGeom>
            <a:noFill/>
            <a:ln>
              <a:noFill/>
            </a:ln>
          </p:spPr>
        </p:pic>
        <p:grpSp>
          <p:nvGrpSpPr>
            <p:cNvPr id="629" name="Google Shape;629;p50"/>
            <p:cNvGrpSpPr/>
            <p:nvPr/>
          </p:nvGrpSpPr>
          <p:grpSpPr>
            <a:xfrm>
              <a:off x="2343945" y="3990275"/>
              <a:ext cx="1065279" cy="863427"/>
              <a:chOff x="11946145" y="4995800"/>
              <a:chExt cx="1065279" cy="863427"/>
            </a:xfrm>
          </p:grpSpPr>
          <p:sp>
            <p:nvSpPr>
              <p:cNvPr id="630" name="Google Shape;630;p50"/>
              <p:cNvSpPr/>
              <p:nvPr/>
            </p:nvSpPr>
            <p:spPr>
              <a:xfrm>
                <a:off x="11946150" y="5678230"/>
                <a:ext cx="1065274" cy="180997"/>
              </a:xfrm>
              <a:custGeom>
                <a:avLst/>
                <a:gdLst/>
                <a:ahLst/>
                <a:cxnLst/>
                <a:rect l="l" t="t" r="r" b="b"/>
                <a:pathLst>
                  <a:path w="131151" h="19462" extrusionOk="0">
                    <a:moveTo>
                      <a:pt x="57870" y="0"/>
                    </a:moveTo>
                    <a:lnTo>
                      <a:pt x="56450" y="30"/>
                    </a:lnTo>
                    <a:lnTo>
                      <a:pt x="55060" y="121"/>
                    </a:lnTo>
                    <a:lnTo>
                      <a:pt x="53640" y="212"/>
                    </a:lnTo>
                    <a:lnTo>
                      <a:pt x="52249" y="363"/>
                    </a:lnTo>
                    <a:lnTo>
                      <a:pt x="49439" y="665"/>
                    </a:lnTo>
                    <a:lnTo>
                      <a:pt x="46659" y="967"/>
                    </a:lnTo>
                    <a:lnTo>
                      <a:pt x="45934" y="1028"/>
                    </a:lnTo>
                    <a:lnTo>
                      <a:pt x="45178" y="1058"/>
                    </a:lnTo>
                    <a:lnTo>
                      <a:pt x="44483" y="1149"/>
                    </a:lnTo>
                    <a:lnTo>
                      <a:pt x="43788" y="1239"/>
                    </a:lnTo>
                    <a:lnTo>
                      <a:pt x="42912" y="1420"/>
                    </a:lnTo>
                    <a:lnTo>
                      <a:pt x="42035" y="1541"/>
                    </a:lnTo>
                    <a:lnTo>
                      <a:pt x="41159" y="1602"/>
                    </a:lnTo>
                    <a:lnTo>
                      <a:pt x="39195" y="1602"/>
                    </a:lnTo>
                    <a:lnTo>
                      <a:pt x="38107" y="1632"/>
                    </a:lnTo>
                    <a:lnTo>
                      <a:pt x="37019" y="1692"/>
                    </a:lnTo>
                    <a:lnTo>
                      <a:pt x="35931" y="1753"/>
                    </a:lnTo>
                    <a:lnTo>
                      <a:pt x="34662" y="1813"/>
                    </a:lnTo>
                    <a:lnTo>
                      <a:pt x="33393" y="1904"/>
                    </a:lnTo>
                    <a:lnTo>
                      <a:pt x="30854" y="2146"/>
                    </a:lnTo>
                    <a:lnTo>
                      <a:pt x="30129" y="2206"/>
                    </a:lnTo>
                    <a:lnTo>
                      <a:pt x="29404" y="2267"/>
                    </a:lnTo>
                    <a:lnTo>
                      <a:pt x="27923" y="2327"/>
                    </a:lnTo>
                    <a:lnTo>
                      <a:pt x="26473" y="2418"/>
                    </a:lnTo>
                    <a:lnTo>
                      <a:pt x="25747" y="2478"/>
                    </a:lnTo>
                    <a:lnTo>
                      <a:pt x="24992" y="2569"/>
                    </a:lnTo>
                    <a:lnTo>
                      <a:pt x="23693" y="2750"/>
                    </a:lnTo>
                    <a:lnTo>
                      <a:pt x="22423" y="2962"/>
                    </a:lnTo>
                    <a:lnTo>
                      <a:pt x="21154" y="3173"/>
                    </a:lnTo>
                    <a:lnTo>
                      <a:pt x="19885" y="3415"/>
                    </a:lnTo>
                    <a:lnTo>
                      <a:pt x="19220" y="3566"/>
                    </a:lnTo>
                    <a:lnTo>
                      <a:pt x="18586" y="3747"/>
                    </a:lnTo>
                    <a:lnTo>
                      <a:pt x="17316" y="4140"/>
                    </a:lnTo>
                    <a:lnTo>
                      <a:pt x="14869" y="4986"/>
                    </a:lnTo>
                    <a:lnTo>
                      <a:pt x="14023" y="5228"/>
                    </a:lnTo>
                    <a:lnTo>
                      <a:pt x="13176" y="5440"/>
                    </a:lnTo>
                    <a:lnTo>
                      <a:pt x="12330" y="5681"/>
                    </a:lnTo>
                    <a:lnTo>
                      <a:pt x="11484" y="5923"/>
                    </a:lnTo>
                    <a:lnTo>
                      <a:pt x="10940" y="6104"/>
                    </a:lnTo>
                    <a:lnTo>
                      <a:pt x="10396" y="6255"/>
                    </a:lnTo>
                    <a:lnTo>
                      <a:pt x="9278" y="6558"/>
                    </a:lnTo>
                    <a:lnTo>
                      <a:pt x="8190" y="6860"/>
                    </a:lnTo>
                    <a:lnTo>
                      <a:pt x="7646" y="7041"/>
                    </a:lnTo>
                    <a:lnTo>
                      <a:pt x="7133" y="7253"/>
                    </a:lnTo>
                    <a:lnTo>
                      <a:pt x="7042" y="7283"/>
                    </a:lnTo>
                    <a:lnTo>
                      <a:pt x="6921" y="7283"/>
                    </a:lnTo>
                    <a:lnTo>
                      <a:pt x="6710" y="7313"/>
                    </a:lnTo>
                    <a:lnTo>
                      <a:pt x="6498" y="7313"/>
                    </a:lnTo>
                    <a:lnTo>
                      <a:pt x="6377" y="7343"/>
                    </a:lnTo>
                    <a:lnTo>
                      <a:pt x="6256" y="7404"/>
                    </a:lnTo>
                    <a:lnTo>
                      <a:pt x="5440" y="7887"/>
                    </a:lnTo>
                    <a:lnTo>
                      <a:pt x="4685" y="8431"/>
                    </a:lnTo>
                    <a:lnTo>
                      <a:pt x="3929" y="8975"/>
                    </a:lnTo>
                    <a:lnTo>
                      <a:pt x="3234" y="9549"/>
                    </a:lnTo>
                    <a:lnTo>
                      <a:pt x="3083" y="9640"/>
                    </a:lnTo>
                    <a:lnTo>
                      <a:pt x="2932" y="9731"/>
                    </a:lnTo>
                    <a:lnTo>
                      <a:pt x="2630" y="9882"/>
                    </a:lnTo>
                    <a:lnTo>
                      <a:pt x="2479" y="9942"/>
                    </a:lnTo>
                    <a:lnTo>
                      <a:pt x="2328" y="10033"/>
                    </a:lnTo>
                    <a:lnTo>
                      <a:pt x="2237" y="10154"/>
                    </a:lnTo>
                    <a:lnTo>
                      <a:pt x="2146" y="10275"/>
                    </a:lnTo>
                    <a:lnTo>
                      <a:pt x="1995" y="10607"/>
                    </a:lnTo>
                    <a:lnTo>
                      <a:pt x="1784" y="10909"/>
                    </a:lnTo>
                    <a:lnTo>
                      <a:pt x="1603" y="11211"/>
                    </a:lnTo>
                    <a:lnTo>
                      <a:pt x="1361" y="11483"/>
                    </a:lnTo>
                    <a:lnTo>
                      <a:pt x="877" y="12057"/>
                    </a:lnTo>
                    <a:lnTo>
                      <a:pt x="394" y="12632"/>
                    </a:lnTo>
                    <a:lnTo>
                      <a:pt x="212" y="12934"/>
                    </a:lnTo>
                    <a:lnTo>
                      <a:pt x="61" y="13236"/>
                    </a:lnTo>
                    <a:lnTo>
                      <a:pt x="1" y="13387"/>
                    </a:lnTo>
                    <a:lnTo>
                      <a:pt x="1" y="13538"/>
                    </a:lnTo>
                    <a:lnTo>
                      <a:pt x="1" y="13689"/>
                    </a:lnTo>
                    <a:lnTo>
                      <a:pt x="31" y="13840"/>
                    </a:lnTo>
                    <a:lnTo>
                      <a:pt x="182" y="14324"/>
                    </a:lnTo>
                    <a:lnTo>
                      <a:pt x="424" y="14777"/>
                    </a:lnTo>
                    <a:lnTo>
                      <a:pt x="696" y="15200"/>
                    </a:lnTo>
                    <a:lnTo>
                      <a:pt x="1059" y="15593"/>
                    </a:lnTo>
                    <a:lnTo>
                      <a:pt x="1451" y="15956"/>
                    </a:lnTo>
                    <a:lnTo>
                      <a:pt x="1905" y="16318"/>
                    </a:lnTo>
                    <a:lnTo>
                      <a:pt x="2388" y="16621"/>
                    </a:lnTo>
                    <a:lnTo>
                      <a:pt x="2962" y="16923"/>
                    </a:lnTo>
                    <a:lnTo>
                      <a:pt x="3567" y="17195"/>
                    </a:lnTo>
                    <a:lnTo>
                      <a:pt x="4201" y="17406"/>
                    </a:lnTo>
                    <a:lnTo>
                      <a:pt x="4866" y="17588"/>
                    </a:lnTo>
                    <a:lnTo>
                      <a:pt x="5531" y="17708"/>
                    </a:lnTo>
                    <a:lnTo>
                      <a:pt x="6226" y="17829"/>
                    </a:lnTo>
                    <a:lnTo>
                      <a:pt x="6921" y="17920"/>
                    </a:lnTo>
                    <a:lnTo>
                      <a:pt x="7616" y="17980"/>
                    </a:lnTo>
                    <a:lnTo>
                      <a:pt x="8341" y="18011"/>
                    </a:lnTo>
                    <a:lnTo>
                      <a:pt x="10215" y="18101"/>
                    </a:lnTo>
                    <a:lnTo>
                      <a:pt x="12149" y="18192"/>
                    </a:lnTo>
                    <a:lnTo>
                      <a:pt x="14023" y="18252"/>
                    </a:lnTo>
                    <a:lnTo>
                      <a:pt x="15926" y="18373"/>
                    </a:lnTo>
                    <a:lnTo>
                      <a:pt x="18555" y="18524"/>
                    </a:lnTo>
                    <a:lnTo>
                      <a:pt x="21184" y="18615"/>
                    </a:lnTo>
                    <a:lnTo>
                      <a:pt x="23813" y="18706"/>
                    </a:lnTo>
                    <a:lnTo>
                      <a:pt x="26473" y="18827"/>
                    </a:lnTo>
                    <a:lnTo>
                      <a:pt x="28256" y="18917"/>
                    </a:lnTo>
                    <a:lnTo>
                      <a:pt x="30069" y="19038"/>
                    </a:lnTo>
                    <a:lnTo>
                      <a:pt x="31852" y="19189"/>
                    </a:lnTo>
                    <a:lnTo>
                      <a:pt x="32728" y="19310"/>
                    </a:lnTo>
                    <a:lnTo>
                      <a:pt x="33635" y="19431"/>
                    </a:lnTo>
                    <a:lnTo>
                      <a:pt x="33665" y="19280"/>
                    </a:lnTo>
                    <a:lnTo>
                      <a:pt x="33725" y="19250"/>
                    </a:lnTo>
                    <a:lnTo>
                      <a:pt x="33816" y="19219"/>
                    </a:lnTo>
                    <a:lnTo>
                      <a:pt x="33876" y="19250"/>
                    </a:lnTo>
                    <a:lnTo>
                      <a:pt x="33907" y="19280"/>
                    </a:lnTo>
                    <a:lnTo>
                      <a:pt x="33997" y="19370"/>
                    </a:lnTo>
                    <a:lnTo>
                      <a:pt x="34451" y="19280"/>
                    </a:lnTo>
                    <a:lnTo>
                      <a:pt x="35901" y="19280"/>
                    </a:lnTo>
                    <a:lnTo>
                      <a:pt x="36233" y="19219"/>
                    </a:lnTo>
                    <a:lnTo>
                      <a:pt x="36566" y="19189"/>
                    </a:lnTo>
                    <a:lnTo>
                      <a:pt x="36868" y="19219"/>
                    </a:lnTo>
                    <a:lnTo>
                      <a:pt x="37170" y="19250"/>
                    </a:lnTo>
                    <a:lnTo>
                      <a:pt x="37805" y="19370"/>
                    </a:lnTo>
                    <a:lnTo>
                      <a:pt x="38137" y="19431"/>
                    </a:lnTo>
                    <a:lnTo>
                      <a:pt x="38470" y="19431"/>
                    </a:lnTo>
                    <a:lnTo>
                      <a:pt x="39044" y="19370"/>
                    </a:lnTo>
                    <a:lnTo>
                      <a:pt x="39618" y="19310"/>
                    </a:lnTo>
                    <a:lnTo>
                      <a:pt x="40192" y="19250"/>
                    </a:lnTo>
                    <a:lnTo>
                      <a:pt x="40494" y="19250"/>
                    </a:lnTo>
                    <a:lnTo>
                      <a:pt x="40766" y="19280"/>
                    </a:lnTo>
                    <a:lnTo>
                      <a:pt x="41492" y="19340"/>
                    </a:lnTo>
                    <a:lnTo>
                      <a:pt x="42217" y="19370"/>
                    </a:lnTo>
                    <a:lnTo>
                      <a:pt x="42942" y="19370"/>
                    </a:lnTo>
                    <a:lnTo>
                      <a:pt x="43667" y="19340"/>
                    </a:lnTo>
                    <a:lnTo>
                      <a:pt x="45088" y="19280"/>
                    </a:lnTo>
                    <a:lnTo>
                      <a:pt x="46538" y="19219"/>
                    </a:lnTo>
                    <a:lnTo>
                      <a:pt x="47354" y="19189"/>
                    </a:lnTo>
                    <a:lnTo>
                      <a:pt x="48170" y="19129"/>
                    </a:lnTo>
                    <a:lnTo>
                      <a:pt x="48986" y="19098"/>
                    </a:lnTo>
                    <a:lnTo>
                      <a:pt x="49379" y="19129"/>
                    </a:lnTo>
                    <a:lnTo>
                      <a:pt x="49771" y="19159"/>
                    </a:lnTo>
                    <a:lnTo>
                      <a:pt x="50346" y="19219"/>
                    </a:lnTo>
                    <a:lnTo>
                      <a:pt x="50920" y="19250"/>
                    </a:lnTo>
                    <a:lnTo>
                      <a:pt x="51494" y="19250"/>
                    </a:lnTo>
                    <a:lnTo>
                      <a:pt x="52038" y="19219"/>
                    </a:lnTo>
                    <a:lnTo>
                      <a:pt x="53186" y="19159"/>
                    </a:lnTo>
                    <a:lnTo>
                      <a:pt x="54304" y="19159"/>
                    </a:lnTo>
                    <a:lnTo>
                      <a:pt x="54939" y="19189"/>
                    </a:lnTo>
                    <a:lnTo>
                      <a:pt x="55574" y="19280"/>
                    </a:lnTo>
                    <a:lnTo>
                      <a:pt x="56208" y="19340"/>
                    </a:lnTo>
                    <a:lnTo>
                      <a:pt x="58354" y="19340"/>
                    </a:lnTo>
                    <a:lnTo>
                      <a:pt x="59895" y="19370"/>
                    </a:lnTo>
                    <a:lnTo>
                      <a:pt x="61436" y="19431"/>
                    </a:lnTo>
                    <a:lnTo>
                      <a:pt x="62947" y="19461"/>
                    </a:lnTo>
                    <a:lnTo>
                      <a:pt x="64035" y="19431"/>
                    </a:lnTo>
                    <a:lnTo>
                      <a:pt x="65908" y="19431"/>
                    </a:lnTo>
                    <a:lnTo>
                      <a:pt x="66664" y="19370"/>
                    </a:lnTo>
                    <a:lnTo>
                      <a:pt x="68205" y="19280"/>
                    </a:lnTo>
                    <a:lnTo>
                      <a:pt x="68991" y="19219"/>
                    </a:lnTo>
                    <a:lnTo>
                      <a:pt x="69746" y="19159"/>
                    </a:lnTo>
                    <a:lnTo>
                      <a:pt x="70532" y="19159"/>
                    </a:lnTo>
                    <a:lnTo>
                      <a:pt x="71318" y="19189"/>
                    </a:lnTo>
                    <a:lnTo>
                      <a:pt x="73221" y="19280"/>
                    </a:lnTo>
                    <a:lnTo>
                      <a:pt x="75125" y="19280"/>
                    </a:lnTo>
                    <a:lnTo>
                      <a:pt x="77059" y="19250"/>
                    </a:lnTo>
                    <a:lnTo>
                      <a:pt x="78963" y="19159"/>
                    </a:lnTo>
                    <a:lnTo>
                      <a:pt x="80172" y="19129"/>
                    </a:lnTo>
                    <a:lnTo>
                      <a:pt x="81350" y="19098"/>
                    </a:lnTo>
                    <a:lnTo>
                      <a:pt x="83768" y="19129"/>
                    </a:lnTo>
                    <a:lnTo>
                      <a:pt x="86155" y="19159"/>
                    </a:lnTo>
                    <a:lnTo>
                      <a:pt x="87364" y="19129"/>
                    </a:lnTo>
                    <a:lnTo>
                      <a:pt x="88573" y="19098"/>
                    </a:lnTo>
                    <a:lnTo>
                      <a:pt x="90084" y="19008"/>
                    </a:lnTo>
                    <a:lnTo>
                      <a:pt x="91564" y="18887"/>
                    </a:lnTo>
                    <a:lnTo>
                      <a:pt x="94556" y="18645"/>
                    </a:lnTo>
                    <a:lnTo>
                      <a:pt x="96762" y="18373"/>
                    </a:lnTo>
                    <a:lnTo>
                      <a:pt x="97880" y="18283"/>
                    </a:lnTo>
                    <a:lnTo>
                      <a:pt x="98424" y="18252"/>
                    </a:lnTo>
                    <a:lnTo>
                      <a:pt x="98998" y="18252"/>
                    </a:lnTo>
                    <a:lnTo>
                      <a:pt x="100993" y="18313"/>
                    </a:lnTo>
                    <a:lnTo>
                      <a:pt x="102987" y="18373"/>
                    </a:lnTo>
                    <a:lnTo>
                      <a:pt x="105253" y="18373"/>
                    </a:lnTo>
                    <a:lnTo>
                      <a:pt x="106402" y="18343"/>
                    </a:lnTo>
                    <a:lnTo>
                      <a:pt x="107550" y="18313"/>
                    </a:lnTo>
                    <a:lnTo>
                      <a:pt x="108698" y="18252"/>
                    </a:lnTo>
                    <a:lnTo>
                      <a:pt x="109816" y="18162"/>
                    </a:lnTo>
                    <a:lnTo>
                      <a:pt x="110965" y="18041"/>
                    </a:lnTo>
                    <a:lnTo>
                      <a:pt x="112083" y="17920"/>
                    </a:lnTo>
                    <a:lnTo>
                      <a:pt x="113503" y="17708"/>
                    </a:lnTo>
                    <a:lnTo>
                      <a:pt x="114923" y="17497"/>
                    </a:lnTo>
                    <a:lnTo>
                      <a:pt x="116314" y="17255"/>
                    </a:lnTo>
                    <a:lnTo>
                      <a:pt x="117673" y="16953"/>
                    </a:lnTo>
                    <a:lnTo>
                      <a:pt x="119033" y="16621"/>
                    </a:lnTo>
                    <a:lnTo>
                      <a:pt x="120363" y="16228"/>
                    </a:lnTo>
                    <a:lnTo>
                      <a:pt x="121662" y="15805"/>
                    </a:lnTo>
                    <a:lnTo>
                      <a:pt x="122931" y="15321"/>
                    </a:lnTo>
                    <a:lnTo>
                      <a:pt x="125681" y="14203"/>
                    </a:lnTo>
                    <a:lnTo>
                      <a:pt x="126376" y="13961"/>
                    </a:lnTo>
                    <a:lnTo>
                      <a:pt x="127071" y="13720"/>
                    </a:lnTo>
                    <a:lnTo>
                      <a:pt x="127766" y="13448"/>
                    </a:lnTo>
                    <a:lnTo>
                      <a:pt x="128431" y="13206"/>
                    </a:lnTo>
                    <a:lnTo>
                      <a:pt x="129066" y="12904"/>
                    </a:lnTo>
                    <a:lnTo>
                      <a:pt x="129398" y="12722"/>
                    </a:lnTo>
                    <a:lnTo>
                      <a:pt x="129670" y="12541"/>
                    </a:lnTo>
                    <a:lnTo>
                      <a:pt x="129972" y="12360"/>
                    </a:lnTo>
                    <a:lnTo>
                      <a:pt x="130214" y="12148"/>
                    </a:lnTo>
                    <a:lnTo>
                      <a:pt x="130456" y="11906"/>
                    </a:lnTo>
                    <a:lnTo>
                      <a:pt x="130698" y="11665"/>
                    </a:lnTo>
                    <a:lnTo>
                      <a:pt x="130879" y="11423"/>
                    </a:lnTo>
                    <a:lnTo>
                      <a:pt x="131030" y="11181"/>
                    </a:lnTo>
                    <a:lnTo>
                      <a:pt x="131121" y="10909"/>
                    </a:lnTo>
                    <a:lnTo>
                      <a:pt x="131151" y="10667"/>
                    </a:lnTo>
                    <a:lnTo>
                      <a:pt x="131151" y="10456"/>
                    </a:lnTo>
                    <a:lnTo>
                      <a:pt x="131091" y="10214"/>
                    </a:lnTo>
                    <a:lnTo>
                      <a:pt x="130970" y="10003"/>
                    </a:lnTo>
                    <a:lnTo>
                      <a:pt x="130758" y="9791"/>
                    </a:lnTo>
                    <a:lnTo>
                      <a:pt x="130214" y="9247"/>
                    </a:lnTo>
                    <a:lnTo>
                      <a:pt x="129610" y="8703"/>
                    </a:lnTo>
                    <a:lnTo>
                      <a:pt x="129308" y="8431"/>
                    </a:lnTo>
                    <a:lnTo>
                      <a:pt x="128945" y="8189"/>
                    </a:lnTo>
                    <a:lnTo>
                      <a:pt x="128552" y="7978"/>
                    </a:lnTo>
                    <a:lnTo>
                      <a:pt x="128129" y="7797"/>
                    </a:lnTo>
                    <a:lnTo>
                      <a:pt x="126558" y="7192"/>
                    </a:lnTo>
                    <a:lnTo>
                      <a:pt x="125802" y="6890"/>
                    </a:lnTo>
                    <a:lnTo>
                      <a:pt x="124986" y="6618"/>
                    </a:lnTo>
                    <a:lnTo>
                      <a:pt x="122871" y="5923"/>
                    </a:lnTo>
                    <a:lnTo>
                      <a:pt x="120695" y="5258"/>
                    </a:lnTo>
                    <a:lnTo>
                      <a:pt x="119607" y="4956"/>
                    </a:lnTo>
                    <a:lnTo>
                      <a:pt x="118520" y="4654"/>
                    </a:lnTo>
                    <a:lnTo>
                      <a:pt x="117401" y="4412"/>
                    </a:lnTo>
                    <a:lnTo>
                      <a:pt x="116253" y="4170"/>
                    </a:lnTo>
                    <a:lnTo>
                      <a:pt x="112294" y="3475"/>
                    </a:lnTo>
                    <a:lnTo>
                      <a:pt x="110300" y="3113"/>
                    </a:lnTo>
                    <a:lnTo>
                      <a:pt x="108306" y="2811"/>
                    </a:lnTo>
                    <a:lnTo>
                      <a:pt x="107369" y="2659"/>
                    </a:lnTo>
                    <a:lnTo>
                      <a:pt x="106432" y="2569"/>
                    </a:lnTo>
                    <a:lnTo>
                      <a:pt x="104528" y="2387"/>
                    </a:lnTo>
                    <a:lnTo>
                      <a:pt x="102624" y="2297"/>
                    </a:lnTo>
                    <a:lnTo>
                      <a:pt x="100690" y="2206"/>
                    </a:lnTo>
                    <a:lnTo>
                      <a:pt x="98968" y="2146"/>
                    </a:lnTo>
                    <a:lnTo>
                      <a:pt x="97245" y="2085"/>
                    </a:lnTo>
                    <a:lnTo>
                      <a:pt x="96369" y="2055"/>
                    </a:lnTo>
                    <a:lnTo>
                      <a:pt x="95523" y="1995"/>
                    </a:lnTo>
                    <a:lnTo>
                      <a:pt x="94647" y="1904"/>
                    </a:lnTo>
                    <a:lnTo>
                      <a:pt x="93800" y="1783"/>
                    </a:lnTo>
                    <a:lnTo>
                      <a:pt x="93498" y="1723"/>
                    </a:lnTo>
                    <a:lnTo>
                      <a:pt x="93196" y="1632"/>
                    </a:lnTo>
                    <a:lnTo>
                      <a:pt x="92894" y="1572"/>
                    </a:lnTo>
                    <a:lnTo>
                      <a:pt x="92561" y="1541"/>
                    </a:lnTo>
                    <a:lnTo>
                      <a:pt x="88089" y="1572"/>
                    </a:lnTo>
                    <a:lnTo>
                      <a:pt x="88029" y="1632"/>
                    </a:lnTo>
                    <a:lnTo>
                      <a:pt x="87998" y="1662"/>
                    </a:lnTo>
                    <a:lnTo>
                      <a:pt x="87847" y="1662"/>
                    </a:lnTo>
                    <a:lnTo>
                      <a:pt x="87454" y="1632"/>
                    </a:lnTo>
                    <a:lnTo>
                      <a:pt x="87243" y="1692"/>
                    </a:lnTo>
                    <a:lnTo>
                      <a:pt x="87001" y="1723"/>
                    </a:lnTo>
                    <a:lnTo>
                      <a:pt x="86911" y="1723"/>
                    </a:lnTo>
                    <a:lnTo>
                      <a:pt x="86790" y="1692"/>
                    </a:lnTo>
                    <a:lnTo>
                      <a:pt x="86699" y="1662"/>
                    </a:lnTo>
                    <a:lnTo>
                      <a:pt x="86608" y="1602"/>
                    </a:lnTo>
                    <a:lnTo>
                      <a:pt x="85944" y="1602"/>
                    </a:lnTo>
                    <a:lnTo>
                      <a:pt x="85279" y="1662"/>
                    </a:lnTo>
                    <a:lnTo>
                      <a:pt x="84251" y="1662"/>
                    </a:lnTo>
                    <a:lnTo>
                      <a:pt x="83889" y="1632"/>
                    </a:lnTo>
                    <a:lnTo>
                      <a:pt x="82347" y="1420"/>
                    </a:lnTo>
                    <a:lnTo>
                      <a:pt x="80776" y="1269"/>
                    </a:lnTo>
                    <a:lnTo>
                      <a:pt x="79205" y="1149"/>
                    </a:lnTo>
                    <a:lnTo>
                      <a:pt x="77633" y="1058"/>
                    </a:lnTo>
                    <a:lnTo>
                      <a:pt x="74732" y="967"/>
                    </a:lnTo>
                    <a:lnTo>
                      <a:pt x="73282" y="937"/>
                    </a:lnTo>
                    <a:lnTo>
                      <a:pt x="71801" y="907"/>
                    </a:lnTo>
                    <a:lnTo>
                      <a:pt x="71197" y="907"/>
                    </a:lnTo>
                    <a:lnTo>
                      <a:pt x="70623" y="846"/>
                    </a:lnTo>
                    <a:lnTo>
                      <a:pt x="70018" y="756"/>
                    </a:lnTo>
                    <a:lnTo>
                      <a:pt x="69414" y="665"/>
                    </a:lnTo>
                    <a:lnTo>
                      <a:pt x="68235" y="453"/>
                    </a:lnTo>
                    <a:lnTo>
                      <a:pt x="67661" y="363"/>
                    </a:lnTo>
                    <a:lnTo>
                      <a:pt x="67057" y="302"/>
                    </a:lnTo>
                    <a:lnTo>
                      <a:pt x="64790" y="151"/>
                    </a:lnTo>
                    <a:lnTo>
                      <a:pt x="62494" y="30"/>
                    </a:lnTo>
                    <a:lnTo>
                      <a:pt x="60167" y="0"/>
                    </a:lnTo>
                    <a:close/>
                  </a:path>
                </a:pathLst>
              </a:custGeom>
              <a:solidFill>
                <a:srgbClr val="1B1B1B">
                  <a:alpha val="4400"/>
                </a:srgbClr>
              </a:solidFill>
              <a:ln>
                <a:noFill/>
              </a:ln>
            </p:spPr>
            <p:txBody>
              <a:bodyPr spcFirstLastPara="1" wrap="square" lIns="121598" tIns="121598" rIns="121598" bIns="121598" anchor="ctr" anchorCtr="0">
                <a:noAutofit/>
              </a:bodyPr>
              <a:lstStyle/>
              <a:p>
                <a:endParaRPr sz="2479"/>
              </a:p>
            </p:txBody>
          </p:sp>
          <p:pic>
            <p:nvPicPr>
              <p:cNvPr id="631" name="Google Shape;631;p50"/>
              <p:cNvPicPr preferRelativeResize="0"/>
              <p:nvPr/>
            </p:nvPicPr>
            <p:blipFill>
              <a:blip r:embed="rId8">
                <a:alphaModFix/>
              </a:blip>
              <a:stretch>
                <a:fillRect/>
              </a:stretch>
            </p:blipFill>
            <p:spPr>
              <a:xfrm>
                <a:off x="11946145" y="4995800"/>
                <a:ext cx="854138" cy="822901"/>
              </a:xfrm>
              <a:prstGeom prst="rect">
                <a:avLst/>
              </a:prstGeom>
              <a:noFill/>
              <a:ln>
                <a:noFill/>
              </a:ln>
            </p:spPr>
          </p:pic>
        </p:grpSp>
        <p:grpSp>
          <p:nvGrpSpPr>
            <p:cNvPr id="632" name="Google Shape;632;p50"/>
            <p:cNvGrpSpPr/>
            <p:nvPr/>
          </p:nvGrpSpPr>
          <p:grpSpPr>
            <a:xfrm>
              <a:off x="947275" y="4027559"/>
              <a:ext cx="1320464" cy="941234"/>
              <a:chOff x="11238125" y="2257934"/>
              <a:chExt cx="1320464" cy="941234"/>
            </a:xfrm>
          </p:grpSpPr>
          <p:sp>
            <p:nvSpPr>
              <p:cNvPr id="633" name="Google Shape;633;p50"/>
              <p:cNvSpPr/>
              <p:nvPr/>
            </p:nvSpPr>
            <p:spPr>
              <a:xfrm>
                <a:off x="11238125" y="2873741"/>
                <a:ext cx="1065274" cy="180997"/>
              </a:xfrm>
              <a:custGeom>
                <a:avLst/>
                <a:gdLst/>
                <a:ahLst/>
                <a:cxnLst/>
                <a:rect l="l" t="t" r="r" b="b"/>
                <a:pathLst>
                  <a:path w="131151" h="19462" extrusionOk="0">
                    <a:moveTo>
                      <a:pt x="57870" y="0"/>
                    </a:moveTo>
                    <a:lnTo>
                      <a:pt x="56450" y="30"/>
                    </a:lnTo>
                    <a:lnTo>
                      <a:pt x="55060" y="121"/>
                    </a:lnTo>
                    <a:lnTo>
                      <a:pt x="53640" y="212"/>
                    </a:lnTo>
                    <a:lnTo>
                      <a:pt x="52249" y="363"/>
                    </a:lnTo>
                    <a:lnTo>
                      <a:pt x="49439" y="665"/>
                    </a:lnTo>
                    <a:lnTo>
                      <a:pt x="46659" y="967"/>
                    </a:lnTo>
                    <a:lnTo>
                      <a:pt x="45934" y="1028"/>
                    </a:lnTo>
                    <a:lnTo>
                      <a:pt x="45178" y="1058"/>
                    </a:lnTo>
                    <a:lnTo>
                      <a:pt x="44483" y="1149"/>
                    </a:lnTo>
                    <a:lnTo>
                      <a:pt x="43788" y="1239"/>
                    </a:lnTo>
                    <a:lnTo>
                      <a:pt x="42912" y="1420"/>
                    </a:lnTo>
                    <a:lnTo>
                      <a:pt x="42035" y="1541"/>
                    </a:lnTo>
                    <a:lnTo>
                      <a:pt x="41159" y="1602"/>
                    </a:lnTo>
                    <a:lnTo>
                      <a:pt x="39195" y="1602"/>
                    </a:lnTo>
                    <a:lnTo>
                      <a:pt x="38107" y="1632"/>
                    </a:lnTo>
                    <a:lnTo>
                      <a:pt x="37019" y="1692"/>
                    </a:lnTo>
                    <a:lnTo>
                      <a:pt x="35931" y="1753"/>
                    </a:lnTo>
                    <a:lnTo>
                      <a:pt x="34662" y="1813"/>
                    </a:lnTo>
                    <a:lnTo>
                      <a:pt x="33393" y="1904"/>
                    </a:lnTo>
                    <a:lnTo>
                      <a:pt x="30854" y="2146"/>
                    </a:lnTo>
                    <a:lnTo>
                      <a:pt x="30129" y="2206"/>
                    </a:lnTo>
                    <a:lnTo>
                      <a:pt x="29404" y="2267"/>
                    </a:lnTo>
                    <a:lnTo>
                      <a:pt x="27923" y="2327"/>
                    </a:lnTo>
                    <a:lnTo>
                      <a:pt x="26473" y="2418"/>
                    </a:lnTo>
                    <a:lnTo>
                      <a:pt x="25747" y="2478"/>
                    </a:lnTo>
                    <a:lnTo>
                      <a:pt x="24992" y="2569"/>
                    </a:lnTo>
                    <a:lnTo>
                      <a:pt x="23693" y="2750"/>
                    </a:lnTo>
                    <a:lnTo>
                      <a:pt x="22423" y="2962"/>
                    </a:lnTo>
                    <a:lnTo>
                      <a:pt x="21154" y="3173"/>
                    </a:lnTo>
                    <a:lnTo>
                      <a:pt x="19885" y="3415"/>
                    </a:lnTo>
                    <a:lnTo>
                      <a:pt x="19220" y="3566"/>
                    </a:lnTo>
                    <a:lnTo>
                      <a:pt x="18586" y="3747"/>
                    </a:lnTo>
                    <a:lnTo>
                      <a:pt x="17316" y="4140"/>
                    </a:lnTo>
                    <a:lnTo>
                      <a:pt x="14869" y="4986"/>
                    </a:lnTo>
                    <a:lnTo>
                      <a:pt x="14023" y="5228"/>
                    </a:lnTo>
                    <a:lnTo>
                      <a:pt x="13176" y="5440"/>
                    </a:lnTo>
                    <a:lnTo>
                      <a:pt x="12330" y="5681"/>
                    </a:lnTo>
                    <a:lnTo>
                      <a:pt x="11484" y="5923"/>
                    </a:lnTo>
                    <a:lnTo>
                      <a:pt x="10940" y="6104"/>
                    </a:lnTo>
                    <a:lnTo>
                      <a:pt x="10396" y="6255"/>
                    </a:lnTo>
                    <a:lnTo>
                      <a:pt x="9278" y="6558"/>
                    </a:lnTo>
                    <a:lnTo>
                      <a:pt x="8190" y="6860"/>
                    </a:lnTo>
                    <a:lnTo>
                      <a:pt x="7646" y="7041"/>
                    </a:lnTo>
                    <a:lnTo>
                      <a:pt x="7133" y="7253"/>
                    </a:lnTo>
                    <a:lnTo>
                      <a:pt x="7042" y="7283"/>
                    </a:lnTo>
                    <a:lnTo>
                      <a:pt x="6921" y="7283"/>
                    </a:lnTo>
                    <a:lnTo>
                      <a:pt x="6710" y="7313"/>
                    </a:lnTo>
                    <a:lnTo>
                      <a:pt x="6498" y="7313"/>
                    </a:lnTo>
                    <a:lnTo>
                      <a:pt x="6377" y="7343"/>
                    </a:lnTo>
                    <a:lnTo>
                      <a:pt x="6256" y="7404"/>
                    </a:lnTo>
                    <a:lnTo>
                      <a:pt x="5440" y="7887"/>
                    </a:lnTo>
                    <a:lnTo>
                      <a:pt x="4685" y="8431"/>
                    </a:lnTo>
                    <a:lnTo>
                      <a:pt x="3929" y="8975"/>
                    </a:lnTo>
                    <a:lnTo>
                      <a:pt x="3234" y="9549"/>
                    </a:lnTo>
                    <a:lnTo>
                      <a:pt x="3083" y="9640"/>
                    </a:lnTo>
                    <a:lnTo>
                      <a:pt x="2932" y="9731"/>
                    </a:lnTo>
                    <a:lnTo>
                      <a:pt x="2630" y="9882"/>
                    </a:lnTo>
                    <a:lnTo>
                      <a:pt x="2479" y="9942"/>
                    </a:lnTo>
                    <a:lnTo>
                      <a:pt x="2328" y="10033"/>
                    </a:lnTo>
                    <a:lnTo>
                      <a:pt x="2237" y="10154"/>
                    </a:lnTo>
                    <a:lnTo>
                      <a:pt x="2146" y="10275"/>
                    </a:lnTo>
                    <a:lnTo>
                      <a:pt x="1995" y="10607"/>
                    </a:lnTo>
                    <a:lnTo>
                      <a:pt x="1784" y="10909"/>
                    </a:lnTo>
                    <a:lnTo>
                      <a:pt x="1603" y="11211"/>
                    </a:lnTo>
                    <a:lnTo>
                      <a:pt x="1361" y="11483"/>
                    </a:lnTo>
                    <a:lnTo>
                      <a:pt x="877" y="12057"/>
                    </a:lnTo>
                    <a:lnTo>
                      <a:pt x="394" y="12632"/>
                    </a:lnTo>
                    <a:lnTo>
                      <a:pt x="212" y="12934"/>
                    </a:lnTo>
                    <a:lnTo>
                      <a:pt x="61" y="13236"/>
                    </a:lnTo>
                    <a:lnTo>
                      <a:pt x="1" y="13387"/>
                    </a:lnTo>
                    <a:lnTo>
                      <a:pt x="1" y="13538"/>
                    </a:lnTo>
                    <a:lnTo>
                      <a:pt x="1" y="13689"/>
                    </a:lnTo>
                    <a:lnTo>
                      <a:pt x="31" y="13840"/>
                    </a:lnTo>
                    <a:lnTo>
                      <a:pt x="182" y="14324"/>
                    </a:lnTo>
                    <a:lnTo>
                      <a:pt x="424" y="14777"/>
                    </a:lnTo>
                    <a:lnTo>
                      <a:pt x="696" y="15200"/>
                    </a:lnTo>
                    <a:lnTo>
                      <a:pt x="1059" y="15593"/>
                    </a:lnTo>
                    <a:lnTo>
                      <a:pt x="1451" y="15956"/>
                    </a:lnTo>
                    <a:lnTo>
                      <a:pt x="1905" y="16318"/>
                    </a:lnTo>
                    <a:lnTo>
                      <a:pt x="2388" y="16621"/>
                    </a:lnTo>
                    <a:lnTo>
                      <a:pt x="2962" y="16923"/>
                    </a:lnTo>
                    <a:lnTo>
                      <a:pt x="3567" y="17195"/>
                    </a:lnTo>
                    <a:lnTo>
                      <a:pt x="4201" y="17406"/>
                    </a:lnTo>
                    <a:lnTo>
                      <a:pt x="4866" y="17588"/>
                    </a:lnTo>
                    <a:lnTo>
                      <a:pt x="5531" y="17708"/>
                    </a:lnTo>
                    <a:lnTo>
                      <a:pt x="6226" y="17829"/>
                    </a:lnTo>
                    <a:lnTo>
                      <a:pt x="6921" y="17920"/>
                    </a:lnTo>
                    <a:lnTo>
                      <a:pt x="7616" y="17980"/>
                    </a:lnTo>
                    <a:lnTo>
                      <a:pt x="8341" y="18011"/>
                    </a:lnTo>
                    <a:lnTo>
                      <a:pt x="10215" y="18101"/>
                    </a:lnTo>
                    <a:lnTo>
                      <a:pt x="12149" y="18192"/>
                    </a:lnTo>
                    <a:lnTo>
                      <a:pt x="14023" y="18252"/>
                    </a:lnTo>
                    <a:lnTo>
                      <a:pt x="15926" y="18373"/>
                    </a:lnTo>
                    <a:lnTo>
                      <a:pt x="18555" y="18524"/>
                    </a:lnTo>
                    <a:lnTo>
                      <a:pt x="21184" y="18615"/>
                    </a:lnTo>
                    <a:lnTo>
                      <a:pt x="23813" y="18706"/>
                    </a:lnTo>
                    <a:lnTo>
                      <a:pt x="26473" y="18827"/>
                    </a:lnTo>
                    <a:lnTo>
                      <a:pt x="28256" y="18917"/>
                    </a:lnTo>
                    <a:lnTo>
                      <a:pt x="30069" y="19038"/>
                    </a:lnTo>
                    <a:lnTo>
                      <a:pt x="31852" y="19189"/>
                    </a:lnTo>
                    <a:lnTo>
                      <a:pt x="32728" y="19310"/>
                    </a:lnTo>
                    <a:lnTo>
                      <a:pt x="33635" y="19431"/>
                    </a:lnTo>
                    <a:lnTo>
                      <a:pt x="33665" y="19280"/>
                    </a:lnTo>
                    <a:lnTo>
                      <a:pt x="33725" y="19250"/>
                    </a:lnTo>
                    <a:lnTo>
                      <a:pt x="33816" y="19219"/>
                    </a:lnTo>
                    <a:lnTo>
                      <a:pt x="33876" y="19250"/>
                    </a:lnTo>
                    <a:lnTo>
                      <a:pt x="33907" y="19280"/>
                    </a:lnTo>
                    <a:lnTo>
                      <a:pt x="33997" y="19370"/>
                    </a:lnTo>
                    <a:lnTo>
                      <a:pt x="34451" y="19280"/>
                    </a:lnTo>
                    <a:lnTo>
                      <a:pt x="35901" y="19280"/>
                    </a:lnTo>
                    <a:lnTo>
                      <a:pt x="36233" y="19219"/>
                    </a:lnTo>
                    <a:lnTo>
                      <a:pt x="36566" y="19189"/>
                    </a:lnTo>
                    <a:lnTo>
                      <a:pt x="36868" y="19219"/>
                    </a:lnTo>
                    <a:lnTo>
                      <a:pt x="37170" y="19250"/>
                    </a:lnTo>
                    <a:lnTo>
                      <a:pt x="37805" y="19370"/>
                    </a:lnTo>
                    <a:lnTo>
                      <a:pt x="38137" y="19431"/>
                    </a:lnTo>
                    <a:lnTo>
                      <a:pt x="38470" y="19431"/>
                    </a:lnTo>
                    <a:lnTo>
                      <a:pt x="39044" y="19370"/>
                    </a:lnTo>
                    <a:lnTo>
                      <a:pt x="39618" y="19310"/>
                    </a:lnTo>
                    <a:lnTo>
                      <a:pt x="40192" y="19250"/>
                    </a:lnTo>
                    <a:lnTo>
                      <a:pt x="40494" y="19250"/>
                    </a:lnTo>
                    <a:lnTo>
                      <a:pt x="40766" y="19280"/>
                    </a:lnTo>
                    <a:lnTo>
                      <a:pt x="41492" y="19340"/>
                    </a:lnTo>
                    <a:lnTo>
                      <a:pt x="42217" y="19370"/>
                    </a:lnTo>
                    <a:lnTo>
                      <a:pt x="42942" y="19370"/>
                    </a:lnTo>
                    <a:lnTo>
                      <a:pt x="43667" y="19340"/>
                    </a:lnTo>
                    <a:lnTo>
                      <a:pt x="45088" y="19280"/>
                    </a:lnTo>
                    <a:lnTo>
                      <a:pt x="46538" y="19219"/>
                    </a:lnTo>
                    <a:lnTo>
                      <a:pt x="47354" y="19189"/>
                    </a:lnTo>
                    <a:lnTo>
                      <a:pt x="48170" y="19129"/>
                    </a:lnTo>
                    <a:lnTo>
                      <a:pt x="48986" y="19098"/>
                    </a:lnTo>
                    <a:lnTo>
                      <a:pt x="49379" y="19129"/>
                    </a:lnTo>
                    <a:lnTo>
                      <a:pt x="49771" y="19159"/>
                    </a:lnTo>
                    <a:lnTo>
                      <a:pt x="50346" y="19219"/>
                    </a:lnTo>
                    <a:lnTo>
                      <a:pt x="50920" y="19250"/>
                    </a:lnTo>
                    <a:lnTo>
                      <a:pt x="51494" y="19250"/>
                    </a:lnTo>
                    <a:lnTo>
                      <a:pt x="52038" y="19219"/>
                    </a:lnTo>
                    <a:lnTo>
                      <a:pt x="53186" y="19159"/>
                    </a:lnTo>
                    <a:lnTo>
                      <a:pt x="54304" y="19159"/>
                    </a:lnTo>
                    <a:lnTo>
                      <a:pt x="54939" y="19189"/>
                    </a:lnTo>
                    <a:lnTo>
                      <a:pt x="55574" y="19280"/>
                    </a:lnTo>
                    <a:lnTo>
                      <a:pt x="56208" y="19340"/>
                    </a:lnTo>
                    <a:lnTo>
                      <a:pt x="58354" y="19340"/>
                    </a:lnTo>
                    <a:lnTo>
                      <a:pt x="59895" y="19370"/>
                    </a:lnTo>
                    <a:lnTo>
                      <a:pt x="61436" y="19431"/>
                    </a:lnTo>
                    <a:lnTo>
                      <a:pt x="62947" y="19461"/>
                    </a:lnTo>
                    <a:lnTo>
                      <a:pt x="64035" y="19431"/>
                    </a:lnTo>
                    <a:lnTo>
                      <a:pt x="65908" y="19431"/>
                    </a:lnTo>
                    <a:lnTo>
                      <a:pt x="66664" y="19370"/>
                    </a:lnTo>
                    <a:lnTo>
                      <a:pt x="68205" y="19280"/>
                    </a:lnTo>
                    <a:lnTo>
                      <a:pt x="68991" y="19219"/>
                    </a:lnTo>
                    <a:lnTo>
                      <a:pt x="69746" y="19159"/>
                    </a:lnTo>
                    <a:lnTo>
                      <a:pt x="70532" y="19159"/>
                    </a:lnTo>
                    <a:lnTo>
                      <a:pt x="71318" y="19189"/>
                    </a:lnTo>
                    <a:lnTo>
                      <a:pt x="73221" y="19280"/>
                    </a:lnTo>
                    <a:lnTo>
                      <a:pt x="75125" y="19280"/>
                    </a:lnTo>
                    <a:lnTo>
                      <a:pt x="77059" y="19250"/>
                    </a:lnTo>
                    <a:lnTo>
                      <a:pt x="78963" y="19159"/>
                    </a:lnTo>
                    <a:lnTo>
                      <a:pt x="80172" y="19129"/>
                    </a:lnTo>
                    <a:lnTo>
                      <a:pt x="81350" y="19098"/>
                    </a:lnTo>
                    <a:lnTo>
                      <a:pt x="83768" y="19129"/>
                    </a:lnTo>
                    <a:lnTo>
                      <a:pt x="86155" y="19159"/>
                    </a:lnTo>
                    <a:lnTo>
                      <a:pt x="87364" y="19129"/>
                    </a:lnTo>
                    <a:lnTo>
                      <a:pt x="88573" y="19098"/>
                    </a:lnTo>
                    <a:lnTo>
                      <a:pt x="90084" y="19008"/>
                    </a:lnTo>
                    <a:lnTo>
                      <a:pt x="91564" y="18887"/>
                    </a:lnTo>
                    <a:lnTo>
                      <a:pt x="94556" y="18645"/>
                    </a:lnTo>
                    <a:lnTo>
                      <a:pt x="96762" y="18373"/>
                    </a:lnTo>
                    <a:lnTo>
                      <a:pt x="97880" y="18283"/>
                    </a:lnTo>
                    <a:lnTo>
                      <a:pt x="98424" y="18252"/>
                    </a:lnTo>
                    <a:lnTo>
                      <a:pt x="98998" y="18252"/>
                    </a:lnTo>
                    <a:lnTo>
                      <a:pt x="100993" y="18313"/>
                    </a:lnTo>
                    <a:lnTo>
                      <a:pt x="102987" y="18373"/>
                    </a:lnTo>
                    <a:lnTo>
                      <a:pt x="105253" y="18373"/>
                    </a:lnTo>
                    <a:lnTo>
                      <a:pt x="106402" y="18343"/>
                    </a:lnTo>
                    <a:lnTo>
                      <a:pt x="107550" y="18313"/>
                    </a:lnTo>
                    <a:lnTo>
                      <a:pt x="108698" y="18252"/>
                    </a:lnTo>
                    <a:lnTo>
                      <a:pt x="109816" y="18162"/>
                    </a:lnTo>
                    <a:lnTo>
                      <a:pt x="110965" y="18041"/>
                    </a:lnTo>
                    <a:lnTo>
                      <a:pt x="112083" y="17920"/>
                    </a:lnTo>
                    <a:lnTo>
                      <a:pt x="113503" y="17708"/>
                    </a:lnTo>
                    <a:lnTo>
                      <a:pt x="114923" y="17497"/>
                    </a:lnTo>
                    <a:lnTo>
                      <a:pt x="116314" y="17255"/>
                    </a:lnTo>
                    <a:lnTo>
                      <a:pt x="117673" y="16953"/>
                    </a:lnTo>
                    <a:lnTo>
                      <a:pt x="119033" y="16621"/>
                    </a:lnTo>
                    <a:lnTo>
                      <a:pt x="120363" y="16228"/>
                    </a:lnTo>
                    <a:lnTo>
                      <a:pt x="121662" y="15805"/>
                    </a:lnTo>
                    <a:lnTo>
                      <a:pt x="122931" y="15321"/>
                    </a:lnTo>
                    <a:lnTo>
                      <a:pt x="125681" y="14203"/>
                    </a:lnTo>
                    <a:lnTo>
                      <a:pt x="126376" y="13961"/>
                    </a:lnTo>
                    <a:lnTo>
                      <a:pt x="127071" y="13720"/>
                    </a:lnTo>
                    <a:lnTo>
                      <a:pt x="127766" y="13448"/>
                    </a:lnTo>
                    <a:lnTo>
                      <a:pt x="128431" y="13206"/>
                    </a:lnTo>
                    <a:lnTo>
                      <a:pt x="129066" y="12904"/>
                    </a:lnTo>
                    <a:lnTo>
                      <a:pt x="129398" y="12722"/>
                    </a:lnTo>
                    <a:lnTo>
                      <a:pt x="129670" y="12541"/>
                    </a:lnTo>
                    <a:lnTo>
                      <a:pt x="129972" y="12360"/>
                    </a:lnTo>
                    <a:lnTo>
                      <a:pt x="130214" y="12148"/>
                    </a:lnTo>
                    <a:lnTo>
                      <a:pt x="130456" y="11906"/>
                    </a:lnTo>
                    <a:lnTo>
                      <a:pt x="130698" y="11665"/>
                    </a:lnTo>
                    <a:lnTo>
                      <a:pt x="130879" y="11423"/>
                    </a:lnTo>
                    <a:lnTo>
                      <a:pt x="131030" y="11181"/>
                    </a:lnTo>
                    <a:lnTo>
                      <a:pt x="131121" y="10909"/>
                    </a:lnTo>
                    <a:lnTo>
                      <a:pt x="131151" y="10667"/>
                    </a:lnTo>
                    <a:lnTo>
                      <a:pt x="131151" y="10456"/>
                    </a:lnTo>
                    <a:lnTo>
                      <a:pt x="131091" y="10214"/>
                    </a:lnTo>
                    <a:lnTo>
                      <a:pt x="130970" y="10003"/>
                    </a:lnTo>
                    <a:lnTo>
                      <a:pt x="130758" y="9791"/>
                    </a:lnTo>
                    <a:lnTo>
                      <a:pt x="130214" y="9247"/>
                    </a:lnTo>
                    <a:lnTo>
                      <a:pt x="129610" y="8703"/>
                    </a:lnTo>
                    <a:lnTo>
                      <a:pt x="129308" y="8431"/>
                    </a:lnTo>
                    <a:lnTo>
                      <a:pt x="128945" y="8189"/>
                    </a:lnTo>
                    <a:lnTo>
                      <a:pt x="128552" y="7978"/>
                    </a:lnTo>
                    <a:lnTo>
                      <a:pt x="128129" y="7797"/>
                    </a:lnTo>
                    <a:lnTo>
                      <a:pt x="126558" y="7192"/>
                    </a:lnTo>
                    <a:lnTo>
                      <a:pt x="125802" y="6890"/>
                    </a:lnTo>
                    <a:lnTo>
                      <a:pt x="124986" y="6618"/>
                    </a:lnTo>
                    <a:lnTo>
                      <a:pt x="122871" y="5923"/>
                    </a:lnTo>
                    <a:lnTo>
                      <a:pt x="120695" y="5258"/>
                    </a:lnTo>
                    <a:lnTo>
                      <a:pt x="119607" y="4956"/>
                    </a:lnTo>
                    <a:lnTo>
                      <a:pt x="118520" y="4654"/>
                    </a:lnTo>
                    <a:lnTo>
                      <a:pt x="117401" y="4412"/>
                    </a:lnTo>
                    <a:lnTo>
                      <a:pt x="116253" y="4170"/>
                    </a:lnTo>
                    <a:lnTo>
                      <a:pt x="112294" y="3475"/>
                    </a:lnTo>
                    <a:lnTo>
                      <a:pt x="110300" y="3113"/>
                    </a:lnTo>
                    <a:lnTo>
                      <a:pt x="108306" y="2811"/>
                    </a:lnTo>
                    <a:lnTo>
                      <a:pt x="107369" y="2659"/>
                    </a:lnTo>
                    <a:lnTo>
                      <a:pt x="106432" y="2569"/>
                    </a:lnTo>
                    <a:lnTo>
                      <a:pt x="104528" y="2387"/>
                    </a:lnTo>
                    <a:lnTo>
                      <a:pt x="102624" y="2297"/>
                    </a:lnTo>
                    <a:lnTo>
                      <a:pt x="100690" y="2206"/>
                    </a:lnTo>
                    <a:lnTo>
                      <a:pt x="98968" y="2146"/>
                    </a:lnTo>
                    <a:lnTo>
                      <a:pt x="97245" y="2085"/>
                    </a:lnTo>
                    <a:lnTo>
                      <a:pt x="96369" y="2055"/>
                    </a:lnTo>
                    <a:lnTo>
                      <a:pt x="95523" y="1995"/>
                    </a:lnTo>
                    <a:lnTo>
                      <a:pt x="94647" y="1904"/>
                    </a:lnTo>
                    <a:lnTo>
                      <a:pt x="93800" y="1783"/>
                    </a:lnTo>
                    <a:lnTo>
                      <a:pt x="93498" y="1723"/>
                    </a:lnTo>
                    <a:lnTo>
                      <a:pt x="93196" y="1632"/>
                    </a:lnTo>
                    <a:lnTo>
                      <a:pt x="92894" y="1572"/>
                    </a:lnTo>
                    <a:lnTo>
                      <a:pt x="92561" y="1541"/>
                    </a:lnTo>
                    <a:lnTo>
                      <a:pt x="88089" y="1572"/>
                    </a:lnTo>
                    <a:lnTo>
                      <a:pt x="88029" y="1632"/>
                    </a:lnTo>
                    <a:lnTo>
                      <a:pt x="87998" y="1662"/>
                    </a:lnTo>
                    <a:lnTo>
                      <a:pt x="87847" y="1662"/>
                    </a:lnTo>
                    <a:lnTo>
                      <a:pt x="87454" y="1632"/>
                    </a:lnTo>
                    <a:lnTo>
                      <a:pt x="87243" y="1692"/>
                    </a:lnTo>
                    <a:lnTo>
                      <a:pt x="87001" y="1723"/>
                    </a:lnTo>
                    <a:lnTo>
                      <a:pt x="86911" y="1723"/>
                    </a:lnTo>
                    <a:lnTo>
                      <a:pt x="86790" y="1692"/>
                    </a:lnTo>
                    <a:lnTo>
                      <a:pt x="86699" y="1662"/>
                    </a:lnTo>
                    <a:lnTo>
                      <a:pt x="86608" y="1602"/>
                    </a:lnTo>
                    <a:lnTo>
                      <a:pt x="85944" y="1602"/>
                    </a:lnTo>
                    <a:lnTo>
                      <a:pt x="85279" y="1662"/>
                    </a:lnTo>
                    <a:lnTo>
                      <a:pt x="84251" y="1662"/>
                    </a:lnTo>
                    <a:lnTo>
                      <a:pt x="83889" y="1632"/>
                    </a:lnTo>
                    <a:lnTo>
                      <a:pt x="82347" y="1420"/>
                    </a:lnTo>
                    <a:lnTo>
                      <a:pt x="80776" y="1269"/>
                    </a:lnTo>
                    <a:lnTo>
                      <a:pt x="79205" y="1149"/>
                    </a:lnTo>
                    <a:lnTo>
                      <a:pt x="77633" y="1058"/>
                    </a:lnTo>
                    <a:lnTo>
                      <a:pt x="74732" y="967"/>
                    </a:lnTo>
                    <a:lnTo>
                      <a:pt x="73282" y="937"/>
                    </a:lnTo>
                    <a:lnTo>
                      <a:pt x="71801" y="907"/>
                    </a:lnTo>
                    <a:lnTo>
                      <a:pt x="71197" y="907"/>
                    </a:lnTo>
                    <a:lnTo>
                      <a:pt x="70623" y="846"/>
                    </a:lnTo>
                    <a:lnTo>
                      <a:pt x="70018" y="756"/>
                    </a:lnTo>
                    <a:lnTo>
                      <a:pt x="69414" y="665"/>
                    </a:lnTo>
                    <a:lnTo>
                      <a:pt x="68235" y="453"/>
                    </a:lnTo>
                    <a:lnTo>
                      <a:pt x="67661" y="363"/>
                    </a:lnTo>
                    <a:lnTo>
                      <a:pt x="67057" y="302"/>
                    </a:lnTo>
                    <a:lnTo>
                      <a:pt x="64790" y="151"/>
                    </a:lnTo>
                    <a:lnTo>
                      <a:pt x="62494" y="30"/>
                    </a:lnTo>
                    <a:lnTo>
                      <a:pt x="60167" y="0"/>
                    </a:lnTo>
                    <a:close/>
                  </a:path>
                </a:pathLst>
              </a:custGeom>
              <a:solidFill>
                <a:srgbClr val="1B1B1B">
                  <a:alpha val="4400"/>
                </a:srgbClr>
              </a:solidFill>
              <a:ln>
                <a:noFill/>
              </a:ln>
            </p:spPr>
            <p:txBody>
              <a:bodyPr spcFirstLastPara="1" wrap="square" lIns="121598" tIns="121598" rIns="121598" bIns="121598" anchor="ctr" anchorCtr="0">
                <a:noAutofit/>
              </a:bodyPr>
              <a:lstStyle/>
              <a:p>
                <a:endParaRPr sz="2479"/>
              </a:p>
            </p:txBody>
          </p:sp>
          <p:pic>
            <p:nvPicPr>
              <p:cNvPr id="634" name="Google Shape;634;p50"/>
              <p:cNvPicPr preferRelativeResize="0"/>
              <p:nvPr/>
            </p:nvPicPr>
            <p:blipFill>
              <a:blip r:embed="rId9">
                <a:alphaModFix/>
              </a:blip>
              <a:stretch>
                <a:fillRect/>
              </a:stretch>
            </p:blipFill>
            <p:spPr>
              <a:xfrm rot="-940541">
                <a:off x="11314876" y="2405076"/>
                <a:ext cx="1178224" cy="646949"/>
              </a:xfrm>
              <a:prstGeom prst="rect">
                <a:avLst/>
              </a:prstGeom>
              <a:noFill/>
              <a:ln>
                <a:noFill/>
              </a:ln>
            </p:spPr>
          </p:pic>
        </p:grpSp>
      </p:grpSp>
      <p:sp>
        <p:nvSpPr>
          <p:cNvPr id="14" name="Google Shape;1064;p68">
            <a:extLst>
              <a:ext uri="{FF2B5EF4-FFF2-40B4-BE49-F238E27FC236}">
                <a16:creationId xmlns:a16="http://schemas.microsoft.com/office/drawing/2014/main" id="{C04C788D-260A-AB40-BDCA-21806E77C010}"/>
              </a:ext>
            </a:extLst>
          </p:cNvPr>
          <p:cNvSpPr txBox="1">
            <a:spLocks/>
          </p:cNvSpPr>
          <p:nvPr/>
        </p:nvSpPr>
        <p:spPr>
          <a:xfrm>
            <a:off x="5789176" y="2604979"/>
            <a:ext cx="5784454" cy="1459580"/>
          </a:xfrm>
          <a:prstGeom prst="rect">
            <a:avLst/>
          </a:prstGeom>
          <a:noFill/>
          <a:ln>
            <a:noFill/>
          </a:ln>
        </p:spPr>
        <p:txBody>
          <a:bodyPr spcFirstLastPara="1" wrap="square" lIns="121598" tIns="121598" rIns="121598" bIns="121598"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Sintony"/>
              <a:buNone/>
              <a:defRPr sz="3000" b="1" i="0" u="none" strike="noStrike" cap="none">
                <a:solidFill>
                  <a:schemeClr val="dk1"/>
                </a:solidFill>
                <a:latin typeface="Sintony"/>
                <a:ea typeface="Sintony"/>
                <a:cs typeface="Sintony"/>
                <a:sym typeface="Sintony"/>
              </a:defRPr>
            </a:lvl1pPr>
            <a:lvl2pPr marR="0" lvl="1"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2pPr>
            <a:lvl3pPr marR="0" lvl="2"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3pPr>
            <a:lvl4pPr marR="0" lvl="3"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4pPr>
            <a:lvl5pPr marR="0" lvl="4"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5pPr>
            <a:lvl6pPr marR="0" lvl="5"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6pPr>
            <a:lvl7pPr marR="0" lvl="6"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7pPr>
            <a:lvl8pPr marR="0" lvl="7"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8pPr>
            <a:lvl9pPr marR="0" lvl="8"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9pPr>
          </a:lstStyle>
          <a:p>
            <a:r>
              <a:rPr lang="en-US" sz="8800">
                <a:latin typeface="+mj-lt"/>
              </a:rPr>
              <a:t>DẶN DÒ</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E9C623-419F-B5D4-75F6-D194AED863D9}"/>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8379982" y="2420351"/>
            <a:ext cx="3536347" cy="3338887"/>
          </a:xfrm>
          <a:prstGeom prst="rect">
            <a:avLst/>
          </a:prstGeom>
          <a:ln>
            <a:noFill/>
          </a:ln>
          <a:effectLst>
            <a:softEdge rad="112500"/>
          </a:effectLst>
        </p:spPr>
      </p:pic>
      <p:sp>
        <p:nvSpPr>
          <p:cNvPr id="2" name="TextBox 1">
            <a:extLst>
              <a:ext uri="{FF2B5EF4-FFF2-40B4-BE49-F238E27FC236}">
                <a16:creationId xmlns:a16="http://schemas.microsoft.com/office/drawing/2014/main" id="{8B296252-0ABF-F7BB-E5A8-63CE61B46FBF}"/>
              </a:ext>
            </a:extLst>
          </p:cNvPr>
          <p:cNvSpPr txBox="1"/>
          <p:nvPr/>
        </p:nvSpPr>
        <p:spPr>
          <a:xfrm>
            <a:off x="836058" y="167895"/>
            <a:ext cx="10489721" cy="1154162"/>
          </a:xfrm>
          <a:prstGeom prst="rect">
            <a:avLst/>
          </a:prstGeom>
          <a:noFill/>
        </p:spPr>
        <p:txBody>
          <a:bodyPr wrap="square" rtlCol="0">
            <a:spAutoFit/>
          </a:bodyPr>
          <a:lstStyle/>
          <a:p>
            <a:pPr algn="just">
              <a:spcAft>
                <a:spcPts val="600"/>
              </a:spcAft>
            </a:pPr>
            <a:r>
              <a:rPr lang="en-US" sz="3200" b="1"/>
              <a:t>1. Đọc sách báo về quê hương, đất nước.</a:t>
            </a:r>
          </a:p>
          <a:p>
            <a:pPr algn="just">
              <a:spcAft>
                <a:spcPts val="600"/>
              </a:spcAft>
            </a:pPr>
            <a:r>
              <a:rPr lang="en-US" sz="3200" b="1"/>
              <a:t>    Gợi ý:</a:t>
            </a:r>
            <a:endParaRPr lang="vi-VN" sz="3200" b="1"/>
          </a:p>
        </p:txBody>
      </p:sp>
      <p:sp>
        <p:nvSpPr>
          <p:cNvPr id="3" name="Rectangle: Diagonal Corners Snipped 2">
            <a:extLst>
              <a:ext uri="{FF2B5EF4-FFF2-40B4-BE49-F238E27FC236}">
                <a16:creationId xmlns:a16="http://schemas.microsoft.com/office/drawing/2014/main" id="{E2D525A3-1847-6851-84AE-38B6F4B3A412}"/>
              </a:ext>
            </a:extLst>
          </p:cNvPr>
          <p:cNvSpPr/>
          <p:nvPr/>
        </p:nvSpPr>
        <p:spPr>
          <a:xfrm>
            <a:off x="636587" y="1397976"/>
            <a:ext cx="7497763" cy="2044750"/>
          </a:xfrm>
          <a:prstGeom prst="snip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rPr>
              <a:t>“Non nước Việt Nam” là cuốn sách cung cấp thông tin cơ bản về điều kiện tự nhiên, lịch sử - văn hoá của Việt Nam và các tỉnh thành trong cả nước.</a:t>
            </a:r>
          </a:p>
        </p:txBody>
      </p:sp>
      <p:sp>
        <p:nvSpPr>
          <p:cNvPr id="7" name="Rectangle: Diagonal Corners Snipped 6">
            <a:extLst>
              <a:ext uri="{FF2B5EF4-FFF2-40B4-BE49-F238E27FC236}">
                <a16:creationId xmlns:a16="http://schemas.microsoft.com/office/drawing/2014/main" id="{33BDB212-3324-F91D-64A3-DA0D7D3177B2}"/>
              </a:ext>
            </a:extLst>
          </p:cNvPr>
          <p:cNvSpPr/>
          <p:nvPr/>
        </p:nvSpPr>
        <p:spPr>
          <a:xfrm>
            <a:off x="636587" y="3765295"/>
            <a:ext cx="7497763" cy="2673606"/>
          </a:xfrm>
          <a:prstGeom prst="snip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rPr>
              <a:t>“Đất nước ngàn năm” là tên gọi chung của bộ sách do nhiều tác giả viết. Bộ sách viết về các danh làm thắng cảnh, những nét đặc sắc về văn hoá và những sản vật của nhiều vùng miền trên đất nước Việt Nam ta.</a:t>
            </a:r>
          </a:p>
        </p:txBody>
      </p:sp>
    </p:spTree>
    <p:custDataLst>
      <p:tags r:id="rId1"/>
    </p:custDataLst>
    <p:extLst>
      <p:ext uri="{BB962C8B-B14F-4D97-AF65-F5344CB8AC3E}">
        <p14:creationId xmlns:p14="http://schemas.microsoft.com/office/powerpoint/2010/main" val="3879792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171;p44">
            <a:extLst>
              <a:ext uri="{FF2B5EF4-FFF2-40B4-BE49-F238E27FC236}">
                <a16:creationId xmlns:a16="http://schemas.microsoft.com/office/drawing/2014/main" id="{143EE7CF-F01E-6B3B-53C8-C3975FB9B40D}"/>
              </a:ext>
            </a:extLst>
          </p:cNvPr>
          <p:cNvSpPr/>
          <p:nvPr/>
        </p:nvSpPr>
        <p:spPr>
          <a:xfrm>
            <a:off x="1826720" y="2057296"/>
            <a:ext cx="8508398" cy="1685845"/>
          </a:xfrm>
          <a:prstGeom prst="roundRect">
            <a:avLst>
              <a:gd name="adj" fmla="val 20578"/>
            </a:avLst>
          </a:prstGeom>
          <a:noFill/>
          <a:ln w="76200" cap="flat" cmpd="sng">
            <a:noFill/>
            <a:prstDash val="solid"/>
            <a:round/>
            <a:headEnd type="none" w="sm" len="sm"/>
            <a:tailEnd type="none" w="sm" len="sm"/>
          </a:ln>
          <a:effectLst>
            <a:outerShdw blurRad="128588" dist="9525" algn="bl" rotWithShape="0">
              <a:srgbClr val="522566">
                <a:alpha val="50000"/>
              </a:srgbClr>
            </a:outerShdw>
          </a:effectLst>
        </p:spPr>
        <p:txBody>
          <a:bodyPr spcFirstLastPara="1" wrap="square" lIns="104026" tIns="104026" rIns="104026" bIns="104026" anchor="ctr" anchorCtr="0">
            <a:noAutofit/>
          </a:bodyPr>
          <a:lstStyle/>
          <a:p>
            <a:pPr algn="ctr"/>
            <a:r>
              <a:rPr lang="en-US" sz="13800">
                <a:latin typeface="+mj-lt"/>
                <a:ea typeface="AvantGarde" panose="00000400000000000000" pitchFamily="2" charset="0"/>
                <a:cs typeface="AvantGarde" panose="00000400000000000000" pitchFamily="2" charset="0"/>
              </a:rPr>
              <a:t>KHỞI ĐỘNG</a:t>
            </a:r>
            <a:endParaRPr sz="13800">
              <a:latin typeface="+mj-lt"/>
            </a:endParaRPr>
          </a:p>
        </p:txBody>
      </p:sp>
    </p:spTree>
    <p:custDataLst>
      <p:tags r:id="rId1"/>
    </p:custDataLst>
    <p:extLst>
      <p:ext uri="{BB962C8B-B14F-4D97-AF65-F5344CB8AC3E}">
        <p14:creationId xmlns:p14="http://schemas.microsoft.com/office/powerpoint/2010/main" val="1295215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4"/>
          <p:cNvSpPr/>
          <p:nvPr/>
        </p:nvSpPr>
        <p:spPr>
          <a:xfrm>
            <a:off x="-169744" y="1243915"/>
            <a:ext cx="4423310" cy="3680057"/>
          </a:xfrm>
          <a:custGeom>
            <a:avLst/>
            <a:gdLst/>
            <a:ahLst/>
            <a:cxnLst/>
            <a:rect l="l" t="t" r="r" b="b"/>
            <a:pathLst>
              <a:path w="96762" h="80503" extrusionOk="0">
                <a:moveTo>
                  <a:pt x="28708" y="0"/>
                </a:moveTo>
                <a:lnTo>
                  <a:pt x="27862" y="30"/>
                </a:lnTo>
                <a:lnTo>
                  <a:pt x="27046" y="61"/>
                </a:lnTo>
                <a:lnTo>
                  <a:pt x="26231" y="121"/>
                </a:lnTo>
                <a:lnTo>
                  <a:pt x="24568" y="302"/>
                </a:lnTo>
                <a:lnTo>
                  <a:pt x="24025" y="363"/>
                </a:lnTo>
                <a:lnTo>
                  <a:pt x="23481" y="393"/>
                </a:lnTo>
                <a:lnTo>
                  <a:pt x="22937" y="423"/>
                </a:lnTo>
                <a:lnTo>
                  <a:pt x="22665" y="484"/>
                </a:lnTo>
                <a:lnTo>
                  <a:pt x="22393" y="544"/>
                </a:lnTo>
                <a:lnTo>
                  <a:pt x="19915" y="1179"/>
                </a:lnTo>
                <a:lnTo>
                  <a:pt x="18676" y="1511"/>
                </a:lnTo>
                <a:lnTo>
                  <a:pt x="17437" y="1874"/>
                </a:lnTo>
                <a:lnTo>
                  <a:pt x="16712" y="2146"/>
                </a:lnTo>
                <a:lnTo>
                  <a:pt x="15986" y="2418"/>
                </a:lnTo>
                <a:lnTo>
                  <a:pt x="15261" y="2750"/>
                </a:lnTo>
                <a:lnTo>
                  <a:pt x="14566" y="3082"/>
                </a:lnTo>
                <a:lnTo>
                  <a:pt x="13901" y="3475"/>
                </a:lnTo>
                <a:lnTo>
                  <a:pt x="13206" y="3868"/>
                </a:lnTo>
                <a:lnTo>
                  <a:pt x="12541" y="4291"/>
                </a:lnTo>
                <a:lnTo>
                  <a:pt x="11877" y="4714"/>
                </a:lnTo>
                <a:lnTo>
                  <a:pt x="11182" y="5228"/>
                </a:lnTo>
                <a:lnTo>
                  <a:pt x="10517" y="5711"/>
                </a:lnTo>
                <a:lnTo>
                  <a:pt x="9882" y="6255"/>
                </a:lnTo>
                <a:lnTo>
                  <a:pt x="9248" y="6799"/>
                </a:lnTo>
                <a:lnTo>
                  <a:pt x="8643" y="7373"/>
                </a:lnTo>
                <a:lnTo>
                  <a:pt x="8069" y="7978"/>
                </a:lnTo>
                <a:lnTo>
                  <a:pt x="7525" y="8612"/>
                </a:lnTo>
                <a:lnTo>
                  <a:pt x="7011" y="9247"/>
                </a:lnTo>
                <a:lnTo>
                  <a:pt x="6346" y="10154"/>
                </a:lnTo>
                <a:lnTo>
                  <a:pt x="5742" y="11090"/>
                </a:lnTo>
                <a:lnTo>
                  <a:pt x="5138" y="11997"/>
                </a:lnTo>
                <a:lnTo>
                  <a:pt x="4805" y="12450"/>
                </a:lnTo>
                <a:lnTo>
                  <a:pt x="4473" y="12873"/>
                </a:lnTo>
                <a:lnTo>
                  <a:pt x="4141" y="13266"/>
                </a:lnTo>
                <a:lnTo>
                  <a:pt x="3838" y="13689"/>
                </a:lnTo>
                <a:lnTo>
                  <a:pt x="3294" y="14535"/>
                </a:lnTo>
                <a:lnTo>
                  <a:pt x="2267" y="16288"/>
                </a:lnTo>
                <a:lnTo>
                  <a:pt x="2176" y="16469"/>
                </a:lnTo>
                <a:lnTo>
                  <a:pt x="2086" y="16681"/>
                </a:lnTo>
                <a:lnTo>
                  <a:pt x="1995" y="17074"/>
                </a:lnTo>
                <a:lnTo>
                  <a:pt x="1904" y="17436"/>
                </a:lnTo>
                <a:lnTo>
                  <a:pt x="1844" y="17618"/>
                </a:lnTo>
                <a:lnTo>
                  <a:pt x="1753" y="17799"/>
                </a:lnTo>
                <a:lnTo>
                  <a:pt x="1511" y="18162"/>
                </a:lnTo>
                <a:lnTo>
                  <a:pt x="1330" y="18524"/>
                </a:lnTo>
                <a:lnTo>
                  <a:pt x="1149" y="18917"/>
                </a:lnTo>
                <a:lnTo>
                  <a:pt x="998" y="19310"/>
                </a:lnTo>
                <a:lnTo>
                  <a:pt x="756" y="20096"/>
                </a:lnTo>
                <a:lnTo>
                  <a:pt x="544" y="20912"/>
                </a:lnTo>
                <a:lnTo>
                  <a:pt x="363" y="21727"/>
                </a:lnTo>
                <a:lnTo>
                  <a:pt x="242" y="22513"/>
                </a:lnTo>
                <a:lnTo>
                  <a:pt x="121" y="23329"/>
                </a:lnTo>
                <a:lnTo>
                  <a:pt x="61" y="24115"/>
                </a:lnTo>
                <a:lnTo>
                  <a:pt x="31" y="24931"/>
                </a:lnTo>
                <a:lnTo>
                  <a:pt x="1" y="25747"/>
                </a:lnTo>
                <a:lnTo>
                  <a:pt x="31" y="26532"/>
                </a:lnTo>
                <a:lnTo>
                  <a:pt x="61" y="27348"/>
                </a:lnTo>
                <a:lnTo>
                  <a:pt x="121" y="27862"/>
                </a:lnTo>
                <a:lnTo>
                  <a:pt x="212" y="28376"/>
                </a:lnTo>
                <a:lnTo>
                  <a:pt x="303" y="28889"/>
                </a:lnTo>
                <a:lnTo>
                  <a:pt x="333" y="29433"/>
                </a:lnTo>
                <a:lnTo>
                  <a:pt x="333" y="29977"/>
                </a:lnTo>
                <a:lnTo>
                  <a:pt x="363" y="30521"/>
                </a:lnTo>
                <a:lnTo>
                  <a:pt x="424" y="31065"/>
                </a:lnTo>
                <a:lnTo>
                  <a:pt x="484" y="31579"/>
                </a:lnTo>
                <a:lnTo>
                  <a:pt x="575" y="32123"/>
                </a:lnTo>
                <a:lnTo>
                  <a:pt x="696" y="32636"/>
                </a:lnTo>
                <a:lnTo>
                  <a:pt x="968" y="33664"/>
                </a:lnTo>
                <a:lnTo>
                  <a:pt x="1300" y="34661"/>
                </a:lnTo>
                <a:lnTo>
                  <a:pt x="1663" y="35689"/>
                </a:lnTo>
                <a:lnTo>
                  <a:pt x="2086" y="36656"/>
                </a:lnTo>
                <a:lnTo>
                  <a:pt x="2569" y="37623"/>
                </a:lnTo>
                <a:lnTo>
                  <a:pt x="2781" y="38076"/>
                </a:lnTo>
                <a:lnTo>
                  <a:pt x="3053" y="38469"/>
                </a:lnTo>
                <a:lnTo>
                  <a:pt x="3325" y="38861"/>
                </a:lnTo>
                <a:lnTo>
                  <a:pt x="3597" y="39254"/>
                </a:lnTo>
                <a:lnTo>
                  <a:pt x="3899" y="39617"/>
                </a:lnTo>
                <a:lnTo>
                  <a:pt x="4231" y="39980"/>
                </a:lnTo>
                <a:lnTo>
                  <a:pt x="4926" y="40644"/>
                </a:lnTo>
                <a:lnTo>
                  <a:pt x="5077" y="40795"/>
                </a:lnTo>
                <a:lnTo>
                  <a:pt x="5198" y="40947"/>
                </a:lnTo>
                <a:lnTo>
                  <a:pt x="5289" y="41128"/>
                </a:lnTo>
                <a:lnTo>
                  <a:pt x="5349" y="41279"/>
                </a:lnTo>
                <a:lnTo>
                  <a:pt x="5349" y="41460"/>
                </a:lnTo>
                <a:lnTo>
                  <a:pt x="5349" y="41642"/>
                </a:lnTo>
                <a:lnTo>
                  <a:pt x="5289" y="41853"/>
                </a:lnTo>
                <a:lnTo>
                  <a:pt x="5198" y="42065"/>
                </a:lnTo>
                <a:lnTo>
                  <a:pt x="4715" y="43334"/>
                </a:lnTo>
                <a:lnTo>
                  <a:pt x="4292" y="44633"/>
                </a:lnTo>
                <a:lnTo>
                  <a:pt x="4080" y="45298"/>
                </a:lnTo>
                <a:lnTo>
                  <a:pt x="3929" y="45933"/>
                </a:lnTo>
                <a:lnTo>
                  <a:pt x="3778" y="46598"/>
                </a:lnTo>
                <a:lnTo>
                  <a:pt x="3657" y="47293"/>
                </a:lnTo>
                <a:lnTo>
                  <a:pt x="3627" y="47716"/>
                </a:lnTo>
                <a:lnTo>
                  <a:pt x="3597" y="48169"/>
                </a:lnTo>
                <a:lnTo>
                  <a:pt x="3566" y="48592"/>
                </a:lnTo>
                <a:lnTo>
                  <a:pt x="3536" y="49015"/>
                </a:lnTo>
                <a:lnTo>
                  <a:pt x="3445" y="49529"/>
                </a:lnTo>
                <a:lnTo>
                  <a:pt x="3385" y="50042"/>
                </a:lnTo>
                <a:lnTo>
                  <a:pt x="3355" y="50556"/>
                </a:lnTo>
                <a:lnTo>
                  <a:pt x="3325" y="51070"/>
                </a:lnTo>
                <a:lnTo>
                  <a:pt x="3355" y="51584"/>
                </a:lnTo>
                <a:lnTo>
                  <a:pt x="3385" y="52097"/>
                </a:lnTo>
                <a:lnTo>
                  <a:pt x="3415" y="52581"/>
                </a:lnTo>
                <a:lnTo>
                  <a:pt x="3476" y="53095"/>
                </a:lnTo>
                <a:lnTo>
                  <a:pt x="3657" y="54092"/>
                </a:lnTo>
                <a:lnTo>
                  <a:pt x="3929" y="55059"/>
                </a:lnTo>
                <a:lnTo>
                  <a:pt x="4231" y="56026"/>
                </a:lnTo>
                <a:lnTo>
                  <a:pt x="4594" y="56993"/>
                </a:lnTo>
                <a:lnTo>
                  <a:pt x="4956" y="57839"/>
                </a:lnTo>
                <a:lnTo>
                  <a:pt x="5349" y="58685"/>
                </a:lnTo>
                <a:lnTo>
                  <a:pt x="6165" y="60347"/>
                </a:lnTo>
                <a:lnTo>
                  <a:pt x="7042" y="62009"/>
                </a:lnTo>
                <a:lnTo>
                  <a:pt x="7888" y="63641"/>
                </a:lnTo>
                <a:lnTo>
                  <a:pt x="8250" y="64306"/>
                </a:lnTo>
                <a:lnTo>
                  <a:pt x="8643" y="64971"/>
                </a:lnTo>
                <a:lnTo>
                  <a:pt x="8855" y="65273"/>
                </a:lnTo>
                <a:lnTo>
                  <a:pt x="9096" y="65575"/>
                </a:lnTo>
                <a:lnTo>
                  <a:pt x="9338" y="65847"/>
                </a:lnTo>
                <a:lnTo>
                  <a:pt x="9640" y="66089"/>
                </a:lnTo>
                <a:lnTo>
                  <a:pt x="10184" y="66542"/>
                </a:lnTo>
                <a:lnTo>
                  <a:pt x="10728" y="67025"/>
                </a:lnTo>
                <a:lnTo>
                  <a:pt x="11756" y="68023"/>
                </a:lnTo>
                <a:lnTo>
                  <a:pt x="12753" y="69020"/>
                </a:lnTo>
                <a:lnTo>
                  <a:pt x="13780" y="70017"/>
                </a:lnTo>
                <a:lnTo>
                  <a:pt x="14143" y="70349"/>
                </a:lnTo>
                <a:lnTo>
                  <a:pt x="14536" y="70682"/>
                </a:lnTo>
                <a:lnTo>
                  <a:pt x="14929" y="70984"/>
                </a:lnTo>
                <a:lnTo>
                  <a:pt x="15322" y="71256"/>
                </a:lnTo>
                <a:lnTo>
                  <a:pt x="15745" y="71528"/>
                </a:lnTo>
                <a:lnTo>
                  <a:pt x="16168" y="71770"/>
                </a:lnTo>
                <a:lnTo>
                  <a:pt x="16591" y="71981"/>
                </a:lnTo>
                <a:lnTo>
                  <a:pt x="17044" y="72193"/>
                </a:lnTo>
                <a:lnTo>
                  <a:pt x="18948" y="72979"/>
                </a:lnTo>
                <a:lnTo>
                  <a:pt x="19885" y="73371"/>
                </a:lnTo>
                <a:lnTo>
                  <a:pt x="20791" y="73764"/>
                </a:lnTo>
                <a:lnTo>
                  <a:pt x="22604" y="74580"/>
                </a:lnTo>
                <a:lnTo>
                  <a:pt x="24417" y="75366"/>
                </a:lnTo>
                <a:lnTo>
                  <a:pt x="26261" y="76091"/>
                </a:lnTo>
                <a:lnTo>
                  <a:pt x="28104" y="76786"/>
                </a:lnTo>
                <a:lnTo>
                  <a:pt x="29011" y="77149"/>
                </a:lnTo>
                <a:lnTo>
                  <a:pt x="29494" y="77330"/>
                </a:lnTo>
                <a:lnTo>
                  <a:pt x="29978" y="77451"/>
                </a:lnTo>
                <a:lnTo>
                  <a:pt x="31881" y="77934"/>
                </a:lnTo>
                <a:lnTo>
                  <a:pt x="33785" y="78448"/>
                </a:lnTo>
                <a:lnTo>
                  <a:pt x="35719" y="78901"/>
                </a:lnTo>
                <a:lnTo>
                  <a:pt x="36686" y="79113"/>
                </a:lnTo>
                <a:lnTo>
                  <a:pt x="37653" y="79264"/>
                </a:lnTo>
                <a:lnTo>
                  <a:pt x="39436" y="79566"/>
                </a:lnTo>
                <a:lnTo>
                  <a:pt x="40343" y="79687"/>
                </a:lnTo>
                <a:lnTo>
                  <a:pt x="41219" y="79778"/>
                </a:lnTo>
                <a:lnTo>
                  <a:pt x="42065" y="79838"/>
                </a:lnTo>
                <a:lnTo>
                  <a:pt x="42911" y="79929"/>
                </a:lnTo>
                <a:lnTo>
                  <a:pt x="44573" y="80110"/>
                </a:lnTo>
                <a:lnTo>
                  <a:pt x="46115" y="80231"/>
                </a:lnTo>
                <a:lnTo>
                  <a:pt x="47656" y="80322"/>
                </a:lnTo>
                <a:lnTo>
                  <a:pt x="50708" y="80503"/>
                </a:lnTo>
                <a:lnTo>
                  <a:pt x="51040" y="80503"/>
                </a:lnTo>
                <a:lnTo>
                  <a:pt x="51342" y="80473"/>
                </a:lnTo>
                <a:lnTo>
                  <a:pt x="51977" y="80352"/>
                </a:lnTo>
                <a:lnTo>
                  <a:pt x="52612" y="80261"/>
                </a:lnTo>
                <a:lnTo>
                  <a:pt x="53246" y="80261"/>
                </a:lnTo>
                <a:lnTo>
                  <a:pt x="53669" y="80291"/>
                </a:lnTo>
                <a:lnTo>
                  <a:pt x="54062" y="80291"/>
                </a:lnTo>
                <a:lnTo>
                  <a:pt x="54455" y="80261"/>
                </a:lnTo>
                <a:lnTo>
                  <a:pt x="54848" y="80231"/>
                </a:lnTo>
                <a:lnTo>
                  <a:pt x="55603" y="80110"/>
                </a:lnTo>
                <a:lnTo>
                  <a:pt x="56389" y="79929"/>
                </a:lnTo>
                <a:lnTo>
                  <a:pt x="58686" y="79415"/>
                </a:lnTo>
                <a:lnTo>
                  <a:pt x="59834" y="79143"/>
                </a:lnTo>
                <a:lnTo>
                  <a:pt x="60982" y="78811"/>
                </a:lnTo>
                <a:lnTo>
                  <a:pt x="62131" y="78478"/>
                </a:lnTo>
                <a:lnTo>
                  <a:pt x="63279" y="78116"/>
                </a:lnTo>
                <a:lnTo>
                  <a:pt x="64397" y="77693"/>
                </a:lnTo>
                <a:lnTo>
                  <a:pt x="65485" y="77239"/>
                </a:lnTo>
                <a:lnTo>
                  <a:pt x="66391" y="76847"/>
                </a:lnTo>
                <a:lnTo>
                  <a:pt x="67298" y="76484"/>
                </a:lnTo>
                <a:lnTo>
                  <a:pt x="69111" y="75789"/>
                </a:lnTo>
                <a:lnTo>
                  <a:pt x="70924" y="75094"/>
                </a:lnTo>
                <a:lnTo>
                  <a:pt x="72737" y="74369"/>
                </a:lnTo>
                <a:lnTo>
                  <a:pt x="74097" y="73764"/>
                </a:lnTo>
                <a:lnTo>
                  <a:pt x="75457" y="73160"/>
                </a:lnTo>
                <a:lnTo>
                  <a:pt x="76122" y="72827"/>
                </a:lnTo>
                <a:lnTo>
                  <a:pt x="76787" y="72495"/>
                </a:lnTo>
                <a:lnTo>
                  <a:pt x="77421" y="72102"/>
                </a:lnTo>
                <a:lnTo>
                  <a:pt x="78026" y="71679"/>
                </a:lnTo>
                <a:lnTo>
                  <a:pt x="79114" y="70863"/>
                </a:lnTo>
                <a:lnTo>
                  <a:pt x="80202" y="70017"/>
                </a:lnTo>
                <a:lnTo>
                  <a:pt x="81259" y="69171"/>
                </a:lnTo>
                <a:lnTo>
                  <a:pt x="82317" y="68295"/>
                </a:lnTo>
                <a:lnTo>
                  <a:pt x="82861" y="67811"/>
                </a:lnTo>
                <a:lnTo>
                  <a:pt x="83374" y="67328"/>
                </a:lnTo>
                <a:lnTo>
                  <a:pt x="83888" y="66844"/>
                </a:lnTo>
                <a:lnTo>
                  <a:pt x="84372" y="66330"/>
                </a:lnTo>
                <a:lnTo>
                  <a:pt x="84855" y="65786"/>
                </a:lnTo>
                <a:lnTo>
                  <a:pt x="85278" y="65243"/>
                </a:lnTo>
                <a:lnTo>
                  <a:pt x="85701" y="64668"/>
                </a:lnTo>
                <a:lnTo>
                  <a:pt x="86094" y="64064"/>
                </a:lnTo>
                <a:lnTo>
                  <a:pt x="86608" y="63248"/>
                </a:lnTo>
                <a:lnTo>
                  <a:pt x="87152" y="62462"/>
                </a:lnTo>
                <a:lnTo>
                  <a:pt x="87726" y="61707"/>
                </a:lnTo>
                <a:lnTo>
                  <a:pt x="88361" y="60951"/>
                </a:lnTo>
                <a:lnTo>
                  <a:pt x="88874" y="60317"/>
                </a:lnTo>
                <a:lnTo>
                  <a:pt x="89388" y="59652"/>
                </a:lnTo>
                <a:lnTo>
                  <a:pt x="89841" y="58927"/>
                </a:lnTo>
                <a:lnTo>
                  <a:pt x="90264" y="58232"/>
                </a:lnTo>
                <a:lnTo>
                  <a:pt x="90687" y="57476"/>
                </a:lnTo>
                <a:lnTo>
                  <a:pt x="91050" y="56721"/>
                </a:lnTo>
                <a:lnTo>
                  <a:pt x="91382" y="55965"/>
                </a:lnTo>
                <a:lnTo>
                  <a:pt x="91715" y="55180"/>
                </a:lnTo>
                <a:lnTo>
                  <a:pt x="91957" y="54515"/>
                </a:lnTo>
                <a:lnTo>
                  <a:pt x="92168" y="53850"/>
                </a:lnTo>
                <a:lnTo>
                  <a:pt x="92591" y="52520"/>
                </a:lnTo>
                <a:lnTo>
                  <a:pt x="93317" y="49831"/>
                </a:lnTo>
                <a:lnTo>
                  <a:pt x="93921" y="47746"/>
                </a:lnTo>
                <a:lnTo>
                  <a:pt x="94193" y="46718"/>
                </a:lnTo>
                <a:lnTo>
                  <a:pt x="94284" y="46205"/>
                </a:lnTo>
                <a:lnTo>
                  <a:pt x="94374" y="45661"/>
                </a:lnTo>
                <a:lnTo>
                  <a:pt x="94465" y="44996"/>
                </a:lnTo>
                <a:lnTo>
                  <a:pt x="94586" y="44301"/>
                </a:lnTo>
                <a:lnTo>
                  <a:pt x="94737" y="43636"/>
                </a:lnTo>
                <a:lnTo>
                  <a:pt x="94918" y="42971"/>
                </a:lnTo>
                <a:lnTo>
                  <a:pt x="95311" y="41672"/>
                </a:lnTo>
                <a:lnTo>
                  <a:pt x="95734" y="40372"/>
                </a:lnTo>
                <a:lnTo>
                  <a:pt x="95976" y="39708"/>
                </a:lnTo>
                <a:lnTo>
                  <a:pt x="96187" y="39043"/>
                </a:lnTo>
                <a:lnTo>
                  <a:pt x="96369" y="38378"/>
                </a:lnTo>
                <a:lnTo>
                  <a:pt x="96520" y="37713"/>
                </a:lnTo>
                <a:lnTo>
                  <a:pt x="96641" y="37018"/>
                </a:lnTo>
                <a:lnTo>
                  <a:pt x="96731" y="36323"/>
                </a:lnTo>
                <a:lnTo>
                  <a:pt x="96761" y="35628"/>
                </a:lnTo>
                <a:lnTo>
                  <a:pt x="96761" y="34903"/>
                </a:lnTo>
                <a:lnTo>
                  <a:pt x="96731" y="34178"/>
                </a:lnTo>
                <a:lnTo>
                  <a:pt x="96701" y="33452"/>
                </a:lnTo>
                <a:lnTo>
                  <a:pt x="96641" y="32727"/>
                </a:lnTo>
                <a:lnTo>
                  <a:pt x="96520" y="32002"/>
                </a:lnTo>
                <a:lnTo>
                  <a:pt x="96399" y="31307"/>
                </a:lnTo>
                <a:lnTo>
                  <a:pt x="96248" y="30582"/>
                </a:lnTo>
                <a:lnTo>
                  <a:pt x="95915" y="29131"/>
                </a:lnTo>
                <a:lnTo>
                  <a:pt x="95704" y="28406"/>
                </a:lnTo>
                <a:lnTo>
                  <a:pt x="95432" y="27681"/>
                </a:lnTo>
                <a:lnTo>
                  <a:pt x="95130" y="26955"/>
                </a:lnTo>
                <a:lnTo>
                  <a:pt x="94827" y="26260"/>
                </a:lnTo>
                <a:lnTo>
                  <a:pt x="94495" y="25565"/>
                </a:lnTo>
                <a:lnTo>
                  <a:pt x="94223" y="24870"/>
                </a:lnTo>
                <a:lnTo>
                  <a:pt x="93951" y="24145"/>
                </a:lnTo>
                <a:lnTo>
                  <a:pt x="93740" y="23420"/>
                </a:lnTo>
                <a:lnTo>
                  <a:pt x="93679" y="23208"/>
                </a:lnTo>
                <a:lnTo>
                  <a:pt x="93588" y="22997"/>
                </a:lnTo>
                <a:lnTo>
                  <a:pt x="93347" y="22574"/>
                </a:lnTo>
                <a:lnTo>
                  <a:pt x="93105" y="22181"/>
                </a:lnTo>
                <a:lnTo>
                  <a:pt x="93014" y="21969"/>
                </a:lnTo>
                <a:lnTo>
                  <a:pt x="92924" y="21758"/>
                </a:lnTo>
                <a:lnTo>
                  <a:pt x="92773" y="21395"/>
                </a:lnTo>
                <a:lnTo>
                  <a:pt x="92621" y="21093"/>
                </a:lnTo>
                <a:lnTo>
                  <a:pt x="92289" y="20458"/>
                </a:lnTo>
                <a:lnTo>
                  <a:pt x="91926" y="19824"/>
                </a:lnTo>
                <a:lnTo>
                  <a:pt x="91564" y="19189"/>
                </a:lnTo>
                <a:lnTo>
                  <a:pt x="91020" y="18011"/>
                </a:lnTo>
                <a:lnTo>
                  <a:pt x="90446" y="16832"/>
                </a:lnTo>
                <a:lnTo>
                  <a:pt x="90144" y="16288"/>
                </a:lnTo>
                <a:lnTo>
                  <a:pt x="89811" y="15714"/>
                </a:lnTo>
                <a:lnTo>
                  <a:pt x="89418" y="15170"/>
                </a:lnTo>
                <a:lnTo>
                  <a:pt x="89025" y="14656"/>
                </a:lnTo>
                <a:lnTo>
                  <a:pt x="88270" y="13719"/>
                </a:lnTo>
                <a:lnTo>
                  <a:pt x="87545" y="12783"/>
                </a:lnTo>
                <a:lnTo>
                  <a:pt x="87182" y="12329"/>
                </a:lnTo>
                <a:lnTo>
                  <a:pt x="86789" y="11876"/>
                </a:lnTo>
                <a:lnTo>
                  <a:pt x="86366" y="11423"/>
                </a:lnTo>
                <a:lnTo>
                  <a:pt x="85943" y="11030"/>
                </a:lnTo>
                <a:lnTo>
                  <a:pt x="84825" y="10033"/>
                </a:lnTo>
                <a:lnTo>
                  <a:pt x="83707" y="9005"/>
                </a:lnTo>
                <a:lnTo>
                  <a:pt x="83163" y="8492"/>
                </a:lnTo>
                <a:lnTo>
                  <a:pt x="82589" y="8008"/>
                </a:lnTo>
                <a:lnTo>
                  <a:pt x="82015" y="7555"/>
                </a:lnTo>
                <a:lnTo>
                  <a:pt x="81440" y="7102"/>
                </a:lnTo>
                <a:lnTo>
                  <a:pt x="80836" y="6678"/>
                </a:lnTo>
                <a:lnTo>
                  <a:pt x="80202" y="6286"/>
                </a:lnTo>
                <a:lnTo>
                  <a:pt x="79567" y="5893"/>
                </a:lnTo>
                <a:lnTo>
                  <a:pt x="78902" y="5530"/>
                </a:lnTo>
                <a:lnTo>
                  <a:pt x="78207" y="5168"/>
                </a:lnTo>
                <a:lnTo>
                  <a:pt x="77452" y="4865"/>
                </a:lnTo>
                <a:lnTo>
                  <a:pt x="75971" y="4261"/>
                </a:lnTo>
                <a:lnTo>
                  <a:pt x="74490" y="3687"/>
                </a:lnTo>
                <a:lnTo>
                  <a:pt x="73735" y="3354"/>
                </a:lnTo>
                <a:lnTo>
                  <a:pt x="73009" y="3052"/>
                </a:lnTo>
                <a:lnTo>
                  <a:pt x="72526" y="2841"/>
                </a:lnTo>
                <a:lnTo>
                  <a:pt x="72042" y="2629"/>
                </a:lnTo>
                <a:lnTo>
                  <a:pt x="71559" y="2478"/>
                </a:lnTo>
                <a:lnTo>
                  <a:pt x="71045" y="2297"/>
                </a:lnTo>
                <a:lnTo>
                  <a:pt x="70531" y="2176"/>
                </a:lnTo>
                <a:lnTo>
                  <a:pt x="70018" y="2055"/>
                </a:lnTo>
                <a:lnTo>
                  <a:pt x="69504" y="1964"/>
                </a:lnTo>
                <a:lnTo>
                  <a:pt x="68990" y="1904"/>
                </a:lnTo>
                <a:lnTo>
                  <a:pt x="68356" y="1874"/>
                </a:lnTo>
                <a:lnTo>
                  <a:pt x="67751" y="1843"/>
                </a:lnTo>
                <a:lnTo>
                  <a:pt x="63370" y="1843"/>
                </a:lnTo>
                <a:lnTo>
                  <a:pt x="62735" y="1783"/>
                </a:lnTo>
                <a:lnTo>
                  <a:pt x="61859" y="1662"/>
                </a:lnTo>
                <a:lnTo>
                  <a:pt x="61012" y="1602"/>
                </a:lnTo>
                <a:lnTo>
                  <a:pt x="60166" y="1602"/>
                </a:lnTo>
                <a:lnTo>
                  <a:pt x="59320" y="1662"/>
                </a:lnTo>
                <a:lnTo>
                  <a:pt x="58474" y="1753"/>
                </a:lnTo>
                <a:lnTo>
                  <a:pt x="57628" y="1904"/>
                </a:lnTo>
                <a:lnTo>
                  <a:pt x="56812" y="2115"/>
                </a:lnTo>
                <a:lnTo>
                  <a:pt x="55966" y="2387"/>
                </a:lnTo>
                <a:lnTo>
                  <a:pt x="55271" y="2690"/>
                </a:lnTo>
                <a:lnTo>
                  <a:pt x="54606" y="3022"/>
                </a:lnTo>
                <a:lnTo>
                  <a:pt x="53941" y="3415"/>
                </a:lnTo>
                <a:lnTo>
                  <a:pt x="53337" y="3838"/>
                </a:lnTo>
                <a:lnTo>
                  <a:pt x="52098" y="4714"/>
                </a:lnTo>
                <a:lnTo>
                  <a:pt x="50889" y="5591"/>
                </a:lnTo>
                <a:lnTo>
                  <a:pt x="50617" y="5772"/>
                </a:lnTo>
                <a:lnTo>
                  <a:pt x="50496" y="5832"/>
                </a:lnTo>
                <a:lnTo>
                  <a:pt x="50375" y="5893"/>
                </a:lnTo>
                <a:lnTo>
                  <a:pt x="50103" y="5893"/>
                </a:lnTo>
                <a:lnTo>
                  <a:pt x="49952" y="5832"/>
                </a:lnTo>
                <a:lnTo>
                  <a:pt x="49801" y="5742"/>
                </a:lnTo>
                <a:lnTo>
                  <a:pt x="48895" y="5168"/>
                </a:lnTo>
                <a:lnTo>
                  <a:pt x="47988" y="4624"/>
                </a:lnTo>
                <a:lnTo>
                  <a:pt x="47051" y="4140"/>
                </a:lnTo>
                <a:lnTo>
                  <a:pt x="46084" y="3657"/>
                </a:lnTo>
                <a:lnTo>
                  <a:pt x="45148" y="3234"/>
                </a:lnTo>
                <a:lnTo>
                  <a:pt x="44150" y="2841"/>
                </a:lnTo>
                <a:lnTo>
                  <a:pt x="43153" y="2478"/>
                </a:lnTo>
                <a:lnTo>
                  <a:pt x="42126" y="2146"/>
                </a:lnTo>
                <a:lnTo>
                  <a:pt x="41219" y="1874"/>
                </a:lnTo>
                <a:lnTo>
                  <a:pt x="40313" y="1662"/>
                </a:lnTo>
                <a:lnTo>
                  <a:pt x="39376" y="1451"/>
                </a:lnTo>
                <a:lnTo>
                  <a:pt x="38469" y="1269"/>
                </a:lnTo>
                <a:lnTo>
                  <a:pt x="36596" y="967"/>
                </a:lnTo>
                <a:lnTo>
                  <a:pt x="34752" y="665"/>
                </a:lnTo>
                <a:lnTo>
                  <a:pt x="34299" y="604"/>
                </a:lnTo>
                <a:lnTo>
                  <a:pt x="33846" y="574"/>
                </a:lnTo>
                <a:lnTo>
                  <a:pt x="32969" y="514"/>
                </a:lnTo>
                <a:lnTo>
                  <a:pt x="32063" y="423"/>
                </a:lnTo>
                <a:lnTo>
                  <a:pt x="31609" y="363"/>
                </a:lnTo>
                <a:lnTo>
                  <a:pt x="31156" y="272"/>
                </a:lnTo>
                <a:lnTo>
                  <a:pt x="30340" y="151"/>
                </a:lnTo>
                <a:lnTo>
                  <a:pt x="29524" y="61"/>
                </a:lnTo>
                <a:lnTo>
                  <a:pt x="28708" y="0"/>
                </a:lnTo>
                <a:close/>
              </a:path>
            </a:pathLst>
          </a:custGeom>
          <a:solidFill>
            <a:srgbClr val="CCF6EB">
              <a:alpha val="28300"/>
            </a:srgbClr>
          </a:solidFill>
          <a:ln>
            <a:noFill/>
          </a:ln>
        </p:spPr>
        <p:txBody>
          <a:bodyPr spcFirstLastPara="1" wrap="square" lIns="121598" tIns="121598" rIns="121598" bIns="121598" anchor="ctr" anchorCtr="0">
            <a:noAutofit/>
          </a:bodyPr>
          <a:lstStyle/>
          <a:p>
            <a:endParaRPr sz="2479"/>
          </a:p>
        </p:txBody>
      </p:sp>
      <p:grpSp>
        <p:nvGrpSpPr>
          <p:cNvPr id="335" name="Google Shape;335;p34"/>
          <p:cNvGrpSpPr/>
          <p:nvPr/>
        </p:nvGrpSpPr>
        <p:grpSpPr>
          <a:xfrm>
            <a:off x="2" y="1221575"/>
            <a:ext cx="4759162" cy="4876151"/>
            <a:chOff x="1" y="912075"/>
            <a:chExt cx="3578224" cy="3666183"/>
          </a:xfrm>
        </p:grpSpPr>
        <p:sp>
          <p:nvSpPr>
            <p:cNvPr id="336" name="Google Shape;336;p34"/>
            <p:cNvSpPr/>
            <p:nvPr/>
          </p:nvSpPr>
          <p:spPr>
            <a:xfrm>
              <a:off x="299450" y="4091708"/>
              <a:ext cx="3278775" cy="486550"/>
            </a:xfrm>
            <a:custGeom>
              <a:avLst/>
              <a:gdLst/>
              <a:ahLst/>
              <a:cxnLst/>
              <a:rect l="l" t="t" r="r" b="b"/>
              <a:pathLst>
                <a:path w="131151" h="19462" extrusionOk="0">
                  <a:moveTo>
                    <a:pt x="57870" y="0"/>
                  </a:moveTo>
                  <a:lnTo>
                    <a:pt x="56450" y="30"/>
                  </a:lnTo>
                  <a:lnTo>
                    <a:pt x="55060" y="121"/>
                  </a:lnTo>
                  <a:lnTo>
                    <a:pt x="53640" y="212"/>
                  </a:lnTo>
                  <a:lnTo>
                    <a:pt x="52249" y="363"/>
                  </a:lnTo>
                  <a:lnTo>
                    <a:pt x="49439" y="665"/>
                  </a:lnTo>
                  <a:lnTo>
                    <a:pt x="46659" y="967"/>
                  </a:lnTo>
                  <a:lnTo>
                    <a:pt x="45934" y="1028"/>
                  </a:lnTo>
                  <a:lnTo>
                    <a:pt x="45178" y="1058"/>
                  </a:lnTo>
                  <a:lnTo>
                    <a:pt x="44483" y="1149"/>
                  </a:lnTo>
                  <a:lnTo>
                    <a:pt x="43788" y="1239"/>
                  </a:lnTo>
                  <a:lnTo>
                    <a:pt x="42912" y="1420"/>
                  </a:lnTo>
                  <a:lnTo>
                    <a:pt x="42035" y="1541"/>
                  </a:lnTo>
                  <a:lnTo>
                    <a:pt x="41159" y="1602"/>
                  </a:lnTo>
                  <a:lnTo>
                    <a:pt x="39195" y="1602"/>
                  </a:lnTo>
                  <a:lnTo>
                    <a:pt x="38107" y="1632"/>
                  </a:lnTo>
                  <a:lnTo>
                    <a:pt x="37019" y="1692"/>
                  </a:lnTo>
                  <a:lnTo>
                    <a:pt x="35931" y="1753"/>
                  </a:lnTo>
                  <a:lnTo>
                    <a:pt x="34662" y="1813"/>
                  </a:lnTo>
                  <a:lnTo>
                    <a:pt x="33393" y="1904"/>
                  </a:lnTo>
                  <a:lnTo>
                    <a:pt x="30854" y="2146"/>
                  </a:lnTo>
                  <a:lnTo>
                    <a:pt x="30129" y="2206"/>
                  </a:lnTo>
                  <a:lnTo>
                    <a:pt x="29404" y="2267"/>
                  </a:lnTo>
                  <a:lnTo>
                    <a:pt x="27923" y="2327"/>
                  </a:lnTo>
                  <a:lnTo>
                    <a:pt x="26473" y="2418"/>
                  </a:lnTo>
                  <a:lnTo>
                    <a:pt x="25747" y="2478"/>
                  </a:lnTo>
                  <a:lnTo>
                    <a:pt x="24992" y="2569"/>
                  </a:lnTo>
                  <a:lnTo>
                    <a:pt x="23693" y="2750"/>
                  </a:lnTo>
                  <a:lnTo>
                    <a:pt x="22423" y="2962"/>
                  </a:lnTo>
                  <a:lnTo>
                    <a:pt x="21154" y="3173"/>
                  </a:lnTo>
                  <a:lnTo>
                    <a:pt x="19885" y="3415"/>
                  </a:lnTo>
                  <a:lnTo>
                    <a:pt x="19220" y="3566"/>
                  </a:lnTo>
                  <a:lnTo>
                    <a:pt x="18586" y="3747"/>
                  </a:lnTo>
                  <a:lnTo>
                    <a:pt x="17316" y="4140"/>
                  </a:lnTo>
                  <a:lnTo>
                    <a:pt x="14869" y="4986"/>
                  </a:lnTo>
                  <a:lnTo>
                    <a:pt x="14023" y="5228"/>
                  </a:lnTo>
                  <a:lnTo>
                    <a:pt x="13176" y="5440"/>
                  </a:lnTo>
                  <a:lnTo>
                    <a:pt x="12330" y="5681"/>
                  </a:lnTo>
                  <a:lnTo>
                    <a:pt x="11484" y="5923"/>
                  </a:lnTo>
                  <a:lnTo>
                    <a:pt x="10940" y="6104"/>
                  </a:lnTo>
                  <a:lnTo>
                    <a:pt x="10396" y="6255"/>
                  </a:lnTo>
                  <a:lnTo>
                    <a:pt x="9278" y="6558"/>
                  </a:lnTo>
                  <a:lnTo>
                    <a:pt x="8190" y="6860"/>
                  </a:lnTo>
                  <a:lnTo>
                    <a:pt x="7646" y="7041"/>
                  </a:lnTo>
                  <a:lnTo>
                    <a:pt x="7133" y="7253"/>
                  </a:lnTo>
                  <a:lnTo>
                    <a:pt x="7042" y="7283"/>
                  </a:lnTo>
                  <a:lnTo>
                    <a:pt x="6921" y="7283"/>
                  </a:lnTo>
                  <a:lnTo>
                    <a:pt x="6710" y="7313"/>
                  </a:lnTo>
                  <a:lnTo>
                    <a:pt x="6498" y="7313"/>
                  </a:lnTo>
                  <a:lnTo>
                    <a:pt x="6377" y="7343"/>
                  </a:lnTo>
                  <a:lnTo>
                    <a:pt x="6256" y="7404"/>
                  </a:lnTo>
                  <a:lnTo>
                    <a:pt x="5440" y="7887"/>
                  </a:lnTo>
                  <a:lnTo>
                    <a:pt x="4685" y="8431"/>
                  </a:lnTo>
                  <a:lnTo>
                    <a:pt x="3929" y="8975"/>
                  </a:lnTo>
                  <a:lnTo>
                    <a:pt x="3234" y="9549"/>
                  </a:lnTo>
                  <a:lnTo>
                    <a:pt x="3083" y="9640"/>
                  </a:lnTo>
                  <a:lnTo>
                    <a:pt x="2932" y="9731"/>
                  </a:lnTo>
                  <a:lnTo>
                    <a:pt x="2630" y="9882"/>
                  </a:lnTo>
                  <a:lnTo>
                    <a:pt x="2479" y="9942"/>
                  </a:lnTo>
                  <a:lnTo>
                    <a:pt x="2328" y="10033"/>
                  </a:lnTo>
                  <a:lnTo>
                    <a:pt x="2237" y="10154"/>
                  </a:lnTo>
                  <a:lnTo>
                    <a:pt x="2146" y="10275"/>
                  </a:lnTo>
                  <a:lnTo>
                    <a:pt x="1995" y="10607"/>
                  </a:lnTo>
                  <a:lnTo>
                    <a:pt x="1784" y="10909"/>
                  </a:lnTo>
                  <a:lnTo>
                    <a:pt x="1603" y="11211"/>
                  </a:lnTo>
                  <a:lnTo>
                    <a:pt x="1361" y="11483"/>
                  </a:lnTo>
                  <a:lnTo>
                    <a:pt x="877" y="12057"/>
                  </a:lnTo>
                  <a:lnTo>
                    <a:pt x="394" y="12632"/>
                  </a:lnTo>
                  <a:lnTo>
                    <a:pt x="212" y="12934"/>
                  </a:lnTo>
                  <a:lnTo>
                    <a:pt x="61" y="13236"/>
                  </a:lnTo>
                  <a:lnTo>
                    <a:pt x="1" y="13387"/>
                  </a:lnTo>
                  <a:lnTo>
                    <a:pt x="1" y="13538"/>
                  </a:lnTo>
                  <a:lnTo>
                    <a:pt x="1" y="13689"/>
                  </a:lnTo>
                  <a:lnTo>
                    <a:pt x="31" y="13840"/>
                  </a:lnTo>
                  <a:lnTo>
                    <a:pt x="182" y="14324"/>
                  </a:lnTo>
                  <a:lnTo>
                    <a:pt x="424" y="14777"/>
                  </a:lnTo>
                  <a:lnTo>
                    <a:pt x="696" y="15200"/>
                  </a:lnTo>
                  <a:lnTo>
                    <a:pt x="1059" y="15593"/>
                  </a:lnTo>
                  <a:lnTo>
                    <a:pt x="1451" y="15956"/>
                  </a:lnTo>
                  <a:lnTo>
                    <a:pt x="1905" y="16318"/>
                  </a:lnTo>
                  <a:lnTo>
                    <a:pt x="2388" y="16621"/>
                  </a:lnTo>
                  <a:lnTo>
                    <a:pt x="2962" y="16923"/>
                  </a:lnTo>
                  <a:lnTo>
                    <a:pt x="3567" y="17195"/>
                  </a:lnTo>
                  <a:lnTo>
                    <a:pt x="4201" y="17406"/>
                  </a:lnTo>
                  <a:lnTo>
                    <a:pt x="4866" y="17588"/>
                  </a:lnTo>
                  <a:lnTo>
                    <a:pt x="5531" y="17708"/>
                  </a:lnTo>
                  <a:lnTo>
                    <a:pt x="6226" y="17829"/>
                  </a:lnTo>
                  <a:lnTo>
                    <a:pt x="6921" y="17920"/>
                  </a:lnTo>
                  <a:lnTo>
                    <a:pt x="7616" y="17980"/>
                  </a:lnTo>
                  <a:lnTo>
                    <a:pt x="8341" y="18011"/>
                  </a:lnTo>
                  <a:lnTo>
                    <a:pt x="10215" y="18101"/>
                  </a:lnTo>
                  <a:lnTo>
                    <a:pt x="12149" y="18192"/>
                  </a:lnTo>
                  <a:lnTo>
                    <a:pt x="14023" y="18252"/>
                  </a:lnTo>
                  <a:lnTo>
                    <a:pt x="15926" y="18373"/>
                  </a:lnTo>
                  <a:lnTo>
                    <a:pt x="18555" y="18524"/>
                  </a:lnTo>
                  <a:lnTo>
                    <a:pt x="21184" y="18615"/>
                  </a:lnTo>
                  <a:lnTo>
                    <a:pt x="23813" y="18706"/>
                  </a:lnTo>
                  <a:lnTo>
                    <a:pt x="26473" y="18827"/>
                  </a:lnTo>
                  <a:lnTo>
                    <a:pt x="28256" y="18917"/>
                  </a:lnTo>
                  <a:lnTo>
                    <a:pt x="30069" y="19038"/>
                  </a:lnTo>
                  <a:lnTo>
                    <a:pt x="31852" y="19189"/>
                  </a:lnTo>
                  <a:lnTo>
                    <a:pt x="32728" y="19310"/>
                  </a:lnTo>
                  <a:lnTo>
                    <a:pt x="33635" y="19431"/>
                  </a:lnTo>
                  <a:lnTo>
                    <a:pt x="33665" y="19280"/>
                  </a:lnTo>
                  <a:lnTo>
                    <a:pt x="33725" y="19250"/>
                  </a:lnTo>
                  <a:lnTo>
                    <a:pt x="33816" y="19219"/>
                  </a:lnTo>
                  <a:lnTo>
                    <a:pt x="33876" y="19250"/>
                  </a:lnTo>
                  <a:lnTo>
                    <a:pt x="33907" y="19280"/>
                  </a:lnTo>
                  <a:lnTo>
                    <a:pt x="33997" y="19370"/>
                  </a:lnTo>
                  <a:lnTo>
                    <a:pt x="34451" y="19280"/>
                  </a:lnTo>
                  <a:lnTo>
                    <a:pt x="35901" y="19280"/>
                  </a:lnTo>
                  <a:lnTo>
                    <a:pt x="36233" y="19219"/>
                  </a:lnTo>
                  <a:lnTo>
                    <a:pt x="36566" y="19189"/>
                  </a:lnTo>
                  <a:lnTo>
                    <a:pt x="36868" y="19219"/>
                  </a:lnTo>
                  <a:lnTo>
                    <a:pt x="37170" y="19250"/>
                  </a:lnTo>
                  <a:lnTo>
                    <a:pt x="37805" y="19370"/>
                  </a:lnTo>
                  <a:lnTo>
                    <a:pt x="38137" y="19431"/>
                  </a:lnTo>
                  <a:lnTo>
                    <a:pt x="38470" y="19431"/>
                  </a:lnTo>
                  <a:lnTo>
                    <a:pt x="39044" y="19370"/>
                  </a:lnTo>
                  <a:lnTo>
                    <a:pt x="39618" y="19310"/>
                  </a:lnTo>
                  <a:lnTo>
                    <a:pt x="40192" y="19250"/>
                  </a:lnTo>
                  <a:lnTo>
                    <a:pt x="40494" y="19250"/>
                  </a:lnTo>
                  <a:lnTo>
                    <a:pt x="40766" y="19280"/>
                  </a:lnTo>
                  <a:lnTo>
                    <a:pt x="41492" y="19340"/>
                  </a:lnTo>
                  <a:lnTo>
                    <a:pt x="42217" y="19370"/>
                  </a:lnTo>
                  <a:lnTo>
                    <a:pt x="42942" y="19370"/>
                  </a:lnTo>
                  <a:lnTo>
                    <a:pt x="43667" y="19340"/>
                  </a:lnTo>
                  <a:lnTo>
                    <a:pt x="45088" y="19280"/>
                  </a:lnTo>
                  <a:lnTo>
                    <a:pt x="46538" y="19219"/>
                  </a:lnTo>
                  <a:lnTo>
                    <a:pt x="47354" y="19189"/>
                  </a:lnTo>
                  <a:lnTo>
                    <a:pt x="48170" y="19129"/>
                  </a:lnTo>
                  <a:lnTo>
                    <a:pt x="48986" y="19098"/>
                  </a:lnTo>
                  <a:lnTo>
                    <a:pt x="49379" y="19129"/>
                  </a:lnTo>
                  <a:lnTo>
                    <a:pt x="49771" y="19159"/>
                  </a:lnTo>
                  <a:lnTo>
                    <a:pt x="50346" y="19219"/>
                  </a:lnTo>
                  <a:lnTo>
                    <a:pt x="50920" y="19250"/>
                  </a:lnTo>
                  <a:lnTo>
                    <a:pt x="51494" y="19250"/>
                  </a:lnTo>
                  <a:lnTo>
                    <a:pt x="52038" y="19219"/>
                  </a:lnTo>
                  <a:lnTo>
                    <a:pt x="53186" y="19159"/>
                  </a:lnTo>
                  <a:lnTo>
                    <a:pt x="54304" y="19159"/>
                  </a:lnTo>
                  <a:lnTo>
                    <a:pt x="54939" y="19189"/>
                  </a:lnTo>
                  <a:lnTo>
                    <a:pt x="55574" y="19280"/>
                  </a:lnTo>
                  <a:lnTo>
                    <a:pt x="56208" y="19340"/>
                  </a:lnTo>
                  <a:lnTo>
                    <a:pt x="58354" y="19340"/>
                  </a:lnTo>
                  <a:lnTo>
                    <a:pt x="59895" y="19370"/>
                  </a:lnTo>
                  <a:lnTo>
                    <a:pt x="61436" y="19431"/>
                  </a:lnTo>
                  <a:lnTo>
                    <a:pt x="62947" y="19461"/>
                  </a:lnTo>
                  <a:lnTo>
                    <a:pt x="64035" y="19431"/>
                  </a:lnTo>
                  <a:lnTo>
                    <a:pt x="65908" y="19431"/>
                  </a:lnTo>
                  <a:lnTo>
                    <a:pt x="66664" y="19370"/>
                  </a:lnTo>
                  <a:lnTo>
                    <a:pt x="68205" y="19280"/>
                  </a:lnTo>
                  <a:lnTo>
                    <a:pt x="68991" y="19219"/>
                  </a:lnTo>
                  <a:lnTo>
                    <a:pt x="69746" y="19159"/>
                  </a:lnTo>
                  <a:lnTo>
                    <a:pt x="70532" y="19159"/>
                  </a:lnTo>
                  <a:lnTo>
                    <a:pt x="71318" y="19189"/>
                  </a:lnTo>
                  <a:lnTo>
                    <a:pt x="73221" y="19280"/>
                  </a:lnTo>
                  <a:lnTo>
                    <a:pt x="75125" y="19280"/>
                  </a:lnTo>
                  <a:lnTo>
                    <a:pt x="77059" y="19250"/>
                  </a:lnTo>
                  <a:lnTo>
                    <a:pt x="78963" y="19159"/>
                  </a:lnTo>
                  <a:lnTo>
                    <a:pt x="80172" y="19129"/>
                  </a:lnTo>
                  <a:lnTo>
                    <a:pt x="81350" y="19098"/>
                  </a:lnTo>
                  <a:lnTo>
                    <a:pt x="83768" y="19129"/>
                  </a:lnTo>
                  <a:lnTo>
                    <a:pt x="86155" y="19159"/>
                  </a:lnTo>
                  <a:lnTo>
                    <a:pt x="87364" y="19129"/>
                  </a:lnTo>
                  <a:lnTo>
                    <a:pt x="88573" y="19098"/>
                  </a:lnTo>
                  <a:lnTo>
                    <a:pt x="90084" y="19008"/>
                  </a:lnTo>
                  <a:lnTo>
                    <a:pt x="91564" y="18887"/>
                  </a:lnTo>
                  <a:lnTo>
                    <a:pt x="94556" y="18645"/>
                  </a:lnTo>
                  <a:lnTo>
                    <a:pt x="96762" y="18373"/>
                  </a:lnTo>
                  <a:lnTo>
                    <a:pt x="97880" y="18283"/>
                  </a:lnTo>
                  <a:lnTo>
                    <a:pt x="98424" y="18252"/>
                  </a:lnTo>
                  <a:lnTo>
                    <a:pt x="98998" y="18252"/>
                  </a:lnTo>
                  <a:lnTo>
                    <a:pt x="100993" y="18313"/>
                  </a:lnTo>
                  <a:lnTo>
                    <a:pt x="102987" y="18373"/>
                  </a:lnTo>
                  <a:lnTo>
                    <a:pt x="105253" y="18373"/>
                  </a:lnTo>
                  <a:lnTo>
                    <a:pt x="106402" y="18343"/>
                  </a:lnTo>
                  <a:lnTo>
                    <a:pt x="107550" y="18313"/>
                  </a:lnTo>
                  <a:lnTo>
                    <a:pt x="108698" y="18252"/>
                  </a:lnTo>
                  <a:lnTo>
                    <a:pt x="109816" y="18162"/>
                  </a:lnTo>
                  <a:lnTo>
                    <a:pt x="110965" y="18041"/>
                  </a:lnTo>
                  <a:lnTo>
                    <a:pt x="112083" y="17920"/>
                  </a:lnTo>
                  <a:lnTo>
                    <a:pt x="113503" y="17708"/>
                  </a:lnTo>
                  <a:lnTo>
                    <a:pt x="114923" y="17497"/>
                  </a:lnTo>
                  <a:lnTo>
                    <a:pt x="116314" y="17255"/>
                  </a:lnTo>
                  <a:lnTo>
                    <a:pt x="117673" y="16953"/>
                  </a:lnTo>
                  <a:lnTo>
                    <a:pt x="119033" y="16621"/>
                  </a:lnTo>
                  <a:lnTo>
                    <a:pt x="120363" y="16228"/>
                  </a:lnTo>
                  <a:lnTo>
                    <a:pt x="121662" y="15805"/>
                  </a:lnTo>
                  <a:lnTo>
                    <a:pt x="122931" y="15321"/>
                  </a:lnTo>
                  <a:lnTo>
                    <a:pt x="125681" y="14203"/>
                  </a:lnTo>
                  <a:lnTo>
                    <a:pt x="126376" y="13961"/>
                  </a:lnTo>
                  <a:lnTo>
                    <a:pt x="127071" y="13720"/>
                  </a:lnTo>
                  <a:lnTo>
                    <a:pt x="127766" y="13448"/>
                  </a:lnTo>
                  <a:lnTo>
                    <a:pt x="128431" y="13206"/>
                  </a:lnTo>
                  <a:lnTo>
                    <a:pt x="129066" y="12904"/>
                  </a:lnTo>
                  <a:lnTo>
                    <a:pt x="129398" y="12722"/>
                  </a:lnTo>
                  <a:lnTo>
                    <a:pt x="129670" y="12541"/>
                  </a:lnTo>
                  <a:lnTo>
                    <a:pt x="129972" y="12360"/>
                  </a:lnTo>
                  <a:lnTo>
                    <a:pt x="130214" y="12148"/>
                  </a:lnTo>
                  <a:lnTo>
                    <a:pt x="130456" y="11906"/>
                  </a:lnTo>
                  <a:lnTo>
                    <a:pt x="130698" y="11665"/>
                  </a:lnTo>
                  <a:lnTo>
                    <a:pt x="130879" y="11423"/>
                  </a:lnTo>
                  <a:lnTo>
                    <a:pt x="131030" y="11181"/>
                  </a:lnTo>
                  <a:lnTo>
                    <a:pt x="131121" y="10909"/>
                  </a:lnTo>
                  <a:lnTo>
                    <a:pt x="131151" y="10667"/>
                  </a:lnTo>
                  <a:lnTo>
                    <a:pt x="131151" y="10456"/>
                  </a:lnTo>
                  <a:lnTo>
                    <a:pt x="131091" y="10214"/>
                  </a:lnTo>
                  <a:lnTo>
                    <a:pt x="130970" y="10003"/>
                  </a:lnTo>
                  <a:lnTo>
                    <a:pt x="130758" y="9791"/>
                  </a:lnTo>
                  <a:lnTo>
                    <a:pt x="130214" y="9247"/>
                  </a:lnTo>
                  <a:lnTo>
                    <a:pt x="129610" y="8703"/>
                  </a:lnTo>
                  <a:lnTo>
                    <a:pt x="129308" y="8431"/>
                  </a:lnTo>
                  <a:lnTo>
                    <a:pt x="128945" y="8189"/>
                  </a:lnTo>
                  <a:lnTo>
                    <a:pt x="128552" y="7978"/>
                  </a:lnTo>
                  <a:lnTo>
                    <a:pt x="128129" y="7797"/>
                  </a:lnTo>
                  <a:lnTo>
                    <a:pt x="126558" y="7192"/>
                  </a:lnTo>
                  <a:lnTo>
                    <a:pt x="125802" y="6890"/>
                  </a:lnTo>
                  <a:lnTo>
                    <a:pt x="124986" y="6618"/>
                  </a:lnTo>
                  <a:lnTo>
                    <a:pt x="122871" y="5923"/>
                  </a:lnTo>
                  <a:lnTo>
                    <a:pt x="120695" y="5258"/>
                  </a:lnTo>
                  <a:lnTo>
                    <a:pt x="119607" y="4956"/>
                  </a:lnTo>
                  <a:lnTo>
                    <a:pt x="118520" y="4654"/>
                  </a:lnTo>
                  <a:lnTo>
                    <a:pt x="117401" y="4412"/>
                  </a:lnTo>
                  <a:lnTo>
                    <a:pt x="116253" y="4170"/>
                  </a:lnTo>
                  <a:lnTo>
                    <a:pt x="112294" y="3475"/>
                  </a:lnTo>
                  <a:lnTo>
                    <a:pt x="110300" y="3113"/>
                  </a:lnTo>
                  <a:lnTo>
                    <a:pt x="108306" y="2811"/>
                  </a:lnTo>
                  <a:lnTo>
                    <a:pt x="107369" y="2659"/>
                  </a:lnTo>
                  <a:lnTo>
                    <a:pt x="106432" y="2569"/>
                  </a:lnTo>
                  <a:lnTo>
                    <a:pt x="104528" y="2387"/>
                  </a:lnTo>
                  <a:lnTo>
                    <a:pt x="102624" y="2297"/>
                  </a:lnTo>
                  <a:lnTo>
                    <a:pt x="100690" y="2206"/>
                  </a:lnTo>
                  <a:lnTo>
                    <a:pt x="98968" y="2146"/>
                  </a:lnTo>
                  <a:lnTo>
                    <a:pt x="97245" y="2085"/>
                  </a:lnTo>
                  <a:lnTo>
                    <a:pt x="96369" y="2055"/>
                  </a:lnTo>
                  <a:lnTo>
                    <a:pt x="95523" y="1995"/>
                  </a:lnTo>
                  <a:lnTo>
                    <a:pt x="94647" y="1904"/>
                  </a:lnTo>
                  <a:lnTo>
                    <a:pt x="93800" y="1783"/>
                  </a:lnTo>
                  <a:lnTo>
                    <a:pt x="93498" y="1723"/>
                  </a:lnTo>
                  <a:lnTo>
                    <a:pt x="93196" y="1632"/>
                  </a:lnTo>
                  <a:lnTo>
                    <a:pt x="92894" y="1572"/>
                  </a:lnTo>
                  <a:lnTo>
                    <a:pt x="92561" y="1541"/>
                  </a:lnTo>
                  <a:lnTo>
                    <a:pt x="88089" y="1572"/>
                  </a:lnTo>
                  <a:lnTo>
                    <a:pt x="88029" y="1632"/>
                  </a:lnTo>
                  <a:lnTo>
                    <a:pt x="87998" y="1662"/>
                  </a:lnTo>
                  <a:lnTo>
                    <a:pt x="87847" y="1662"/>
                  </a:lnTo>
                  <a:lnTo>
                    <a:pt x="87454" y="1632"/>
                  </a:lnTo>
                  <a:lnTo>
                    <a:pt x="87243" y="1692"/>
                  </a:lnTo>
                  <a:lnTo>
                    <a:pt x="87001" y="1723"/>
                  </a:lnTo>
                  <a:lnTo>
                    <a:pt x="86911" y="1723"/>
                  </a:lnTo>
                  <a:lnTo>
                    <a:pt x="86790" y="1692"/>
                  </a:lnTo>
                  <a:lnTo>
                    <a:pt x="86699" y="1662"/>
                  </a:lnTo>
                  <a:lnTo>
                    <a:pt x="86608" y="1602"/>
                  </a:lnTo>
                  <a:lnTo>
                    <a:pt x="85944" y="1602"/>
                  </a:lnTo>
                  <a:lnTo>
                    <a:pt x="85279" y="1662"/>
                  </a:lnTo>
                  <a:lnTo>
                    <a:pt x="84251" y="1662"/>
                  </a:lnTo>
                  <a:lnTo>
                    <a:pt x="83889" y="1632"/>
                  </a:lnTo>
                  <a:lnTo>
                    <a:pt x="82347" y="1420"/>
                  </a:lnTo>
                  <a:lnTo>
                    <a:pt x="80776" y="1269"/>
                  </a:lnTo>
                  <a:lnTo>
                    <a:pt x="79205" y="1149"/>
                  </a:lnTo>
                  <a:lnTo>
                    <a:pt x="77633" y="1058"/>
                  </a:lnTo>
                  <a:lnTo>
                    <a:pt x="74732" y="967"/>
                  </a:lnTo>
                  <a:lnTo>
                    <a:pt x="73282" y="937"/>
                  </a:lnTo>
                  <a:lnTo>
                    <a:pt x="71801" y="907"/>
                  </a:lnTo>
                  <a:lnTo>
                    <a:pt x="71197" y="907"/>
                  </a:lnTo>
                  <a:lnTo>
                    <a:pt x="70623" y="846"/>
                  </a:lnTo>
                  <a:lnTo>
                    <a:pt x="70018" y="756"/>
                  </a:lnTo>
                  <a:lnTo>
                    <a:pt x="69414" y="665"/>
                  </a:lnTo>
                  <a:lnTo>
                    <a:pt x="68235" y="453"/>
                  </a:lnTo>
                  <a:lnTo>
                    <a:pt x="67661" y="363"/>
                  </a:lnTo>
                  <a:lnTo>
                    <a:pt x="67057" y="302"/>
                  </a:lnTo>
                  <a:lnTo>
                    <a:pt x="64790" y="151"/>
                  </a:lnTo>
                  <a:lnTo>
                    <a:pt x="62494" y="30"/>
                  </a:lnTo>
                  <a:lnTo>
                    <a:pt x="60167" y="0"/>
                  </a:lnTo>
                  <a:close/>
                </a:path>
              </a:pathLst>
            </a:custGeom>
            <a:solidFill>
              <a:srgbClr val="1B1B1B">
                <a:alpha val="4400"/>
              </a:srgbClr>
            </a:solidFill>
            <a:ln>
              <a:noFill/>
            </a:ln>
          </p:spPr>
          <p:txBody>
            <a:bodyPr spcFirstLastPara="1" wrap="square" lIns="121598" tIns="121598" rIns="121598" bIns="121598" anchor="ctr" anchorCtr="0">
              <a:noAutofit/>
            </a:bodyPr>
            <a:lstStyle/>
            <a:p>
              <a:endParaRPr sz="2479"/>
            </a:p>
          </p:txBody>
        </p:sp>
        <p:pic>
          <p:nvPicPr>
            <p:cNvPr id="337" name="Google Shape;337;p34"/>
            <p:cNvPicPr preferRelativeResize="0"/>
            <p:nvPr/>
          </p:nvPicPr>
          <p:blipFill>
            <a:blip r:embed="rId4">
              <a:alphaModFix/>
            </a:blip>
            <a:stretch>
              <a:fillRect/>
            </a:stretch>
          </p:blipFill>
          <p:spPr>
            <a:xfrm flipH="1">
              <a:off x="1" y="912075"/>
              <a:ext cx="3381487" cy="3545624"/>
            </a:xfrm>
            <a:prstGeom prst="rect">
              <a:avLst/>
            </a:prstGeom>
            <a:noFill/>
            <a:ln>
              <a:noFill/>
            </a:ln>
          </p:spPr>
        </p:pic>
      </p:grpSp>
      <p:pic>
        <p:nvPicPr>
          <p:cNvPr id="341" name="Google Shape;341;p34"/>
          <p:cNvPicPr preferRelativeResize="0"/>
          <p:nvPr/>
        </p:nvPicPr>
        <p:blipFill>
          <a:blip r:embed="rId5">
            <a:alphaModFix/>
          </a:blip>
          <a:stretch>
            <a:fillRect/>
          </a:stretch>
        </p:blipFill>
        <p:spPr>
          <a:xfrm flipH="1">
            <a:off x="2" y="4459810"/>
            <a:ext cx="2201274" cy="2389705"/>
          </a:xfrm>
          <a:prstGeom prst="rect">
            <a:avLst/>
          </a:prstGeom>
          <a:noFill/>
          <a:ln>
            <a:noFill/>
          </a:ln>
        </p:spPr>
      </p:pic>
      <p:sp>
        <p:nvSpPr>
          <p:cNvPr id="9" name="TextBox 8">
            <a:extLst>
              <a:ext uri="{FF2B5EF4-FFF2-40B4-BE49-F238E27FC236}">
                <a16:creationId xmlns:a16="http://schemas.microsoft.com/office/drawing/2014/main" id="{8A813451-5EE0-CF30-93EA-9155051E01B3}"/>
              </a:ext>
            </a:extLst>
          </p:cNvPr>
          <p:cNvSpPr txBox="1"/>
          <p:nvPr/>
        </p:nvSpPr>
        <p:spPr>
          <a:xfrm>
            <a:off x="2805792" y="2668125"/>
            <a:ext cx="9717102" cy="1323439"/>
          </a:xfrm>
          <a:prstGeom prst="rect">
            <a:avLst/>
          </a:prstGeom>
          <a:noFill/>
        </p:spPr>
        <p:txBody>
          <a:bodyPr wrap="square">
            <a:spAutoFit/>
          </a:bodyPr>
          <a:lstStyle/>
          <a:p>
            <a:pPr algn="ctr"/>
            <a:r>
              <a:rPr lang="en-US" sz="8000" b="1">
                <a:solidFill>
                  <a:srgbClr val="C00000"/>
                </a:solidFill>
              </a:rPr>
              <a:t>ĐỌC MỞ RỘNG</a:t>
            </a:r>
          </a:p>
        </p:txBody>
      </p:sp>
      <p:sp>
        <p:nvSpPr>
          <p:cNvPr id="10" name="TextBox 9">
            <a:extLst>
              <a:ext uri="{FF2B5EF4-FFF2-40B4-BE49-F238E27FC236}">
                <a16:creationId xmlns:a16="http://schemas.microsoft.com/office/drawing/2014/main" id="{7B90933F-B449-5D14-1317-D7D337B9F4EC}"/>
              </a:ext>
            </a:extLst>
          </p:cNvPr>
          <p:cNvSpPr txBox="1"/>
          <p:nvPr/>
        </p:nvSpPr>
        <p:spPr>
          <a:xfrm>
            <a:off x="8315863" y="4336360"/>
            <a:ext cx="3514042" cy="769441"/>
          </a:xfrm>
          <a:prstGeom prst="rect">
            <a:avLst/>
          </a:prstGeom>
          <a:noFill/>
        </p:spPr>
        <p:txBody>
          <a:bodyPr wrap="square">
            <a:spAutoFit/>
          </a:bodyPr>
          <a:lstStyle/>
          <a:p>
            <a:pPr algn="ctr"/>
            <a:r>
              <a:rPr lang="en-US" sz="4400" b="1">
                <a:solidFill>
                  <a:srgbClr val="002060"/>
                </a:solidFill>
              </a:rPr>
              <a:t>Trang 97</a:t>
            </a:r>
          </a:p>
        </p:txBody>
      </p:sp>
      <p:sp>
        <p:nvSpPr>
          <p:cNvPr id="11" name="Rectangle 5"/>
          <p:cNvSpPr>
            <a:spLocks noChangeArrowheads="1"/>
          </p:cNvSpPr>
          <p:nvPr/>
        </p:nvSpPr>
        <p:spPr bwMode="auto">
          <a:xfrm>
            <a:off x="5619083" y="5247880"/>
            <a:ext cx="5459287" cy="58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834" rtl="0" eaLnBrk="1" fontAlgn="auto" latinLnBrk="0" hangingPunct="1">
              <a:lnSpc>
                <a:spcPct val="100000"/>
              </a:lnSpc>
              <a:spcBef>
                <a:spcPct val="50000"/>
              </a:spcBef>
              <a:spcAft>
                <a:spcPts val="0"/>
              </a:spcAft>
              <a:buClrTx/>
              <a:buSzTx/>
              <a:buFont typeface="Arial"/>
              <a:buNone/>
              <a:tabLst/>
              <a:defRPr/>
            </a:pPr>
            <a:r>
              <a:rPr kumimoji="0" lang="en-US" sz="3184" b="1" i="1" u="none" strike="noStrike" kern="1200" cap="none" spc="0" normalizeH="0" baseline="0" noProof="0" dirty="0">
                <a:ln>
                  <a:noFill/>
                </a:ln>
                <a:solidFill>
                  <a:srgbClr val="3333CC"/>
                </a:solidFill>
                <a:effectLst/>
                <a:uLnTx/>
                <a:uFillTx/>
                <a:latin typeface="Times New Roman" pitchFamily="18" charset="0"/>
                <a:cs typeface="Arial"/>
                <a:sym typeface="Arial"/>
              </a:rPr>
              <a:t>Giáo viên: </a:t>
            </a:r>
            <a:r>
              <a:rPr lang="en-US" sz="3184" b="1" i="1" kern="1200" dirty="0" err="1" smtClean="0">
                <a:solidFill>
                  <a:srgbClr val="3333CC"/>
                </a:solidFill>
                <a:latin typeface="Times New Roman" pitchFamily="18" charset="0"/>
              </a:rPr>
              <a:t>Dương</a:t>
            </a:r>
            <a:r>
              <a:rPr lang="en-US" sz="3184" b="1" i="1" kern="1200" dirty="0" smtClean="0">
                <a:solidFill>
                  <a:srgbClr val="3333CC"/>
                </a:solidFill>
                <a:latin typeface="Times New Roman" pitchFamily="18" charset="0"/>
              </a:rPr>
              <a:t> </a:t>
            </a:r>
            <a:r>
              <a:rPr lang="en-US" sz="3184" b="1" i="1" kern="1200" dirty="0" err="1" smtClean="0">
                <a:solidFill>
                  <a:srgbClr val="3333CC"/>
                </a:solidFill>
                <a:latin typeface="Times New Roman" pitchFamily="18" charset="0"/>
              </a:rPr>
              <a:t>Thị</a:t>
            </a:r>
            <a:r>
              <a:rPr lang="en-US" sz="3184" b="1" i="1" kern="1200" dirty="0" smtClean="0">
                <a:solidFill>
                  <a:srgbClr val="3333CC"/>
                </a:solidFill>
                <a:latin typeface="Times New Roman" pitchFamily="18" charset="0"/>
              </a:rPr>
              <a:t> </a:t>
            </a:r>
            <a:r>
              <a:rPr lang="en-US" sz="3184" b="1" i="1" kern="1200" dirty="0" err="1" smtClean="0">
                <a:solidFill>
                  <a:srgbClr val="3333CC"/>
                </a:solidFill>
                <a:latin typeface="Times New Roman" pitchFamily="18" charset="0"/>
              </a:rPr>
              <a:t>Quyên</a:t>
            </a:r>
            <a:endParaRPr kumimoji="0" lang="en-US" sz="3184" b="1" i="1" u="none" strike="noStrike" kern="1200" cap="none" spc="0" normalizeH="0" baseline="0" noProof="0" dirty="0">
              <a:ln>
                <a:noFill/>
              </a:ln>
              <a:solidFill>
                <a:srgbClr val="3333CC"/>
              </a:solidFill>
              <a:effectLst/>
              <a:uLnTx/>
              <a:uFillTx/>
              <a:latin typeface="Times New Roman" pitchFamily="18" charset="0"/>
              <a:cs typeface="Arial"/>
              <a:sym typeface="Arial"/>
            </a:endParaRPr>
          </a:p>
        </p:txBody>
      </p:sp>
      <p:sp>
        <p:nvSpPr>
          <p:cNvPr id="12" name="Rectangle 6"/>
          <p:cNvSpPr>
            <a:spLocks noChangeArrowheads="1"/>
          </p:cNvSpPr>
          <p:nvPr/>
        </p:nvSpPr>
        <p:spPr bwMode="auto">
          <a:xfrm>
            <a:off x="1206855" y="56699"/>
            <a:ext cx="9778018" cy="162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786"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TRƯỜNG TIỂU HỌC QUANG TRUNG</a:t>
            </a: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388"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a:rPr>
              <a:t>Sách</a:t>
            </a: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 </a:t>
            </a:r>
            <a:r>
              <a:rPr kumimoji="0" lang="en-US" sz="2388"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a:rPr>
              <a:t>kết</a:t>
            </a: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 </a:t>
            </a:r>
            <a:r>
              <a:rPr kumimoji="0" lang="en-US" sz="2388"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a:rPr>
              <a:t>nối</a:t>
            </a: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 tri </a:t>
            </a:r>
            <a:r>
              <a:rPr kumimoji="0" lang="en-US" sz="2388"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a:rPr>
              <a:t>thức</a:t>
            </a: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 </a:t>
            </a:r>
            <a:r>
              <a:rPr kumimoji="0" lang="en-US" sz="2388"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a:rPr>
              <a:t>với</a:t>
            </a: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 </a:t>
            </a:r>
            <a:r>
              <a:rPr kumimoji="0" lang="en-US" sz="2388"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a:rPr>
              <a:t>cuộc</a:t>
            </a: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 </a:t>
            </a:r>
            <a:r>
              <a:rPr kumimoji="0" lang="en-US" sz="2388"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a:rPr>
              <a:t>sống</a:t>
            </a: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 – </a:t>
            </a:r>
            <a:r>
              <a:rPr kumimoji="0" lang="en-US" sz="2388"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a:rPr>
              <a:t>Lớp</a:t>
            </a: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 4</a:t>
            </a: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 </a:t>
            </a:r>
            <a:r>
              <a:rPr kumimoji="0" lang="en-US" sz="2388"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a:rPr>
              <a:t>Năm</a:t>
            </a: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 </a:t>
            </a:r>
            <a:r>
              <a:rPr kumimoji="0" lang="en-US" sz="2388"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a:rPr>
              <a:t>học</a:t>
            </a: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 2024-2025</a:t>
            </a: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panose="05000000000000000000" pitchFamily="2" charset="2"/>
              </a:rPr>
              <a:t></a:t>
            </a:r>
            <a:endParaRPr kumimoji="0" lang="en-US" sz="2388" b="0"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E9C623-419F-B5D4-75F6-D194AED863D9}"/>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8379982" y="2420351"/>
            <a:ext cx="3536347" cy="3338887"/>
          </a:xfrm>
          <a:prstGeom prst="rect">
            <a:avLst/>
          </a:prstGeom>
          <a:ln>
            <a:noFill/>
          </a:ln>
          <a:effectLst>
            <a:softEdge rad="112500"/>
          </a:effectLst>
        </p:spPr>
      </p:pic>
      <p:sp>
        <p:nvSpPr>
          <p:cNvPr id="2" name="TextBox 1">
            <a:extLst>
              <a:ext uri="{FF2B5EF4-FFF2-40B4-BE49-F238E27FC236}">
                <a16:creationId xmlns:a16="http://schemas.microsoft.com/office/drawing/2014/main" id="{8B296252-0ABF-F7BB-E5A8-63CE61B46FBF}"/>
              </a:ext>
            </a:extLst>
          </p:cNvPr>
          <p:cNvSpPr txBox="1"/>
          <p:nvPr/>
        </p:nvSpPr>
        <p:spPr>
          <a:xfrm>
            <a:off x="836058" y="167895"/>
            <a:ext cx="10489721" cy="1154162"/>
          </a:xfrm>
          <a:prstGeom prst="rect">
            <a:avLst/>
          </a:prstGeom>
          <a:noFill/>
        </p:spPr>
        <p:txBody>
          <a:bodyPr wrap="square" rtlCol="0">
            <a:spAutoFit/>
          </a:bodyPr>
          <a:lstStyle/>
          <a:p>
            <a:pPr algn="just">
              <a:spcAft>
                <a:spcPts val="600"/>
              </a:spcAft>
            </a:pPr>
            <a:r>
              <a:rPr lang="en-US" sz="3200" b="1"/>
              <a:t>1. Đọc sách báo về quê hương, đất nước.</a:t>
            </a:r>
          </a:p>
          <a:p>
            <a:pPr algn="just">
              <a:spcAft>
                <a:spcPts val="600"/>
              </a:spcAft>
            </a:pPr>
            <a:r>
              <a:rPr lang="en-US" sz="3200" b="1"/>
              <a:t>    Gợi ý:</a:t>
            </a:r>
            <a:endParaRPr lang="vi-VN" sz="3200" b="1"/>
          </a:p>
        </p:txBody>
      </p:sp>
      <p:sp>
        <p:nvSpPr>
          <p:cNvPr id="3" name="Rectangle: Diagonal Corners Snipped 2">
            <a:extLst>
              <a:ext uri="{FF2B5EF4-FFF2-40B4-BE49-F238E27FC236}">
                <a16:creationId xmlns:a16="http://schemas.microsoft.com/office/drawing/2014/main" id="{E2D525A3-1847-6851-84AE-38B6F4B3A412}"/>
              </a:ext>
            </a:extLst>
          </p:cNvPr>
          <p:cNvSpPr/>
          <p:nvPr/>
        </p:nvSpPr>
        <p:spPr>
          <a:xfrm>
            <a:off x="636587" y="1397976"/>
            <a:ext cx="7497763" cy="2044750"/>
          </a:xfrm>
          <a:prstGeom prst="snip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rPr>
              <a:t>“Non nước Việt Nam” là cuốn sách cung cấp thông tin cơ bản về điều kiện tự nhiên, lịch sử - văn hoá của Việt Nam và các tỉnh thành trong cả nước.</a:t>
            </a:r>
          </a:p>
        </p:txBody>
      </p:sp>
      <p:sp>
        <p:nvSpPr>
          <p:cNvPr id="7" name="Rectangle: Diagonal Corners Snipped 6">
            <a:extLst>
              <a:ext uri="{FF2B5EF4-FFF2-40B4-BE49-F238E27FC236}">
                <a16:creationId xmlns:a16="http://schemas.microsoft.com/office/drawing/2014/main" id="{33BDB212-3324-F91D-64A3-DA0D7D3177B2}"/>
              </a:ext>
            </a:extLst>
          </p:cNvPr>
          <p:cNvSpPr/>
          <p:nvPr/>
        </p:nvSpPr>
        <p:spPr>
          <a:xfrm>
            <a:off x="636587" y="3765295"/>
            <a:ext cx="7497763" cy="2673606"/>
          </a:xfrm>
          <a:prstGeom prst="snip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rPr>
              <a:t>“Đất nước ngàn năm” là tên gọi chung của bộ sách do nhiều tác giả viết. Bộ sách viết về các danh làm thắng cảnh, những nét đặc sắc về văn hoá và những sản vật của nhiều vùng miền trên đất nước Việt Nam ta.</a:t>
            </a:r>
          </a:p>
        </p:txBody>
      </p:sp>
    </p:spTree>
    <p:custDataLst>
      <p:tags r:id="rId1"/>
    </p:custDataLst>
    <p:extLst>
      <p:ext uri="{BB962C8B-B14F-4D97-AF65-F5344CB8AC3E}">
        <p14:creationId xmlns:p14="http://schemas.microsoft.com/office/powerpoint/2010/main" val="2217996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n Nước Việt Nam">
            <a:extLst>
              <a:ext uri="{FF2B5EF4-FFF2-40B4-BE49-F238E27FC236}">
                <a16:creationId xmlns:a16="http://schemas.microsoft.com/office/drawing/2014/main" id="{462D3BBD-DC7C-3927-1FE8-2E40E05227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991" y="375928"/>
            <a:ext cx="4221826" cy="61061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ua Non Nước Việt Nam 63 Tỉnh Thành | Tiki">
            <a:extLst>
              <a:ext uri="{FF2B5EF4-FFF2-40B4-BE49-F238E27FC236}">
                <a16:creationId xmlns:a16="http://schemas.microsoft.com/office/drawing/2014/main" id="{763DEBD0-282E-694F-34A3-7B46F1A1DE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6220" y="375927"/>
            <a:ext cx="3926590" cy="610614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15162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9F5FE-2B89-6F35-AD37-A6AC4CDFAC0F}"/>
              </a:ext>
            </a:extLst>
          </p:cNvPr>
          <p:cNvSpPr>
            <a:spLocks noGrp="1"/>
          </p:cNvSpPr>
          <p:nvPr>
            <p:ph type="title"/>
          </p:nvPr>
        </p:nvSpPr>
        <p:spPr/>
        <p:txBody>
          <a:bodyPr/>
          <a:lstStyle/>
          <a:p>
            <a:endParaRPr lang="en-US"/>
          </a:p>
        </p:txBody>
      </p:sp>
      <p:pic>
        <p:nvPicPr>
          <p:cNvPr id="2050" name="Picture 2" descr="Sách quý hiếm Blog: Đất nước ngàn năm (NXB Kim Đồng, 197x)">
            <a:extLst>
              <a:ext uri="{FF2B5EF4-FFF2-40B4-BE49-F238E27FC236}">
                <a16:creationId xmlns:a16="http://schemas.microsoft.com/office/drawing/2014/main" id="{0D39A4BA-967E-2385-A61B-66CD7F40C2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5"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02753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296252-0ABF-F7BB-E5A8-63CE61B46FBF}"/>
              </a:ext>
            </a:extLst>
          </p:cNvPr>
          <p:cNvSpPr txBox="1"/>
          <p:nvPr/>
        </p:nvSpPr>
        <p:spPr>
          <a:xfrm>
            <a:off x="628972" y="338700"/>
            <a:ext cx="10489721" cy="584775"/>
          </a:xfrm>
          <a:prstGeom prst="rect">
            <a:avLst/>
          </a:prstGeom>
          <a:noFill/>
        </p:spPr>
        <p:txBody>
          <a:bodyPr wrap="square" rtlCol="0">
            <a:spAutoFit/>
          </a:bodyPr>
          <a:lstStyle/>
          <a:p>
            <a:pPr algn="just">
              <a:spcBef>
                <a:spcPts val="1200"/>
              </a:spcBef>
              <a:spcAft>
                <a:spcPts val="600"/>
              </a:spcAft>
            </a:pPr>
            <a:r>
              <a:rPr lang="en-US" sz="3200" b="1"/>
              <a:t>2. Viết phiếu đọc sách theo mẫu.</a:t>
            </a:r>
            <a:endParaRPr lang="vi-VN" sz="3200"/>
          </a:p>
        </p:txBody>
      </p:sp>
      <p:grpSp>
        <p:nvGrpSpPr>
          <p:cNvPr id="8" name="Group 7">
            <a:extLst>
              <a:ext uri="{FF2B5EF4-FFF2-40B4-BE49-F238E27FC236}">
                <a16:creationId xmlns:a16="http://schemas.microsoft.com/office/drawing/2014/main" id="{81863AFD-962D-3667-093C-B74A8CF91DB0}"/>
              </a:ext>
            </a:extLst>
          </p:cNvPr>
          <p:cNvGrpSpPr/>
          <p:nvPr/>
        </p:nvGrpSpPr>
        <p:grpSpPr>
          <a:xfrm>
            <a:off x="770020" y="1105904"/>
            <a:ext cx="10780295" cy="5409196"/>
            <a:chOff x="770020" y="1315454"/>
            <a:chExt cx="10780295" cy="4908884"/>
          </a:xfrm>
        </p:grpSpPr>
        <p:sp>
          <p:nvSpPr>
            <p:cNvPr id="3" name="Rectangle: Rounded Corners 2">
              <a:extLst>
                <a:ext uri="{FF2B5EF4-FFF2-40B4-BE49-F238E27FC236}">
                  <a16:creationId xmlns:a16="http://schemas.microsoft.com/office/drawing/2014/main" id="{8E595830-AB73-F201-F092-358D21A8022D}"/>
                </a:ext>
              </a:extLst>
            </p:cNvPr>
            <p:cNvSpPr/>
            <p:nvPr/>
          </p:nvSpPr>
          <p:spPr>
            <a:xfrm>
              <a:off x="770020" y="1315454"/>
              <a:ext cx="10780295" cy="4908884"/>
            </a:xfrm>
            <a:prstGeom prst="roundRect">
              <a:avLst/>
            </a:prstGeom>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5B15859-6079-8A26-0D16-1762A335556E}"/>
                </a:ext>
              </a:extLst>
            </p:cNvPr>
            <p:cNvSpPr txBox="1"/>
            <p:nvPr/>
          </p:nvSpPr>
          <p:spPr>
            <a:xfrm>
              <a:off x="2244510" y="1517795"/>
              <a:ext cx="7672818" cy="584775"/>
            </a:xfrm>
            <a:prstGeom prst="rect">
              <a:avLst/>
            </a:prstGeom>
            <a:noFill/>
          </p:spPr>
          <p:txBody>
            <a:bodyPr wrap="square" rtlCol="0">
              <a:spAutoFit/>
            </a:bodyPr>
            <a:lstStyle/>
            <a:p>
              <a:pPr algn="ctr">
                <a:spcBef>
                  <a:spcPts val="1200"/>
                </a:spcBef>
                <a:spcAft>
                  <a:spcPts val="600"/>
                </a:spcAft>
              </a:pPr>
              <a:r>
                <a:rPr lang="en-US" sz="3200" b="1"/>
                <a:t>PHIẾU ĐỌC SÁCH</a:t>
              </a:r>
              <a:endParaRPr lang="vi-VN" sz="3200"/>
            </a:p>
          </p:txBody>
        </p:sp>
      </p:grpSp>
      <p:graphicFrame>
        <p:nvGraphicFramePr>
          <p:cNvPr id="7" name="Table 6">
            <a:extLst>
              <a:ext uri="{FF2B5EF4-FFF2-40B4-BE49-F238E27FC236}">
                <a16:creationId xmlns:a16="http://schemas.microsoft.com/office/drawing/2014/main" id="{BB6A07DA-7FD8-BA5E-748C-AFCA81A05E51}"/>
              </a:ext>
            </a:extLst>
          </p:cNvPr>
          <p:cNvGraphicFramePr>
            <a:graphicFrameLocks noGrp="1"/>
          </p:cNvGraphicFramePr>
          <p:nvPr>
            <p:extLst>
              <p:ext uri="{D42A27DB-BD31-4B8C-83A1-F6EECF244321}">
                <p14:modId xmlns:p14="http://schemas.microsoft.com/office/powerpoint/2010/main" val="1941973078"/>
              </p:ext>
            </p:extLst>
          </p:nvPr>
        </p:nvGraphicFramePr>
        <p:xfrm>
          <a:off x="914400" y="2078852"/>
          <a:ext cx="10477419" cy="3991000"/>
        </p:xfrm>
        <a:graphic>
          <a:graphicData uri="http://schemas.openxmlformats.org/drawingml/2006/table">
            <a:tbl>
              <a:tblPr firstRow="1" bandRow="1">
                <a:tableStyleId>{8093D478-75FA-4B53-8D38-67EB8A8D4180}</a:tableStyleId>
              </a:tblPr>
              <a:tblGrid>
                <a:gridCol w="3905250">
                  <a:extLst>
                    <a:ext uri="{9D8B030D-6E8A-4147-A177-3AD203B41FA5}">
                      <a16:colId xmlns:a16="http://schemas.microsoft.com/office/drawing/2014/main" val="4102890596"/>
                    </a:ext>
                  </a:extLst>
                </a:gridCol>
                <a:gridCol w="3079696">
                  <a:extLst>
                    <a:ext uri="{9D8B030D-6E8A-4147-A177-3AD203B41FA5}">
                      <a16:colId xmlns:a16="http://schemas.microsoft.com/office/drawing/2014/main" val="38402856"/>
                    </a:ext>
                  </a:extLst>
                </a:gridCol>
                <a:gridCol w="3492473">
                  <a:extLst>
                    <a:ext uri="{9D8B030D-6E8A-4147-A177-3AD203B41FA5}">
                      <a16:colId xmlns:a16="http://schemas.microsoft.com/office/drawing/2014/main" val="1832243953"/>
                    </a:ext>
                  </a:extLst>
                </a:gridCol>
              </a:tblGrid>
              <a:tr h="798200">
                <a:tc>
                  <a:txBody>
                    <a:bodyPr/>
                    <a:lstStyle/>
                    <a:p>
                      <a:r>
                        <a:rPr lang="en-US" sz="3200"/>
                        <a:t>Tên sách (báo):</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a:t>Tác giả:</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a:t>Ngày đọc: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4596534"/>
                  </a:ext>
                </a:extLst>
              </a:tr>
              <a:tr h="798200">
                <a:tc gridSpan="3">
                  <a:txBody>
                    <a:bodyPr/>
                    <a:lstStyle/>
                    <a:p>
                      <a:r>
                        <a:rPr lang="en-US" sz="3200"/>
                        <a:t>Nội dung chính: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79783479"/>
                  </a:ext>
                </a:extLst>
              </a:tr>
              <a:tr h="798200">
                <a:tc gridSpan="3">
                  <a:txBody>
                    <a:bodyPr/>
                    <a:lstStyle/>
                    <a:p>
                      <a:r>
                        <a:rPr lang="en-US" sz="3200"/>
                        <a:t>Những thông tin chính về nơi được nhắc tới: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42850057"/>
                  </a:ext>
                </a:extLst>
              </a:tr>
              <a:tr h="798200">
                <a:tc gridSpan="3">
                  <a:txBody>
                    <a:bodyPr/>
                    <a:lstStyle/>
                    <a:p>
                      <a:r>
                        <a:rPr lang="en-US" sz="3200"/>
                        <a:t>Điều thú vị đối với em:</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6709186"/>
                  </a:ext>
                </a:extLst>
              </a:tr>
              <a:tr h="798200">
                <a:tc gridSpan="3">
                  <a:txBody>
                    <a:bodyPr/>
                    <a:lstStyle/>
                    <a:p>
                      <a:r>
                        <a:rPr lang="en-US" sz="3200"/>
                        <a:t>Mức độ yêu thích: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9474394"/>
                  </a:ext>
                </a:extLst>
              </a:tr>
            </a:tbl>
          </a:graphicData>
        </a:graphic>
      </p:graphicFrame>
      <p:pic>
        <p:nvPicPr>
          <p:cNvPr id="1026" name="Picture 2" descr="Flower - Free nature icons">
            <a:extLst>
              <a:ext uri="{FF2B5EF4-FFF2-40B4-BE49-F238E27FC236}">
                <a16:creationId xmlns:a16="http://schemas.microsoft.com/office/drawing/2014/main" id="{35498849-9CDE-AC35-EB79-54FCA39D85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8879" y="2217306"/>
            <a:ext cx="524861" cy="5248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lower - Free nature icons">
            <a:extLst>
              <a:ext uri="{FF2B5EF4-FFF2-40B4-BE49-F238E27FC236}">
                <a16:creationId xmlns:a16="http://schemas.microsoft.com/office/drawing/2014/main" id="{690CEDE6-CEEB-23F6-BD51-AE321640C2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4112" y="2217306"/>
            <a:ext cx="524861" cy="5248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lower - Free nature icons">
            <a:extLst>
              <a:ext uri="{FF2B5EF4-FFF2-40B4-BE49-F238E27FC236}">
                <a16:creationId xmlns:a16="http://schemas.microsoft.com/office/drawing/2014/main" id="{3F010860-99BE-B484-CDD4-5BA7A12582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5054" y="3811921"/>
            <a:ext cx="524861" cy="524861"/>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93471FC6-0D1A-7129-D990-2BC2D40AD331}"/>
              </a:ext>
            </a:extLst>
          </p:cNvPr>
          <p:cNvGrpSpPr/>
          <p:nvPr/>
        </p:nvGrpSpPr>
        <p:grpSpPr>
          <a:xfrm>
            <a:off x="4604181" y="5181759"/>
            <a:ext cx="3880420" cy="925945"/>
            <a:chOff x="4709687" y="4763450"/>
            <a:chExt cx="3880420" cy="925945"/>
          </a:xfrm>
        </p:grpSpPr>
        <p:grpSp>
          <p:nvGrpSpPr>
            <p:cNvPr id="14" name="Group 13">
              <a:extLst>
                <a:ext uri="{FF2B5EF4-FFF2-40B4-BE49-F238E27FC236}">
                  <a16:creationId xmlns:a16="http://schemas.microsoft.com/office/drawing/2014/main" id="{9989752D-E5FD-3487-9F22-E8BAD334A02D}"/>
                </a:ext>
              </a:extLst>
            </p:cNvPr>
            <p:cNvGrpSpPr/>
            <p:nvPr/>
          </p:nvGrpSpPr>
          <p:grpSpPr>
            <a:xfrm>
              <a:off x="4709687" y="4763451"/>
              <a:ext cx="1624250" cy="920211"/>
              <a:chOff x="4709687" y="4763451"/>
              <a:chExt cx="1624250" cy="920211"/>
            </a:xfrm>
          </p:grpSpPr>
          <p:pic>
            <p:nvPicPr>
              <p:cNvPr id="4" name="Picture 2" descr="Star Cartoon Vector Art PNG, Cartoon Stars, Star, Decoration, Vector PNG  Image For Free Download">
                <a:extLst>
                  <a:ext uri="{FF2B5EF4-FFF2-40B4-BE49-F238E27FC236}">
                    <a16:creationId xmlns:a16="http://schemas.microsoft.com/office/drawing/2014/main" id="{4102ACC0-866D-B220-E892-30D9855F89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9687" y="4763451"/>
                <a:ext cx="920211" cy="9202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tar Cartoon Vector Art PNG, Cartoon Stars, Star, Decoration, Vector PNG  Image For Free Download">
                <a:extLst>
                  <a:ext uri="{FF2B5EF4-FFF2-40B4-BE49-F238E27FC236}">
                    <a16:creationId xmlns:a16="http://schemas.microsoft.com/office/drawing/2014/main" id="{8DF89ABA-0712-CB93-C7EA-13FE2285B2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3726" y="4763451"/>
                <a:ext cx="920211" cy="9202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56BD8131-B7DE-B36C-91B2-9B1E159E28FB}"/>
                </a:ext>
              </a:extLst>
            </p:cNvPr>
            <p:cNvGrpSpPr/>
            <p:nvPr/>
          </p:nvGrpSpPr>
          <p:grpSpPr>
            <a:xfrm>
              <a:off x="6239639" y="4763450"/>
              <a:ext cx="2350468" cy="925945"/>
              <a:chOff x="4709687" y="4763451"/>
              <a:chExt cx="2350468" cy="925945"/>
            </a:xfrm>
          </p:grpSpPr>
          <p:pic>
            <p:nvPicPr>
              <p:cNvPr id="16" name="Picture 2" descr="Star Cartoon Vector Art PNG, Cartoon Stars, Star, Decoration, Vector PNG  Image For Free Download">
                <a:extLst>
                  <a:ext uri="{FF2B5EF4-FFF2-40B4-BE49-F238E27FC236}">
                    <a16:creationId xmlns:a16="http://schemas.microsoft.com/office/drawing/2014/main" id="{EE7A35A0-3FAB-038C-2D9A-F6704DA7CE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9687" y="4763451"/>
                <a:ext cx="920211" cy="92021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tar Cartoon Vector Art PNG, Cartoon Stars, Star, Decoration, Vector PNG  Image For Free Download">
                <a:extLst>
                  <a:ext uri="{FF2B5EF4-FFF2-40B4-BE49-F238E27FC236}">
                    <a16:creationId xmlns:a16="http://schemas.microsoft.com/office/drawing/2014/main" id="{0E4CCA36-2A4B-A87F-95A3-C56B5FC02F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3726" y="4763451"/>
                <a:ext cx="920211" cy="92021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tar Cartoon Vector Art PNG, Cartoon Stars, Star, Decoration, Vector PNG  Image For Free Download">
                <a:extLst>
                  <a:ext uri="{FF2B5EF4-FFF2-40B4-BE49-F238E27FC236}">
                    <a16:creationId xmlns:a16="http://schemas.microsoft.com/office/drawing/2014/main" id="{8FC4A08D-DDDC-4082-6363-3B66C1E368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9944" y="4769185"/>
                <a:ext cx="920211" cy="920211"/>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9" name="Picture 2" descr="Flower - Free nature icons">
            <a:extLst>
              <a:ext uri="{FF2B5EF4-FFF2-40B4-BE49-F238E27FC236}">
                <a16:creationId xmlns:a16="http://schemas.microsoft.com/office/drawing/2014/main" id="{356AE488-038C-B6D9-93AB-D40260759C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1212" y="2219500"/>
            <a:ext cx="524861" cy="5248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lower - Free nature icons">
            <a:extLst>
              <a:ext uri="{FF2B5EF4-FFF2-40B4-BE49-F238E27FC236}">
                <a16:creationId xmlns:a16="http://schemas.microsoft.com/office/drawing/2014/main" id="{17648BF5-43A9-7A04-C213-F492203D95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8878" y="3013136"/>
            <a:ext cx="524861" cy="5248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Flower - Free nature icons">
            <a:extLst>
              <a:ext uri="{FF2B5EF4-FFF2-40B4-BE49-F238E27FC236}">
                <a16:creationId xmlns:a16="http://schemas.microsoft.com/office/drawing/2014/main" id="{D853DE24-A5C1-040F-3A65-747765082A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306" y="4619047"/>
            <a:ext cx="524861" cy="52486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16115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296252-0ABF-F7BB-E5A8-63CE61B46FBF}"/>
              </a:ext>
            </a:extLst>
          </p:cNvPr>
          <p:cNvSpPr txBox="1"/>
          <p:nvPr/>
        </p:nvSpPr>
        <p:spPr>
          <a:xfrm>
            <a:off x="628972" y="338700"/>
            <a:ext cx="10489721" cy="1077218"/>
          </a:xfrm>
          <a:prstGeom prst="rect">
            <a:avLst/>
          </a:prstGeom>
          <a:noFill/>
        </p:spPr>
        <p:txBody>
          <a:bodyPr wrap="square" rtlCol="0">
            <a:spAutoFit/>
          </a:bodyPr>
          <a:lstStyle/>
          <a:p>
            <a:pPr algn="just">
              <a:spcBef>
                <a:spcPts val="1200"/>
              </a:spcBef>
              <a:spcAft>
                <a:spcPts val="600"/>
              </a:spcAft>
            </a:pPr>
            <a:r>
              <a:rPr lang="en-US" sz="3200" b="1"/>
              <a:t>3. Trao đổi với bạn những điều đáng nhớ về các vùng miền đất nước được giới thiệu trong sách báo.</a:t>
            </a:r>
            <a:endParaRPr lang="vi-VN" sz="3200" b="1"/>
          </a:p>
        </p:txBody>
      </p:sp>
      <p:pic>
        <p:nvPicPr>
          <p:cNvPr id="2050" name="Picture 2" descr="Two Kids Talking Cartoon Character vector illustration 17309578 Vector Art  at Vecteezy">
            <a:extLst>
              <a:ext uri="{FF2B5EF4-FFF2-40B4-BE49-F238E27FC236}">
                <a16:creationId xmlns:a16="http://schemas.microsoft.com/office/drawing/2014/main" id="{8E190B8E-FAA2-9B11-0E22-BFFE385922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7270" y="1832999"/>
            <a:ext cx="6213124" cy="4533901"/>
          </a:xfrm>
          <a:prstGeom prst="round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91701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7"/>
          <p:cNvSpPr/>
          <p:nvPr/>
        </p:nvSpPr>
        <p:spPr>
          <a:xfrm>
            <a:off x="6593848" y="1243915"/>
            <a:ext cx="4423310" cy="3680057"/>
          </a:xfrm>
          <a:custGeom>
            <a:avLst/>
            <a:gdLst/>
            <a:ahLst/>
            <a:cxnLst/>
            <a:rect l="l" t="t" r="r" b="b"/>
            <a:pathLst>
              <a:path w="96762" h="80503" extrusionOk="0">
                <a:moveTo>
                  <a:pt x="28708" y="0"/>
                </a:moveTo>
                <a:lnTo>
                  <a:pt x="27862" y="30"/>
                </a:lnTo>
                <a:lnTo>
                  <a:pt x="27046" y="61"/>
                </a:lnTo>
                <a:lnTo>
                  <a:pt x="26231" y="121"/>
                </a:lnTo>
                <a:lnTo>
                  <a:pt x="24568" y="302"/>
                </a:lnTo>
                <a:lnTo>
                  <a:pt x="24025" y="363"/>
                </a:lnTo>
                <a:lnTo>
                  <a:pt x="23481" y="393"/>
                </a:lnTo>
                <a:lnTo>
                  <a:pt x="22937" y="423"/>
                </a:lnTo>
                <a:lnTo>
                  <a:pt x="22665" y="484"/>
                </a:lnTo>
                <a:lnTo>
                  <a:pt x="22393" y="544"/>
                </a:lnTo>
                <a:lnTo>
                  <a:pt x="19915" y="1179"/>
                </a:lnTo>
                <a:lnTo>
                  <a:pt x="18676" y="1511"/>
                </a:lnTo>
                <a:lnTo>
                  <a:pt x="17437" y="1874"/>
                </a:lnTo>
                <a:lnTo>
                  <a:pt x="16712" y="2146"/>
                </a:lnTo>
                <a:lnTo>
                  <a:pt x="15986" y="2418"/>
                </a:lnTo>
                <a:lnTo>
                  <a:pt x="15261" y="2750"/>
                </a:lnTo>
                <a:lnTo>
                  <a:pt x="14566" y="3082"/>
                </a:lnTo>
                <a:lnTo>
                  <a:pt x="13901" y="3475"/>
                </a:lnTo>
                <a:lnTo>
                  <a:pt x="13206" y="3868"/>
                </a:lnTo>
                <a:lnTo>
                  <a:pt x="12541" y="4291"/>
                </a:lnTo>
                <a:lnTo>
                  <a:pt x="11877" y="4714"/>
                </a:lnTo>
                <a:lnTo>
                  <a:pt x="11182" y="5228"/>
                </a:lnTo>
                <a:lnTo>
                  <a:pt x="10517" y="5711"/>
                </a:lnTo>
                <a:lnTo>
                  <a:pt x="9882" y="6255"/>
                </a:lnTo>
                <a:lnTo>
                  <a:pt x="9248" y="6799"/>
                </a:lnTo>
                <a:lnTo>
                  <a:pt x="8643" y="7373"/>
                </a:lnTo>
                <a:lnTo>
                  <a:pt x="8069" y="7978"/>
                </a:lnTo>
                <a:lnTo>
                  <a:pt x="7525" y="8612"/>
                </a:lnTo>
                <a:lnTo>
                  <a:pt x="7011" y="9247"/>
                </a:lnTo>
                <a:lnTo>
                  <a:pt x="6346" y="10154"/>
                </a:lnTo>
                <a:lnTo>
                  <a:pt x="5742" y="11090"/>
                </a:lnTo>
                <a:lnTo>
                  <a:pt x="5138" y="11997"/>
                </a:lnTo>
                <a:lnTo>
                  <a:pt x="4805" y="12450"/>
                </a:lnTo>
                <a:lnTo>
                  <a:pt x="4473" y="12873"/>
                </a:lnTo>
                <a:lnTo>
                  <a:pt x="4141" y="13266"/>
                </a:lnTo>
                <a:lnTo>
                  <a:pt x="3838" y="13689"/>
                </a:lnTo>
                <a:lnTo>
                  <a:pt x="3294" y="14535"/>
                </a:lnTo>
                <a:lnTo>
                  <a:pt x="2267" y="16288"/>
                </a:lnTo>
                <a:lnTo>
                  <a:pt x="2176" y="16469"/>
                </a:lnTo>
                <a:lnTo>
                  <a:pt x="2086" y="16681"/>
                </a:lnTo>
                <a:lnTo>
                  <a:pt x="1995" y="17074"/>
                </a:lnTo>
                <a:lnTo>
                  <a:pt x="1904" y="17436"/>
                </a:lnTo>
                <a:lnTo>
                  <a:pt x="1844" y="17618"/>
                </a:lnTo>
                <a:lnTo>
                  <a:pt x="1753" y="17799"/>
                </a:lnTo>
                <a:lnTo>
                  <a:pt x="1511" y="18162"/>
                </a:lnTo>
                <a:lnTo>
                  <a:pt x="1330" y="18524"/>
                </a:lnTo>
                <a:lnTo>
                  <a:pt x="1149" y="18917"/>
                </a:lnTo>
                <a:lnTo>
                  <a:pt x="998" y="19310"/>
                </a:lnTo>
                <a:lnTo>
                  <a:pt x="756" y="20096"/>
                </a:lnTo>
                <a:lnTo>
                  <a:pt x="544" y="20912"/>
                </a:lnTo>
                <a:lnTo>
                  <a:pt x="363" y="21727"/>
                </a:lnTo>
                <a:lnTo>
                  <a:pt x="242" y="22513"/>
                </a:lnTo>
                <a:lnTo>
                  <a:pt x="121" y="23329"/>
                </a:lnTo>
                <a:lnTo>
                  <a:pt x="61" y="24115"/>
                </a:lnTo>
                <a:lnTo>
                  <a:pt x="31" y="24931"/>
                </a:lnTo>
                <a:lnTo>
                  <a:pt x="1" y="25747"/>
                </a:lnTo>
                <a:lnTo>
                  <a:pt x="31" y="26532"/>
                </a:lnTo>
                <a:lnTo>
                  <a:pt x="61" y="27348"/>
                </a:lnTo>
                <a:lnTo>
                  <a:pt x="121" y="27862"/>
                </a:lnTo>
                <a:lnTo>
                  <a:pt x="212" y="28376"/>
                </a:lnTo>
                <a:lnTo>
                  <a:pt x="303" y="28889"/>
                </a:lnTo>
                <a:lnTo>
                  <a:pt x="333" y="29433"/>
                </a:lnTo>
                <a:lnTo>
                  <a:pt x="333" y="29977"/>
                </a:lnTo>
                <a:lnTo>
                  <a:pt x="363" y="30521"/>
                </a:lnTo>
                <a:lnTo>
                  <a:pt x="424" y="31065"/>
                </a:lnTo>
                <a:lnTo>
                  <a:pt x="484" y="31579"/>
                </a:lnTo>
                <a:lnTo>
                  <a:pt x="575" y="32123"/>
                </a:lnTo>
                <a:lnTo>
                  <a:pt x="696" y="32636"/>
                </a:lnTo>
                <a:lnTo>
                  <a:pt x="968" y="33664"/>
                </a:lnTo>
                <a:lnTo>
                  <a:pt x="1300" y="34661"/>
                </a:lnTo>
                <a:lnTo>
                  <a:pt x="1663" y="35689"/>
                </a:lnTo>
                <a:lnTo>
                  <a:pt x="2086" y="36656"/>
                </a:lnTo>
                <a:lnTo>
                  <a:pt x="2569" y="37623"/>
                </a:lnTo>
                <a:lnTo>
                  <a:pt x="2781" y="38076"/>
                </a:lnTo>
                <a:lnTo>
                  <a:pt x="3053" y="38469"/>
                </a:lnTo>
                <a:lnTo>
                  <a:pt x="3325" y="38861"/>
                </a:lnTo>
                <a:lnTo>
                  <a:pt x="3597" y="39254"/>
                </a:lnTo>
                <a:lnTo>
                  <a:pt x="3899" y="39617"/>
                </a:lnTo>
                <a:lnTo>
                  <a:pt x="4231" y="39980"/>
                </a:lnTo>
                <a:lnTo>
                  <a:pt x="4926" y="40644"/>
                </a:lnTo>
                <a:lnTo>
                  <a:pt x="5077" y="40795"/>
                </a:lnTo>
                <a:lnTo>
                  <a:pt x="5198" y="40947"/>
                </a:lnTo>
                <a:lnTo>
                  <a:pt x="5289" y="41128"/>
                </a:lnTo>
                <a:lnTo>
                  <a:pt x="5349" y="41279"/>
                </a:lnTo>
                <a:lnTo>
                  <a:pt x="5349" y="41460"/>
                </a:lnTo>
                <a:lnTo>
                  <a:pt x="5349" y="41642"/>
                </a:lnTo>
                <a:lnTo>
                  <a:pt x="5289" y="41853"/>
                </a:lnTo>
                <a:lnTo>
                  <a:pt x="5198" y="42065"/>
                </a:lnTo>
                <a:lnTo>
                  <a:pt x="4715" y="43334"/>
                </a:lnTo>
                <a:lnTo>
                  <a:pt x="4292" y="44633"/>
                </a:lnTo>
                <a:lnTo>
                  <a:pt x="4080" y="45298"/>
                </a:lnTo>
                <a:lnTo>
                  <a:pt x="3929" y="45933"/>
                </a:lnTo>
                <a:lnTo>
                  <a:pt x="3778" y="46598"/>
                </a:lnTo>
                <a:lnTo>
                  <a:pt x="3657" y="47293"/>
                </a:lnTo>
                <a:lnTo>
                  <a:pt x="3627" y="47716"/>
                </a:lnTo>
                <a:lnTo>
                  <a:pt x="3597" y="48169"/>
                </a:lnTo>
                <a:lnTo>
                  <a:pt x="3566" y="48592"/>
                </a:lnTo>
                <a:lnTo>
                  <a:pt x="3536" y="49015"/>
                </a:lnTo>
                <a:lnTo>
                  <a:pt x="3445" y="49529"/>
                </a:lnTo>
                <a:lnTo>
                  <a:pt x="3385" y="50042"/>
                </a:lnTo>
                <a:lnTo>
                  <a:pt x="3355" y="50556"/>
                </a:lnTo>
                <a:lnTo>
                  <a:pt x="3325" y="51070"/>
                </a:lnTo>
                <a:lnTo>
                  <a:pt x="3355" y="51584"/>
                </a:lnTo>
                <a:lnTo>
                  <a:pt x="3385" y="52097"/>
                </a:lnTo>
                <a:lnTo>
                  <a:pt x="3415" y="52581"/>
                </a:lnTo>
                <a:lnTo>
                  <a:pt x="3476" y="53095"/>
                </a:lnTo>
                <a:lnTo>
                  <a:pt x="3657" y="54092"/>
                </a:lnTo>
                <a:lnTo>
                  <a:pt x="3929" y="55059"/>
                </a:lnTo>
                <a:lnTo>
                  <a:pt x="4231" y="56026"/>
                </a:lnTo>
                <a:lnTo>
                  <a:pt x="4594" y="56993"/>
                </a:lnTo>
                <a:lnTo>
                  <a:pt x="4956" y="57839"/>
                </a:lnTo>
                <a:lnTo>
                  <a:pt x="5349" y="58685"/>
                </a:lnTo>
                <a:lnTo>
                  <a:pt x="6165" y="60347"/>
                </a:lnTo>
                <a:lnTo>
                  <a:pt x="7042" y="62009"/>
                </a:lnTo>
                <a:lnTo>
                  <a:pt x="7888" y="63641"/>
                </a:lnTo>
                <a:lnTo>
                  <a:pt x="8250" y="64306"/>
                </a:lnTo>
                <a:lnTo>
                  <a:pt x="8643" y="64971"/>
                </a:lnTo>
                <a:lnTo>
                  <a:pt x="8855" y="65273"/>
                </a:lnTo>
                <a:lnTo>
                  <a:pt x="9096" y="65575"/>
                </a:lnTo>
                <a:lnTo>
                  <a:pt x="9338" y="65847"/>
                </a:lnTo>
                <a:lnTo>
                  <a:pt x="9640" y="66089"/>
                </a:lnTo>
                <a:lnTo>
                  <a:pt x="10184" y="66542"/>
                </a:lnTo>
                <a:lnTo>
                  <a:pt x="10728" y="67025"/>
                </a:lnTo>
                <a:lnTo>
                  <a:pt x="11756" y="68023"/>
                </a:lnTo>
                <a:lnTo>
                  <a:pt x="12753" y="69020"/>
                </a:lnTo>
                <a:lnTo>
                  <a:pt x="13780" y="70017"/>
                </a:lnTo>
                <a:lnTo>
                  <a:pt x="14143" y="70349"/>
                </a:lnTo>
                <a:lnTo>
                  <a:pt x="14536" y="70682"/>
                </a:lnTo>
                <a:lnTo>
                  <a:pt x="14929" y="70984"/>
                </a:lnTo>
                <a:lnTo>
                  <a:pt x="15322" y="71256"/>
                </a:lnTo>
                <a:lnTo>
                  <a:pt x="15745" y="71528"/>
                </a:lnTo>
                <a:lnTo>
                  <a:pt x="16168" y="71770"/>
                </a:lnTo>
                <a:lnTo>
                  <a:pt x="16591" y="71981"/>
                </a:lnTo>
                <a:lnTo>
                  <a:pt x="17044" y="72193"/>
                </a:lnTo>
                <a:lnTo>
                  <a:pt x="18948" y="72979"/>
                </a:lnTo>
                <a:lnTo>
                  <a:pt x="19885" y="73371"/>
                </a:lnTo>
                <a:lnTo>
                  <a:pt x="20791" y="73764"/>
                </a:lnTo>
                <a:lnTo>
                  <a:pt x="22604" y="74580"/>
                </a:lnTo>
                <a:lnTo>
                  <a:pt x="24417" y="75366"/>
                </a:lnTo>
                <a:lnTo>
                  <a:pt x="26261" y="76091"/>
                </a:lnTo>
                <a:lnTo>
                  <a:pt x="28104" y="76786"/>
                </a:lnTo>
                <a:lnTo>
                  <a:pt x="29011" y="77149"/>
                </a:lnTo>
                <a:lnTo>
                  <a:pt x="29494" y="77330"/>
                </a:lnTo>
                <a:lnTo>
                  <a:pt x="29978" y="77451"/>
                </a:lnTo>
                <a:lnTo>
                  <a:pt x="31881" y="77934"/>
                </a:lnTo>
                <a:lnTo>
                  <a:pt x="33785" y="78448"/>
                </a:lnTo>
                <a:lnTo>
                  <a:pt x="35719" y="78901"/>
                </a:lnTo>
                <a:lnTo>
                  <a:pt x="36686" y="79113"/>
                </a:lnTo>
                <a:lnTo>
                  <a:pt x="37653" y="79264"/>
                </a:lnTo>
                <a:lnTo>
                  <a:pt x="39436" y="79566"/>
                </a:lnTo>
                <a:lnTo>
                  <a:pt x="40343" y="79687"/>
                </a:lnTo>
                <a:lnTo>
                  <a:pt x="41219" y="79778"/>
                </a:lnTo>
                <a:lnTo>
                  <a:pt x="42065" y="79838"/>
                </a:lnTo>
                <a:lnTo>
                  <a:pt x="42911" y="79929"/>
                </a:lnTo>
                <a:lnTo>
                  <a:pt x="44573" y="80110"/>
                </a:lnTo>
                <a:lnTo>
                  <a:pt x="46115" y="80231"/>
                </a:lnTo>
                <a:lnTo>
                  <a:pt x="47656" y="80322"/>
                </a:lnTo>
                <a:lnTo>
                  <a:pt x="50708" y="80503"/>
                </a:lnTo>
                <a:lnTo>
                  <a:pt x="51040" y="80503"/>
                </a:lnTo>
                <a:lnTo>
                  <a:pt x="51342" y="80473"/>
                </a:lnTo>
                <a:lnTo>
                  <a:pt x="51977" y="80352"/>
                </a:lnTo>
                <a:lnTo>
                  <a:pt x="52612" y="80261"/>
                </a:lnTo>
                <a:lnTo>
                  <a:pt x="53246" y="80261"/>
                </a:lnTo>
                <a:lnTo>
                  <a:pt x="53669" y="80291"/>
                </a:lnTo>
                <a:lnTo>
                  <a:pt x="54062" y="80291"/>
                </a:lnTo>
                <a:lnTo>
                  <a:pt x="54455" y="80261"/>
                </a:lnTo>
                <a:lnTo>
                  <a:pt x="54848" y="80231"/>
                </a:lnTo>
                <a:lnTo>
                  <a:pt x="55603" y="80110"/>
                </a:lnTo>
                <a:lnTo>
                  <a:pt x="56389" y="79929"/>
                </a:lnTo>
                <a:lnTo>
                  <a:pt x="58686" y="79415"/>
                </a:lnTo>
                <a:lnTo>
                  <a:pt x="59834" y="79143"/>
                </a:lnTo>
                <a:lnTo>
                  <a:pt x="60982" y="78811"/>
                </a:lnTo>
                <a:lnTo>
                  <a:pt x="62131" y="78478"/>
                </a:lnTo>
                <a:lnTo>
                  <a:pt x="63279" y="78116"/>
                </a:lnTo>
                <a:lnTo>
                  <a:pt x="64397" y="77693"/>
                </a:lnTo>
                <a:lnTo>
                  <a:pt x="65485" y="77239"/>
                </a:lnTo>
                <a:lnTo>
                  <a:pt x="66391" y="76847"/>
                </a:lnTo>
                <a:lnTo>
                  <a:pt x="67298" y="76484"/>
                </a:lnTo>
                <a:lnTo>
                  <a:pt x="69111" y="75789"/>
                </a:lnTo>
                <a:lnTo>
                  <a:pt x="70924" y="75094"/>
                </a:lnTo>
                <a:lnTo>
                  <a:pt x="72737" y="74369"/>
                </a:lnTo>
                <a:lnTo>
                  <a:pt x="74097" y="73764"/>
                </a:lnTo>
                <a:lnTo>
                  <a:pt x="75457" y="73160"/>
                </a:lnTo>
                <a:lnTo>
                  <a:pt x="76122" y="72827"/>
                </a:lnTo>
                <a:lnTo>
                  <a:pt x="76787" y="72495"/>
                </a:lnTo>
                <a:lnTo>
                  <a:pt x="77421" y="72102"/>
                </a:lnTo>
                <a:lnTo>
                  <a:pt x="78026" y="71679"/>
                </a:lnTo>
                <a:lnTo>
                  <a:pt x="79114" y="70863"/>
                </a:lnTo>
                <a:lnTo>
                  <a:pt x="80202" y="70017"/>
                </a:lnTo>
                <a:lnTo>
                  <a:pt x="81259" y="69171"/>
                </a:lnTo>
                <a:lnTo>
                  <a:pt x="82317" y="68295"/>
                </a:lnTo>
                <a:lnTo>
                  <a:pt x="82861" y="67811"/>
                </a:lnTo>
                <a:lnTo>
                  <a:pt x="83374" y="67328"/>
                </a:lnTo>
                <a:lnTo>
                  <a:pt x="83888" y="66844"/>
                </a:lnTo>
                <a:lnTo>
                  <a:pt x="84372" y="66330"/>
                </a:lnTo>
                <a:lnTo>
                  <a:pt x="84855" y="65786"/>
                </a:lnTo>
                <a:lnTo>
                  <a:pt x="85278" y="65243"/>
                </a:lnTo>
                <a:lnTo>
                  <a:pt x="85701" y="64668"/>
                </a:lnTo>
                <a:lnTo>
                  <a:pt x="86094" y="64064"/>
                </a:lnTo>
                <a:lnTo>
                  <a:pt x="86608" y="63248"/>
                </a:lnTo>
                <a:lnTo>
                  <a:pt x="87152" y="62462"/>
                </a:lnTo>
                <a:lnTo>
                  <a:pt x="87726" y="61707"/>
                </a:lnTo>
                <a:lnTo>
                  <a:pt x="88361" y="60951"/>
                </a:lnTo>
                <a:lnTo>
                  <a:pt x="88874" y="60317"/>
                </a:lnTo>
                <a:lnTo>
                  <a:pt x="89388" y="59652"/>
                </a:lnTo>
                <a:lnTo>
                  <a:pt x="89841" y="58927"/>
                </a:lnTo>
                <a:lnTo>
                  <a:pt x="90264" y="58232"/>
                </a:lnTo>
                <a:lnTo>
                  <a:pt x="90687" y="57476"/>
                </a:lnTo>
                <a:lnTo>
                  <a:pt x="91050" y="56721"/>
                </a:lnTo>
                <a:lnTo>
                  <a:pt x="91382" y="55965"/>
                </a:lnTo>
                <a:lnTo>
                  <a:pt x="91715" y="55180"/>
                </a:lnTo>
                <a:lnTo>
                  <a:pt x="91957" y="54515"/>
                </a:lnTo>
                <a:lnTo>
                  <a:pt x="92168" y="53850"/>
                </a:lnTo>
                <a:lnTo>
                  <a:pt x="92591" y="52520"/>
                </a:lnTo>
                <a:lnTo>
                  <a:pt x="93317" y="49831"/>
                </a:lnTo>
                <a:lnTo>
                  <a:pt x="93921" y="47746"/>
                </a:lnTo>
                <a:lnTo>
                  <a:pt x="94193" y="46718"/>
                </a:lnTo>
                <a:lnTo>
                  <a:pt x="94284" y="46205"/>
                </a:lnTo>
                <a:lnTo>
                  <a:pt x="94374" y="45661"/>
                </a:lnTo>
                <a:lnTo>
                  <a:pt x="94465" y="44996"/>
                </a:lnTo>
                <a:lnTo>
                  <a:pt x="94586" y="44301"/>
                </a:lnTo>
                <a:lnTo>
                  <a:pt x="94737" y="43636"/>
                </a:lnTo>
                <a:lnTo>
                  <a:pt x="94918" y="42971"/>
                </a:lnTo>
                <a:lnTo>
                  <a:pt x="95311" y="41672"/>
                </a:lnTo>
                <a:lnTo>
                  <a:pt x="95734" y="40372"/>
                </a:lnTo>
                <a:lnTo>
                  <a:pt x="95976" y="39708"/>
                </a:lnTo>
                <a:lnTo>
                  <a:pt x="96187" y="39043"/>
                </a:lnTo>
                <a:lnTo>
                  <a:pt x="96369" y="38378"/>
                </a:lnTo>
                <a:lnTo>
                  <a:pt x="96520" y="37713"/>
                </a:lnTo>
                <a:lnTo>
                  <a:pt x="96641" y="37018"/>
                </a:lnTo>
                <a:lnTo>
                  <a:pt x="96731" y="36323"/>
                </a:lnTo>
                <a:lnTo>
                  <a:pt x="96761" y="35628"/>
                </a:lnTo>
                <a:lnTo>
                  <a:pt x="96761" y="34903"/>
                </a:lnTo>
                <a:lnTo>
                  <a:pt x="96731" y="34178"/>
                </a:lnTo>
                <a:lnTo>
                  <a:pt x="96701" y="33452"/>
                </a:lnTo>
                <a:lnTo>
                  <a:pt x="96641" y="32727"/>
                </a:lnTo>
                <a:lnTo>
                  <a:pt x="96520" y="32002"/>
                </a:lnTo>
                <a:lnTo>
                  <a:pt x="96399" y="31307"/>
                </a:lnTo>
                <a:lnTo>
                  <a:pt x="96248" y="30582"/>
                </a:lnTo>
                <a:lnTo>
                  <a:pt x="95915" y="29131"/>
                </a:lnTo>
                <a:lnTo>
                  <a:pt x="95704" y="28406"/>
                </a:lnTo>
                <a:lnTo>
                  <a:pt x="95432" y="27681"/>
                </a:lnTo>
                <a:lnTo>
                  <a:pt x="95130" y="26955"/>
                </a:lnTo>
                <a:lnTo>
                  <a:pt x="94827" y="26260"/>
                </a:lnTo>
                <a:lnTo>
                  <a:pt x="94495" y="25565"/>
                </a:lnTo>
                <a:lnTo>
                  <a:pt x="94223" y="24870"/>
                </a:lnTo>
                <a:lnTo>
                  <a:pt x="93951" y="24145"/>
                </a:lnTo>
                <a:lnTo>
                  <a:pt x="93740" y="23420"/>
                </a:lnTo>
                <a:lnTo>
                  <a:pt x="93679" y="23208"/>
                </a:lnTo>
                <a:lnTo>
                  <a:pt x="93588" y="22997"/>
                </a:lnTo>
                <a:lnTo>
                  <a:pt x="93347" y="22574"/>
                </a:lnTo>
                <a:lnTo>
                  <a:pt x="93105" y="22181"/>
                </a:lnTo>
                <a:lnTo>
                  <a:pt x="93014" y="21969"/>
                </a:lnTo>
                <a:lnTo>
                  <a:pt x="92924" y="21758"/>
                </a:lnTo>
                <a:lnTo>
                  <a:pt x="92773" y="21395"/>
                </a:lnTo>
                <a:lnTo>
                  <a:pt x="92621" y="21093"/>
                </a:lnTo>
                <a:lnTo>
                  <a:pt x="92289" y="20458"/>
                </a:lnTo>
                <a:lnTo>
                  <a:pt x="91926" y="19824"/>
                </a:lnTo>
                <a:lnTo>
                  <a:pt x="91564" y="19189"/>
                </a:lnTo>
                <a:lnTo>
                  <a:pt x="91020" y="18011"/>
                </a:lnTo>
                <a:lnTo>
                  <a:pt x="90446" y="16832"/>
                </a:lnTo>
                <a:lnTo>
                  <a:pt x="90144" y="16288"/>
                </a:lnTo>
                <a:lnTo>
                  <a:pt x="89811" y="15714"/>
                </a:lnTo>
                <a:lnTo>
                  <a:pt x="89418" y="15170"/>
                </a:lnTo>
                <a:lnTo>
                  <a:pt x="89025" y="14656"/>
                </a:lnTo>
                <a:lnTo>
                  <a:pt x="88270" y="13719"/>
                </a:lnTo>
                <a:lnTo>
                  <a:pt x="87545" y="12783"/>
                </a:lnTo>
                <a:lnTo>
                  <a:pt x="87182" y="12329"/>
                </a:lnTo>
                <a:lnTo>
                  <a:pt x="86789" y="11876"/>
                </a:lnTo>
                <a:lnTo>
                  <a:pt x="86366" y="11423"/>
                </a:lnTo>
                <a:lnTo>
                  <a:pt x="85943" y="11030"/>
                </a:lnTo>
                <a:lnTo>
                  <a:pt x="84825" y="10033"/>
                </a:lnTo>
                <a:lnTo>
                  <a:pt x="83707" y="9005"/>
                </a:lnTo>
                <a:lnTo>
                  <a:pt x="83163" y="8492"/>
                </a:lnTo>
                <a:lnTo>
                  <a:pt x="82589" y="8008"/>
                </a:lnTo>
                <a:lnTo>
                  <a:pt x="82015" y="7555"/>
                </a:lnTo>
                <a:lnTo>
                  <a:pt x="81440" y="7102"/>
                </a:lnTo>
                <a:lnTo>
                  <a:pt x="80836" y="6678"/>
                </a:lnTo>
                <a:lnTo>
                  <a:pt x="80202" y="6286"/>
                </a:lnTo>
                <a:lnTo>
                  <a:pt x="79567" y="5893"/>
                </a:lnTo>
                <a:lnTo>
                  <a:pt x="78902" y="5530"/>
                </a:lnTo>
                <a:lnTo>
                  <a:pt x="78207" y="5168"/>
                </a:lnTo>
                <a:lnTo>
                  <a:pt x="77452" y="4865"/>
                </a:lnTo>
                <a:lnTo>
                  <a:pt x="75971" y="4261"/>
                </a:lnTo>
                <a:lnTo>
                  <a:pt x="74490" y="3687"/>
                </a:lnTo>
                <a:lnTo>
                  <a:pt x="73735" y="3354"/>
                </a:lnTo>
                <a:lnTo>
                  <a:pt x="73009" y="3052"/>
                </a:lnTo>
                <a:lnTo>
                  <a:pt x="72526" y="2841"/>
                </a:lnTo>
                <a:lnTo>
                  <a:pt x="72042" y="2629"/>
                </a:lnTo>
                <a:lnTo>
                  <a:pt x="71559" y="2478"/>
                </a:lnTo>
                <a:lnTo>
                  <a:pt x="71045" y="2297"/>
                </a:lnTo>
                <a:lnTo>
                  <a:pt x="70531" y="2176"/>
                </a:lnTo>
                <a:lnTo>
                  <a:pt x="70018" y="2055"/>
                </a:lnTo>
                <a:lnTo>
                  <a:pt x="69504" y="1964"/>
                </a:lnTo>
                <a:lnTo>
                  <a:pt x="68990" y="1904"/>
                </a:lnTo>
                <a:lnTo>
                  <a:pt x="68356" y="1874"/>
                </a:lnTo>
                <a:lnTo>
                  <a:pt x="67751" y="1843"/>
                </a:lnTo>
                <a:lnTo>
                  <a:pt x="63370" y="1843"/>
                </a:lnTo>
                <a:lnTo>
                  <a:pt x="62735" y="1783"/>
                </a:lnTo>
                <a:lnTo>
                  <a:pt x="61859" y="1662"/>
                </a:lnTo>
                <a:lnTo>
                  <a:pt x="61012" y="1602"/>
                </a:lnTo>
                <a:lnTo>
                  <a:pt x="60166" y="1602"/>
                </a:lnTo>
                <a:lnTo>
                  <a:pt x="59320" y="1662"/>
                </a:lnTo>
                <a:lnTo>
                  <a:pt x="58474" y="1753"/>
                </a:lnTo>
                <a:lnTo>
                  <a:pt x="57628" y="1904"/>
                </a:lnTo>
                <a:lnTo>
                  <a:pt x="56812" y="2115"/>
                </a:lnTo>
                <a:lnTo>
                  <a:pt x="55966" y="2387"/>
                </a:lnTo>
                <a:lnTo>
                  <a:pt x="55271" y="2690"/>
                </a:lnTo>
                <a:lnTo>
                  <a:pt x="54606" y="3022"/>
                </a:lnTo>
                <a:lnTo>
                  <a:pt x="53941" y="3415"/>
                </a:lnTo>
                <a:lnTo>
                  <a:pt x="53337" y="3838"/>
                </a:lnTo>
                <a:lnTo>
                  <a:pt x="52098" y="4714"/>
                </a:lnTo>
                <a:lnTo>
                  <a:pt x="50889" y="5591"/>
                </a:lnTo>
                <a:lnTo>
                  <a:pt x="50617" y="5772"/>
                </a:lnTo>
                <a:lnTo>
                  <a:pt x="50496" y="5832"/>
                </a:lnTo>
                <a:lnTo>
                  <a:pt x="50375" y="5893"/>
                </a:lnTo>
                <a:lnTo>
                  <a:pt x="50103" y="5893"/>
                </a:lnTo>
                <a:lnTo>
                  <a:pt x="49952" y="5832"/>
                </a:lnTo>
                <a:lnTo>
                  <a:pt x="49801" y="5742"/>
                </a:lnTo>
                <a:lnTo>
                  <a:pt x="48895" y="5168"/>
                </a:lnTo>
                <a:lnTo>
                  <a:pt x="47988" y="4624"/>
                </a:lnTo>
                <a:lnTo>
                  <a:pt x="47051" y="4140"/>
                </a:lnTo>
                <a:lnTo>
                  <a:pt x="46084" y="3657"/>
                </a:lnTo>
                <a:lnTo>
                  <a:pt x="45148" y="3234"/>
                </a:lnTo>
                <a:lnTo>
                  <a:pt x="44150" y="2841"/>
                </a:lnTo>
                <a:lnTo>
                  <a:pt x="43153" y="2478"/>
                </a:lnTo>
                <a:lnTo>
                  <a:pt x="42126" y="2146"/>
                </a:lnTo>
                <a:lnTo>
                  <a:pt x="41219" y="1874"/>
                </a:lnTo>
                <a:lnTo>
                  <a:pt x="40313" y="1662"/>
                </a:lnTo>
                <a:lnTo>
                  <a:pt x="39376" y="1451"/>
                </a:lnTo>
                <a:lnTo>
                  <a:pt x="38469" y="1269"/>
                </a:lnTo>
                <a:lnTo>
                  <a:pt x="36596" y="967"/>
                </a:lnTo>
                <a:lnTo>
                  <a:pt x="34752" y="665"/>
                </a:lnTo>
                <a:lnTo>
                  <a:pt x="34299" y="604"/>
                </a:lnTo>
                <a:lnTo>
                  <a:pt x="33846" y="574"/>
                </a:lnTo>
                <a:lnTo>
                  <a:pt x="32969" y="514"/>
                </a:lnTo>
                <a:lnTo>
                  <a:pt x="32063" y="423"/>
                </a:lnTo>
                <a:lnTo>
                  <a:pt x="31609" y="363"/>
                </a:lnTo>
                <a:lnTo>
                  <a:pt x="31156" y="272"/>
                </a:lnTo>
                <a:lnTo>
                  <a:pt x="30340" y="151"/>
                </a:lnTo>
                <a:lnTo>
                  <a:pt x="29524" y="61"/>
                </a:lnTo>
                <a:lnTo>
                  <a:pt x="28708" y="0"/>
                </a:lnTo>
                <a:close/>
              </a:path>
            </a:pathLst>
          </a:custGeom>
          <a:solidFill>
            <a:srgbClr val="CCF6EB">
              <a:alpha val="28300"/>
            </a:srgbClr>
          </a:solidFill>
          <a:ln>
            <a:noFill/>
          </a:ln>
        </p:spPr>
        <p:txBody>
          <a:bodyPr spcFirstLastPara="1" wrap="square" lIns="121598" tIns="121598" rIns="121598" bIns="121598" anchor="ctr" anchorCtr="0">
            <a:noAutofit/>
          </a:bodyPr>
          <a:lstStyle/>
          <a:p>
            <a:endParaRPr sz="2479"/>
          </a:p>
        </p:txBody>
      </p:sp>
      <p:grpSp>
        <p:nvGrpSpPr>
          <p:cNvPr id="379" name="Google Shape;379;p37"/>
          <p:cNvGrpSpPr/>
          <p:nvPr/>
        </p:nvGrpSpPr>
        <p:grpSpPr>
          <a:xfrm>
            <a:off x="7001885" y="1029992"/>
            <a:ext cx="4815459" cy="4798016"/>
            <a:chOff x="4810224" y="826124"/>
            <a:chExt cx="3620551" cy="3607437"/>
          </a:xfrm>
        </p:grpSpPr>
        <p:sp>
          <p:nvSpPr>
            <p:cNvPr id="380" name="Google Shape;380;p37"/>
            <p:cNvSpPr/>
            <p:nvPr/>
          </p:nvSpPr>
          <p:spPr>
            <a:xfrm>
              <a:off x="5334543" y="4103243"/>
              <a:ext cx="1944641" cy="330319"/>
            </a:xfrm>
            <a:custGeom>
              <a:avLst/>
              <a:gdLst/>
              <a:ahLst/>
              <a:cxnLst/>
              <a:rect l="l" t="t" r="r" b="b"/>
              <a:pathLst>
                <a:path w="131151" h="19462" extrusionOk="0">
                  <a:moveTo>
                    <a:pt x="57870" y="0"/>
                  </a:moveTo>
                  <a:lnTo>
                    <a:pt x="56450" y="30"/>
                  </a:lnTo>
                  <a:lnTo>
                    <a:pt x="55060" y="121"/>
                  </a:lnTo>
                  <a:lnTo>
                    <a:pt x="53640" y="212"/>
                  </a:lnTo>
                  <a:lnTo>
                    <a:pt x="52249" y="363"/>
                  </a:lnTo>
                  <a:lnTo>
                    <a:pt x="49439" y="665"/>
                  </a:lnTo>
                  <a:lnTo>
                    <a:pt x="46659" y="967"/>
                  </a:lnTo>
                  <a:lnTo>
                    <a:pt x="45934" y="1028"/>
                  </a:lnTo>
                  <a:lnTo>
                    <a:pt x="45178" y="1058"/>
                  </a:lnTo>
                  <a:lnTo>
                    <a:pt x="44483" y="1149"/>
                  </a:lnTo>
                  <a:lnTo>
                    <a:pt x="43788" y="1239"/>
                  </a:lnTo>
                  <a:lnTo>
                    <a:pt x="42912" y="1420"/>
                  </a:lnTo>
                  <a:lnTo>
                    <a:pt x="42035" y="1541"/>
                  </a:lnTo>
                  <a:lnTo>
                    <a:pt x="41159" y="1602"/>
                  </a:lnTo>
                  <a:lnTo>
                    <a:pt x="39195" y="1602"/>
                  </a:lnTo>
                  <a:lnTo>
                    <a:pt x="38107" y="1632"/>
                  </a:lnTo>
                  <a:lnTo>
                    <a:pt x="37019" y="1692"/>
                  </a:lnTo>
                  <a:lnTo>
                    <a:pt x="35931" y="1753"/>
                  </a:lnTo>
                  <a:lnTo>
                    <a:pt x="34662" y="1813"/>
                  </a:lnTo>
                  <a:lnTo>
                    <a:pt x="33393" y="1904"/>
                  </a:lnTo>
                  <a:lnTo>
                    <a:pt x="30854" y="2146"/>
                  </a:lnTo>
                  <a:lnTo>
                    <a:pt x="30129" y="2206"/>
                  </a:lnTo>
                  <a:lnTo>
                    <a:pt x="29404" y="2267"/>
                  </a:lnTo>
                  <a:lnTo>
                    <a:pt x="27923" y="2327"/>
                  </a:lnTo>
                  <a:lnTo>
                    <a:pt x="26473" y="2418"/>
                  </a:lnTo>
                  <a:lnTo>
                    <a:pt x="25747" y="2478"/>
                  </a:lnTo>
                  <a:lnTo>
                    <a:pt x="24992" y="2569"/>
                  </a:lnTo>
                  <a:lnTo>
                    <a:pt x="23693" y="2750"/>
                  </a:lnTo>
                  <a:lnTo>
                    <a:pt x="22423" y="2962"/>
                  </a:lnTo>
                  <a:lnTo>
                    <a:pt x="21154" y="3173"/>
                  </a:lnTo>
                  <a:lnTo>
                    <a:pt x="19885" y="3415"/>
                  </a:lnTo>
                  <a:lnTo>
                    <a:pt x="19220" y="3566"/>
                  </a:lnTo>
                  <a:lnTo>
                    <a:pt x="18586" y="3747"/>
                  </a:lnTo>
                  <a:lnTo>
                    <a:pt x="17316" y="4140"/>
                  </a:lnTo>
                  <a:lnTo>
                    <a:pt x="14869" y="4986"/>
                  </a:lnTo>
                  <a:lnTo>
                    <a:pt x="14023" y="5228"/>
                  </a:lnTo>
                  <a:lnTo>
                    <a:pt x="13176" y="5440"/>
                  </a:lnTo>
                  <a:lnTo>
                    <a:pt x="12330" y="5681"/>
                  </a:lnTo>
                  <a:lnTo>
                    <a:pt x="11484" y="5923"/>
                  </a:lnTo>
                  <a:lnTo>
                    <a:pt x="10940" y="6104"/>
                  </a:lnTo>
                  <a:lnTo>
                    <a:pt x="10396" y="6255"/>
                  </a:lnTo>
                  <a:lnTo>
                    <a:pt x="9278" y="6558"/>
                  </a:lnTo>
                  <a:lnTo>
                    <a:pt x="8190" y="6860"/>
                  </a:lnTo>
                  <a:lnTo>
                    <a:pt x="7646" y="7041"/>
                  </a:lnTo>
                  <a:lnTo>
                    <a:pt x="7133" y="7253"/>
                  </a:lnTo>
                  <a:lnTo>
                    <a:pt x="7042" y="7283"/>
                  </a:lnTo>
                  <a:lnTo>
                    <a:pt x="6921" y="7283"/>
                  </a:lnTo>
                  <a:lnTo>
                    <a:pt x="6710" y="7313"/>
                  </a:lnTo>
                  <a:lnTo>
                    <a:pt x="6498" y="7313"/>
                  </a:lnTo>
                  <a:lnTo>
                    <a:pt x="6377" y="7343"/>
                  </a:lnTo>
                  <a:lnTo>
                    <a:pt x="6256" y="7404"/>
                  </a:lnTo>
                  <a:lnTo>
                    <a:pt x="5440" y="7887"/>
                  </a:lnTo>
                  <a:lnTo>
                    <a:pt x="4685" y="8431"/>
                  </a:lnTo>
                  <a:lnTo>
                    <a:pt x="3929" y="8975"/>
                  </a:lnTo>
                  <a:lnTo>
                    <a:pt x="3234" y="9549"/>
                  </a:lnTo>
                  <a:lnTo>
                    <a:pt x="3083" y="9640"/>
                  </a:lnTo>
                  <a:lnTo>
                    <a:pt x="2932" y="9731"/>
                  </a:lnTo>
                  <a:lnTo>
                    <a:pt x="2630" y="9882"/>
                  </a:lnTo>
                  <a:lnTo>
                    <a:pt x="2479" y="9942"/>
                  </a:lnTo>
                  <a:lnTo>
                    <a:pt x="2328" y="10033"/>
                  </a:lnTo>
                  <a:lnTo>
                    <a:pt x="2237" y="10154"/>
                  </a:lnTo>
                  <a:lnTo>
                    <a:pt x="2146" y="10275"/>
                  </a:lnTo>
                  <a:lnTo>
                    <a:pt x="1995" y="10607"/>
                  </a:lnTo>
                  <a:lnTo>
                    <a:pt x="1784" y="10909"/>
                  </a:lnTo>
                  <a:lnTo>
                    <a:pt x="1603" y="11211"/>
                  </a:lnTo>
                  <a:lnTo>
                    <a:pt x="1361" y="11483"/>
                  </a:lnTo>
                  <a:lnTo>
                    <a:pt x="877" y="12057"/>
                  </a:lnTo>
                  <a:lnTo>
                    <a:pt x="394" y="12632"/>
                  </a:lnTo>
                  <a:lnTo>
                    <a:pt x="212" y="12934"/>
                  </a:lnTo>
                  <a:lnTo>
                    <a:pt x="61" y="13236"/>
                  </a:lnTo>
                  <a:lnTo>
                    <a:pt x="1" y="13387"/>
                  </a:lnTo>
                  <a:lnTo>
                    <a:pt x="1" y="13538"/>
                  </a:lnTo>
                  <a:lnTo>
                    <a:pt x="1" y="13689"/>
                  </a:lnTo>
                  <a:lnTo>
                    <a:pt x="31" y="13840"/>
                  </a:lnTo>
                  <a:lnTo>
                    <a:pt x="182" y="14324"/>
                  </a:lnTo>
                  <a:lnTo>
                    <a:pt x="424" y="14777"/>
                  </a:lnTo>
                  <a:lnTo>
                    <a:pt x="696" y="15200"/>
                  </a:lnTo>
                  <a:lnTo>
                    <a:pt x="1059" y="15593"/>
                  </a:lnTo>
                  <a:lnTo>
                    <a:pt x="1451" y="15956"/>
                  </a:lnTo>
                  <a:lnTo>
                    <a:pt x="1905" y="16318"/>
                  </a:lnTo>
                  <a:lnTo>
                    <a:pt x="2388" y="16621"/>
                  </a:lnTo>
                  <a:lnTo>
                    <a:pt x="2962" y="16923"/>
                  </a:lnTo>
                  <a:lnTo>
                    <a:pt x="3567" y="17195"/>
                  </a:lnTo>
                  <a:lnTo>
                    <a:pt x="4201" y="17406"/>
                  </a:lnTo>
                  <a:lnTo>
                    <a:pt x="4866" y="17588"/>
                  </a:lnTo>
                  <a:lnTo>
                    <a:pt x="5531" y="17708"/>
                  </a:lnTo>
                  <a:lnTo>
                    <a:pt x="6226" y="17829"/>
                  </a:lnTo>
                  <a:lnTo>
                    <a:pt x="6921" y="17920"/>
                  </a:lnTo>
                  <a:lnTo>
                    <a:pt x="7616" y="17980"/>
                  </a:lnTo>
                  <a:lnTo>
                    <a:pt x="8341" y="18011"/>
                  </a:lnTo>
                  <a:lnTo>
                    <a:pt x="10215" y="18101"/>
                  </a:lnTo>
                  <a:lnTo>
                    <a:pt x="12149" y="18192"/>
                  </a:lnTo>
                  <a:lnTo>
                    <a:pt x="14023" y="18252"/>
                  </a:lnTo>
                  <a:lnTo>
                    <a:pt x="15926" y="18373"/>
                  </a:lnTo>
                  <a:lnTo>
                    <a:pt x="18555" y="18524"/>
                  </a:lnTo>
                  <a:lnTo>
                    <a:pt x="21184" y="18615"/>
                  </a:lnTo>
                  <a:lnTo>
                    <a:pt x="23813" y="18706"/>
                  </a:lnTo>
                  <a:lnTo>
                    <a:pt x="26473" y="18827"/>
                  </a:lnTo>
                  <a:lnTo>
                    <a:pt x="28256" y="18917"/>
                  </a:lnTo>
                  <a:lnTo>
                    <a:pt x="30069" y="19038"/>
                  </a:lnTo>
                  <a:lnTo>
                    <a:pt x="31852" y="19189"/>
                  </a:lnTo>
                  <a:lnTo>
                    <a:pt x="32728" y="19310"/>
                  </a:lnTo>
                  <a:lnTo>
                    <a:pt x="33635" y="19431"/>
                  </a:lnTo>
                  <a:lnTo>
                    <a:pt x="33665" y="19280"/>
                  </a:lnTo>
                  <a:lnTo>
                    <a:pt x="33725" y="19250"/>
                  </a:lnTo>
                  <a:lnTo>
                    <a:pt x="33816" y="19219"/>
                  </a:lnTo>
                  <a:lnTo>
                    <a:pt x="33876" y="19250"/>
                  </a:lnTo>
                  <a:lnTo>
                    <a:pt x="33907" y="19280"/>
                  </a:lnTo>
                  <a:lnTo>
                    <a:pt x="33997" y="19370"/>
                  </a:lnTo>
                  <a:lnTo>
                    <a:pt x="34451" y="19280"/>
                  </a:lnTo>
                  <a:lnTo>
                    <a:pt x="35901" y="19280"/>
                  </a:lnTo>
                  <a:lnTo>
                    <a:pt x="36233" y="19219"/>
                  </a:lnTo>
                  <a:lnTo>
                    <a:pt x="36566" y="19189"/>
                  </a:lnTo>
                  <a:lnTo>
                    <a:pt x="36868" y="19219"/>
                  </a:lnTo>
                  <a:lnTo>
                    <a:pt x="37170" y="19250"/>
                  </a:lnTo>
                  <a:lnTo>
                    <a:pt x="37805" y="19370"/>
                  </a:lnTo>
                  <a:lnTo>
                    <a:pt x="38137" y="19431"/>
                  </a:lnTo>
                  <a:lnTo>
                    <a:pt x="38470" y="19431"/>
                  </a:lnTo>
                  <a:lnTo>
                    <a:pt x="39044" y="19370"/>
                  </a:lnTo>
                  <a:lnTo>
                    <a:pt x="39618" y="19310"/>
                  </a:lnTo>
                  <a:lnTo>
                    <a:pt x="40192" y="19250"/>
                  </a:lnTo>
                  <a:lnTo>
                    <a:pt x="40494" y="19250"/>
                  </a:lnTo>
                  <a:lnTo>
                    <a:pt x="40766" y="19280"/>
                  </a:lnTo>
                  <a:lnTo>
                    <a:pt x="41492" y="19340"/>
                  </a:lnTo>
                  <a:lnTo>
                    <a:pt x="42217" y="19370"/>
                  </a:lnTo>
                  <a:lnTo>
                    <a:pt x="42942" y="19370"/>
                  </a:lnTo>
                  <a:lnTo>
                    <a:pt x="43667" y="19340"/>
                  </a:lnTo>
                  <a:lnTo>
                    <a:pt x="45088" y="19280"/>
                  </a:lnTo>
                  <a:lnTo>
                    <a:pt x="46538" y="19219"/>
                  </a:lnTo>
                  <a:lnTo>
                    <a:pt x="47354" y="19189"/>
                  </a:lnTo>
                  <a:lnTo>
                    <a:pt x="48170" y="19129"/>
                  </a:lnTo>
                  <a:lnTo>
                    <a:pt x="48986" y="19098"/>
                  </a:lnTo>
                  <a:lnTo>
                    <a:pt x="49379" y="19129"/>
                  </a:lnTo>
                  <a:lnTo>
                    <a:pt x="49771" y="19159"/>
                  </a:lnTo>
                  <a:lnTo>
                    <a:pt x="50346" y="19219"/>
                  </a:lnTo>
                  <a:lnTo>
                    <a:pt x="50920" y="19250"/>
                  </a:lnTo>
                  <a:lnTo>
                    <a:pt x="51494" y="19250"/>
                  </a:lnTo>
                  <a:lnTo>
                    <a:pt x="52038" y="19219"/>
                  </a:lnTo>
                  <a:lnTo>
                    <a:pt x="53186" y="19159"/>
                  </a:lnTo>
                  <a:lnTo>
                    <a:pt x="54304" y="19159"/>
                  </a:lnTo>
                  <a:lnTo>
                    <a:pt x="54939" y="19189"/>
                  </a:lnTo>
                  <a:lnTo>
                    <a:pt x="55574" y="19280"/>
                  </a:lnTo>
                  <a:lnTo>
                    <a:pt x="56208" y="19340"/>
                  </a:lnTo>
                  <a:lnTo>
                    <a:pt x="58354" y="19340"/>
                  </a:lnTo>
                  <a:lnTo>
                    <a:pt x="59895" y="19370"/>
                  </a:lnTo>
                  <a:lnTo>
                    <a:pt x="61436" y="19431"/>
                  </a:lnTo>
                  <a:lnTo>
                    <a:pt x="62947" y="19461"/>
                  </a:lnTo>
                  <a:lnTo>
                    <a:pt x="64035" y="19431"/>
                  </a:lnTo>
                  <a:lnTo>
                    <a:pt x="65908" y="19431"/>
                  </a:lnTo>
                  <a:lnTo>
                    <a:pt x="66664" y="19370"/>
                  </a:lnTo>
                  <a:lnTo>
                    <a:pt x="68205" y="19280"/>
                  </a:lnTo>
                  <a:lnTo>
                    <a:pt x="68991" y="19219"/>
                  </a:lnTo>
                  <a:lnTo>
                    <a:pt x="69746" y="19159"/>
                  </a:lnTo>
                  <a:lnTo>
                    <a:pt x="70532" y="19159"/>
                  </a:lnTo>
                  <a:lnTo>
                    <a:pt x="71318" y="19189"/>
                  </a:lnTo>
                  <a:lnTo>
                    <a:pt x="73221" y="19280"/>
                  </a:lnTo>
                  <a:lnTo>
                    <a:pt x="75125" y="19280"/>
                  </a:lnTo>
                  <a:lnTo>
                    <a:pt x="77059" y="19250"/>
                  </a:lnTo>
                  <a:lnTo>
                    <a:pt x="78963" y="19159"/>
                  </a:lnTo>
                  <a:lnTo>
                    <a:pt x="80172" y="19129"/>
                  </a:lnTo>
                  <a:lnTo>
                    <a:pt x="81350" y="19098"/>
                  </a:lnTo>
                  <a:lnTo>
                    <a:pt x="83768" y="19129"/>
                  </a:lnTo>
                  <a:lnTo>
                    <a:pt x="86155" y="19159"/>
                  </a:lnTo>
                  <a:lnTo>
                    <a:pt x="87364" y="19129"/>
                  </a:lnTo>
                  <a:lnTo>
                    <a:pt x="88573" y="19098"/>
                  </a:lnTo>
                  <a:lnTo>
                    <a:pt x="90084" y="19008"/>
                  </a:lnTo>
                  <a:lnTo>
                    <a:pt x="91564" y="18887"/>
                  </a:lnTo>
                  <a:lnTo>
                    <a:pt x="94556" y="18645"/>
                  </a:lnTo>
                  <a:lnTo>
                    <a:pt x="96762" y="18373"/>
                  </a:lnTo>
                  <a:lnTo>
                    <a:pt x="97880" y="18283"/>
                  </a:lnTo>
                  <a:lnTo>
                    <a:pt x="98424" y="18252"/>
                  </a:lnTo>
                  <a:lnTo>
                    <a:pt x="98998" y="18252"/>
                  </a:lnTo>
                  <a:lnTo>
                    <a:pt x="100993" y="18313"/>
                  </a:lnTo>
                  <a:lnTo>
                    <a:pt x="102987" y="18373"/>
                  </a:lnTo>
                  <a:lnTo>
                    <a:pt x="105253" y="18373"/>
                  </a:lnTo>
                  <a:lnTo>
                    <a:pt x="106402" y="18343"/>
                  </a:lnTo>
                  <a:lnTo>
                    <a:pt x="107550" y="18313"/>
                  </a:lnTo>
                  <a:lnTo>
                    <a:pt x="108698" y="18252"/>
                  </a:lnTo>
                  <a:lnTo>
                    <a:pt x="109816" y="18162"/>
                  </a:lnTo>
                  <a:lnTo>
                    <a:pt x="110965" y="18041"/>
                  </a:lnTo>
                  <a:lnTo>
                    <a:pt x="112083" y="17920"/>
                  </a:lnTo>
                  <a:lnTo>
                    <a:pt x="113503" y="17708"/>
                  </a:lnTo>
                  <a:lnTo>
                    <a:pt x="114923" y="17497"/>
                  </a:lnTo>
                  <a:lnTo>
                    <a:pt x="116314" y="17255"/>
                  </a:lnTo>
                  <a:lnTo>
                    <a:pt x="117673" y="16953"/>
                  </a:lnTo>
                  <a:lnTo>
                    <a:pt x="119033" y="16621"/>
                  </a:lnTo>
                  <a:lnTo>
                    <a:pt x="120363" y="16228"/>
                  </a:lnTo>
                  <a:lnTo>
                    <a:pt x="121662" y="15805"/>
                  </a:lnTo>
                  <a:lnTo>
                    <a:pt x="122931" y="15321"/>
                  </a:lnTo>
                  <a:lnTo>
                    <a:pt x="125681" y="14203"/>
                  </a:lnTo>
                  <a:lnTo>
                    <a:pt x="126376" y="13961"/>
                  </a:lnTo>
                  <a:lnTo>
                    <a:pt x="127071" y="13720"/>
                  </a:lnTo>
                  <a:lnTo>
                    <a:pt x="127766" y="13448"/>
                  </a:lnTo>
                  <a:lnTo>
                    <a:pt x="128431" y="13206"/>
                  </a:lnTo>
                  <a:lnTo>
                    <a:pt x="129066" y="12904"/>
                  </a:lnTo>
                  <a:lnTo>
                    <a:pt x="129398" y="12722"/>
                  </a:lnTo>
                  <a:lnTo>
                    <a:pt x="129670" y="12541"/>
                  </a:lnTo>
                  <a:lnTo>
                    <a:pt x="129972" y="12360"/>
                  </a:lnTo>
                  <a:lnTo>
                    <a:pt x="130214" y="12148"/>
                  </a:lnTo>
                  <a:lnTo>
                    <a:pt x="130456" y="11906"/>
                  </a:lnTo>
                  <a:lnTo>
                    <a:pt x="130698" y="11665"/>
                  </a:lnTo>
                  <a:lnTo>
                    <a:pt x="130879" y="11423"/>
                  </a:lnTo>
                  <a:lnTo>
                    <a:pt x="131030" y="11181"/>
                  </a:lnTo>
                  <a:lnTo>
                    <a:pt x="131121" y="10909"/>
                  </a:lnTo>
                  <a:lnTo>
                    <a:pt x="131151" y="10667"/>
                  </a:lnTo>
                  <a:lnTo>
                    <a:pt x="131151" y="10456"/>
                  </a:lnTo>
                  <a:lnTo>
                    <a:pt x="131091" y="10214"/>
                  </a:lnTo>
                  <a:lnTo>
                    <a:pt x="130970" y="10003"/>
                  </a:lnTo>
                  <a:lnTo>
                    <a:pt x="130758" y="9791"/>
                  </a:lnTo>
                  <a:lnTo>
                    <a:pt x="130214" y="9247"/>
                  </a:lnTo>
                  <a:lnTo>
                    <a:pt x="129610" y="8703"/>
                  </a:lnTo>
                  <a:lnTo>
                    <a:pt x="129308" y="8431"/>
                  </a:lnTo>
                  <a:lnTo>
                    <a:pt x="128945" y="8189"/>
                  </a:lnTo>
                  <a:lnTo>
                    <a:pt x="128552" y="7978"/>
                  </a:lnTo>
                  <a:lnTo>
                    <a:pt x="128129" y="7797"/>
                  </a:lnTo>
                  <a:lnTo>
                    <a:pt x="126558" y="7192"/>
                  </a:lnTo>
                  <a:lnTo>
                    <a:pt x="125802" y="6890"/>
                  </a:lnTo>
                  <a:lnTo>
                    <a:pt x="124986" y="6618"/>
                  </a:lnTo>
                  <a:lnTo>
                    <a:pt x="122871" y="5923"/>
                  </a:lnTo>
                  <a:lnTo>
                    <a:pt x="120695" y="5258"/>
                  </a:lnTo>
                  <a:lnTo>
                    <a:pt x="119607" y="4956"/>
                  </a:lnTo>
                  <a:lnTo>
                    <a:pt x="118520" y="4654"/>
                  </a:lnTo>
                  <a:lnTo>
                    <a:pt x="117401" y="4412"/>
                  </a:lnTo>
                  <a:lnTo>
                    <a:pt x="116253" y="4170"/>
                  </a:lnTo>
                  <a:lnTo>
                    <a:pt x="112294" y="3475"/>
                  </a:lnTo>
                  <a:lnTo>
                    <a:pt x="110300" y="3113"/>
                  </a:lnTo>
                  <a:lnTo>
                    <a:pt x="108306" y="2811"/>
                  </a:lnTo>
                  <a:lnTo>
                    <a:pt x="107369" y="2659"/>
                  </a:lnTo>
                  <a:lnTo>
                    <a:pt x="106432" y="2569"/>
                  </a:lnTo>
                  <a:lnTo>
                    <a:pt x="104528" y="2387"/>
                  </a:lnTo>
                  <a:lnTo>
                    <a:pt x="102624" y="2297"/>
                  </a:lnTo>
                  <a:lnTo>
                    <a:pt x="100690" y="2206"/>
                  </a:lnTo>
                  <a:lnTo>
                    <a:pt x="98968" y="2146"/>
                  </a:lnTo>
                  <a:lnTo>
                    <a:pt x="97245" y="2085"/>
                  </a:lnTo>
                  <a:lnTo>
                    <a:pt x="96369" y="2055"/>
                  </a:lnTo>
                  <a:lnTo>
                    <a:pt x="95523" y="1995"/>
                  </a:lnTo>
                  <a:lnTo>
                    <a:pt x="94647" y="1904"/>
                  </a:lnTo>
                  <a:lnTo>
                    <a:pt x="93800" y="1783"/>
                  </a:lnTo>
                  <a:lnTo>
                    <a:pt x="93498" y="1723"/>
                  </a:lnTo>
                  <a:lnTo>
                    <a:pt x="93196" y="1632"/>
                  </a:lnTo>
                  <a:lnTo>
                    <a:pt x="92894" y="1572"/>
                  </a:lnTo>
                  <a:lnTo>
                    <a:pt x="92561" y="1541"/>
                  </a:lnTo>
                  <a:lnTo>
                    <a:pt x="88089" y="1572"/>
                  </a:lnTo>
                  <a:lnTo>
                    <a:pt x="88029" y="1632"/>
                  </a:lnTo>
                  <a:lnTo>
                    <a:pt x="87998" y="1662"/>
                  </a:lnTo>
                  <a:lnTo>
                    <a:pt x="87847" y="1662"/>
                  </a:lnTo>
                  <a:lnTo>
                    <a:pt x="87454" y="1632"/>
                  </a:lnTo>
                  <a:lnTo>
                    <a:pt x="87243" y="1692"/>
                  </a:lnTo>
                  <a:lnTo>
                    <a:pt x="87001" y="1723"/>
                  </a:lnTo>
                  <a:lnTo>
                    <a:pt x="86911" y="1723"/>
                  </a:lnTo>
                  <a:lnTo>
                    <a:pt x="86790" y="1692"/>
                  </a:lnTo>
                  <a:lnTo>
                    <a:pt x="86699" y="1662"/>
                  </a:lnTo>
                  <a:lnTo>
                    <a:pt x="86608" y="1602"/>
                  </a:lnTo>
                  <a:lnTo>
                    <a:pt x="85944" y="1602"/>
                  </a:lnTo>
                  <a:lnTo>
                    <a:pt x="85279" y="1662"/>
                  </a:lnTo>
                  <a:lnTo>
                    <a:pt x="84251" y="1662"/>
                  </a:lnTo>
                  <a:lnTo>
                    <a:pt x="83889" y="1632"/>
                  </a:lnTo>
                  <a:lnTo>
                    <a:pt x="82347" y="1420"/>
                  </a:lnTo>
                  <a:lnTo>
                    <a:pt x="80776" y="1269"/>
                  </a:lnTo>
                  <a:lnTo>
                    <a:pt x="79205" y="1149"/>
                  </a:lnTo>
                  <a:lnTo>
                    <a:pt x="77633" y="1058"/>
                  </a:lnTo>
                  <a:lnTo>
                    <a:pt x="74732" y="967"/>
                  </a:lnTo>
                  <a:lnTo>
                    <a:pt x="73282" y="937"/>
                  </a:lnTo>
                  <a:lnTo>
                    <a:pt x="71801" y="907"/>
                  </a:lnTo>
                  <a:lnTo>
                    <a:pt x="71197" y="907"/>
                  </a:lnTo>
                  <a:lnTo>
                    <a:pt x="70623" y="846"/>
                  </a:lnTo>
                  <a:lnTo>
                    <a:pt x="70018" y="756"/>
                  </a:lnTo>
                  <a:lnTo>
                    <a:pt x="69414" y="665"/>
                  </a:lnTo>
                  <a:lnTo>
                    <a:pt x="68235" y="453"/>
                  </a:lnTo>
                  <a:lnTo>
                    <a:pt x="67661" y="363"/>
                  </a:lnTo>
                  <a:lnTo>
                    <a:pt x="67057" y="302"/>
                  </a:lnTo>
                  <a:lnTo>
                    <a:pt x="64790" y="151"/>
                  </a:lnTo>
                  <a:lnTo>
                    <a:pt x="62494" y="30"/>
                  </a:lnTo>
                  <a:lnTo>
                    <a:pt x="60167" y="0"/>
                  </a:lnTo>
                  <a:close/>
                </a:path>
              </a:pathLst>
            </a:custGeom>
            <a:solidFill>
              <a:srgbClr val="1B1B1B">
                <a:alpha val="4400"/>
              </a:srgbClr>
            </a:solidFill>
            <a:ln>
              <a:noFill/>
            </a:ln>
          </p:spPr>
          <p:txBody>
            <a:bodyPr spcFirstLastPara="1" wrap="square" lIns="121598" tIns="121598" rIns="121598" bIns="121598" anchor="ctr" anchorCtr="0">
              <a:noAutofit/>
            </a:bodyPr>
            <a:lstStyle/>
            <a:p>
              <a:endParaRPr sz="2479"/>
            </a:p>
          </p:txBody>
        </p:sp>
        <p:pic>
          <p:nvPicPr>
            <p:cNvPr id="381" name="Google Shape;381;p37"/>
            <p:cNvPicPr preferRelativeResize="0"/>
            <p:nvPr/>
          </p:nvPicPr>
          <p:blipFill>
            <a:blip r:embed="rId4">
              <a:alphaModFix/>
            </a:blip>
            <a:stretch>
              <a:fillRect/>
            </a:stretch>
          </p:blipFill>
          <p:spPr>
            <a:xfrm flipH="1">
              <a:off x="4810224" y="826124"/>
              <a:ext cx="3620551" cy="3491251"/>
            </a:xfrm>
            <a:prstGeom prst="rect">
              <a:avLst/>
            </a:prstGeom>
            <a:noFill/>
            <a:ln>
              <a:noFill/>
            </a:ln>
          </p:spPr>
        </p:pic>
      </p:grpSp>
      <p:sp>
        <p:nvSpPr>
          <p:cNvPr id="2" name="TextBox 1">
            <a:extLst>
              <a:ext uri="{FF2B5EF4-FFF2-40B4-BE49-F238E27FC236}">
                <a16:creationId xmlns:a16="http://schemas.microsoft.com/office/drawing/2014/main" id="{71EC25BB-21BA-E33F-EB9E-2959B5E2FDF7}"/>
              </a:ext>
            </a:extLst>
          </p:cNvPr>
          <p:cNvSpPr txBox="1"/>
          <p:nvPr/>
        </p:nvSpPr>
        <p:spPr>
          <a:xfrm>
            <a:off x="2919321" y="1029992"/>
            <a:ext cx="2648670" cy="646331"/>
          </a:xfrm>
          <a:prstGeom prst="rect">
            <a:avLst/>
          </a:prstGeom>
          <a:noFill/>
        </p:spPr>
        <p:txBody>
          <a:bodyPr wrap="square" rtlCol="0">
            <a:spAutoFit/>
          </a:bodyPr>
          <a:lstStyle/>
          <a:p>
            <a:pPr algn="just">
              <a:spcBef>
                <a:spcPts val="1200"/>
              </a:spcBef>
              <a:spcAft>
                <a:spcPts val="600"/>
              </a:spcAft>
            </a:pPr>
            <a:r>
              <a:rPr lang="en-US" sz="3600" b="1"/>
              <a:t>VẬN DỤNG</a:t>
            </a:r>
            <a:endParaRPr lang="vi-VN" sz="3600"/>
          </a:p>
        </p:txBody>
      </p:sp>
      <p:sp>
        <p:nvSpPr>
          <p:cNvPr id="3" name="TextBox 2">
            <a:extLst>
              <a:ext uri="{FF2B5EF4-FFF2-40B4-BE49-F238E27FC236}">
                <a16:creationId xmlns:a16="http://schemas.microsoft.com/office/drawing/2014/main" id="{71E54DD7-FEFF-5617-D198-98D86353BC0A}"/>
              </a:ext>
            </a:extLst>
          </p:cNvPr>
          <p:cNvSpPr txBox="1"/>
          <p:nvPr/>
        </p:nvSpPr>
        <p:spPr>
          <a:xfrm>
            <a:off x="39780" y="2044741"/>
            <a:ext cx="7357737" cy="3647152"/>
          </a:xfrm>
          <a:prstGeom prst="rect">
            <a:avLst/>
          </a:prstGeom>
          <a:noFill/>
        </p:spPr>
        <p:txBody>
          <a:bodyPr wrap="square" rtlCol="0">
            <a:spAutoFit/>
          </a:bodyPr>
          <a:lstStyle/>
          <a:p>
            <a:pPr indent="457200" algn="just">
              <a:spcBef>
                <a:spcPts val="1200"/>
              </a:spcBef>
              <a:spcAft>
                <a:spcPts val="600"/>
              </a:spcAft>
            </a:pPr>
            <a:r>
              <a:rPr lang="en-US" sz="3600"/>
              <a:t> Chia sẻ với người thân những thông tin thú vị em đọc được về các vùng miền trên đất nước ta.</a:t>
            </a:r>
          </a:p>
          <a:p>
            <a:pPr indent="457200" algn="just">
              <a:spcBef>
                <a:spcPts val="1200"/>
              </a:spcBef>
              <a:spcAft>
                <a:spcPts val="600"/>
              </a:spcAft>
            </a:pPr>
            <a:r>
              <a:rPr lang="en-US" sz="3600"/>
              <a:t>Tìm đọc thêm các cuốn sách cùng chủ đề về quê hương, đất nước.</a:t>
            </a:r>
            <a:endParaRPr lang="vi-VN" sz="3600"/>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B406848-96B2-4183-872D-D9CE8B0224AD"/>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001C{1C6DC5B0-1A5A-4F78-82C3-E71CEB5D3893}&quot;,&quot;C:\\Users\\STD_DELL\\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29.6_Đọc mở rộng"/>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0A469744-AA0C-456E-95A8-24CE3893F26F}:259"/>
</p:tagLst>
</file>

<file path=ppt/tags/tag11.xml><?xml version="1.0" encoding="utf-8"?>
<p:tagLst xmlns:a="http://schemas.openxmlformats.org/drawingml/2006/main" xmlns:r="http://schemas.openxmlformats.org/officeDocument/2006/relationships" xmlns:p="http://schemas.openxmlformats.org/presentationml/2006/main">
  <p:tag name="GENSWF_SLIDE_UID" val="{82613A8A-EEC9-4B08-B580-7C37F7C454D2}:272"/>
</p:tagLst>
</file>

<file path=ppt/tags/tag12.xml><?xml version="1.0" encoding="utf-8"?>
<p:tagLst xmlns:a="http://schemas.openxmlformats.org/drawingml/2006/main" xmlns:r="http://schemas.openxmlformats.org/officeDocument/2006/relationships" xmlns:p="http://schemas.openxmlformats.org/presentationml/2006/main">
  <p:tag name="GENSWF_SLIDE_UID" val="{A99C7759-7446-4B67-8891-907A68F83B91}:786"/>
</p:tagLst>
</file>

<file path=ppt/tags/tag2.xml><?xml version="1.0" encoding="utf-8"?>
<p:tagLst xmlns:a="http://schemas.openxmlformats.org/drawingml/2006/main" xmlns:r="http://schemas.openxmlformats.org/officeDocument/2006/relationships" xmlns:p="http://schemas.openxmlformats.org/presentationml/2006/main">
  <p:tag name="GENSWF_SLIDE_UID" val="{16623B05-0705-457F-80E4-F8BACF56740D}:781"/>
</p:tagLst>
</file>

<file path=ppt/tags/tag3.xml><?xml version="1.0" encoding="utf-8"?>
<p:tagLst xmlns:a="http://schemas.openxmlformats.org/drawingml/2006/main" xmlns:r="http://schemas.openxmlformats.org/officeDocument/2006/relationships" xmlns:p="http://schemas.openxmlformats.org/presentationml/2006/main">
  <p:tag name="GENSWF_SLIDE_UID" val="{1CA4AC41-EFFC-46D8-BD4E-06C3031F898C}:660"/>
</p:tagLst>
</file>

<file path=ppt/tags/tag4.xml><?xml version="1.0" encoding="utf-8"?>
<p:tagLst xmlns:a="http://schemas.openxmlformats.org/drawingml/2006/main" xmlns:r="http://schemas.openxmlformats.org/officeDocument/2006/relationships" xmlns:p="http://schemas.openxmlformats.org/presentationml/2006/main">
  <p:tag name="GENSWF_SLIDE_UID" val="{D39CAFEC-7EF9-46F7-8F59-526A6A34AECC}:256"/>
</p:tagLst>
</file>

<file path=ppt/tags/tag5.xml><?xml version="1.0" encoding="utf-8"?>
<p:tagLst xmlns:a="http://schemas.openxmlformats.org/drawingml/2006/main" xmlns:r="http://schemas.openxmlformats.org/officeDocument/2006/relationships" xmlns:p="http://schemas.openxmlformats.org/presentationml/2006/main">
  <p:tag name="GENSWF_SLIDE_UID" val="{F1F136FE-4F38-4D75-AE9E-5D7D2692E369}:312"/>
</p:tagLst>
</file>

<file path=ppt/tags/tag6.xml><?xml version="1.0" encoding="utf-8"?>
<p:tagLst xmlns:a="http://schemas.openxmlformats.org/drawingml/2006/main" xmlns:r="http://schemas.openxmlformats.org/officeDocument/2006/relationships" xmlns:p="http://schemas.openxmlformats.org/presentationml/2006/main">
  <p:tag name="GENSWF_SLIDE_UID" val="{7E1C9D5B-80E4-4831-8E14-69E750888AB9}:783"/>
</p:tagLst>
</file>

<file path=ppt/tags/tag7.xml><?xml version="1.0" encoding="utf-8"?>
<p:tagLst xmlns:a="http://schemas.openxmlformats.org/drawingml/2006/main" xmlns:r="http://schemas.openxmlformats.org/officeDocument/2006/relationships" xmlns:p="http://schemas.openxmlformats.org/presentationml/2006/main">
  <p:tag name="GENSWF_SLIDE_UID" val="{7EA9625C-8BCE-4332-9291-0C4EC52DC8BC}:784"/>
</p:tagLst>
</file>

<file path=ppt/tags/tag8.xml><?xml version="1.0" encoding="utf-8"?>
<p:tagLst xmlns:a="http://schemas.openxmlformats.org/drawingml/2006/main" xmlns:r="http://schemas.openxmlformats.org/officeDocument/2006/relationships" xmlns:p="http://schemas.openxmlformats.org/presentationml/2006/main">
  <p:tag name="GENSWF_SLIDE_UID" val="{5F7CF12A-82AD-4568-9350-72AC9D63BC42}:313"/>
</p:tagLst>
</file>

<file path=ppt/tags/tag9.xml><?xml version="1.0" encoding="utf-8"?>
<p:tagLst xmlns:a="http://schemas.openxmlformats.org/drawingml/2006/main" xmlns:r="http://schemas.openxmlformats.org/officeDocument/2006/relationships" xmlns:p="http://schemas.openxmlformats.org/presentationml/2006/main">
  <p:tag name="GENSWF_SLIDE_UID" val="{FA161F60-A713-42A7-9B3A-E62D0DAEC378}:314"/>
</p:tagLst>
</file>

<file path=ppt/theme/theme1.xml><?xml version="1.0" encoding="utf-8"?>
<a:theme xmlns:a="http://schemas.openxmlformats.org/drawingml/2006/main" name="Reading Fluency and Comprehension Lesson - Language Arts - 7th Grade by Slidesgo">
  <a:themeElements>
    <a:clrScheme name="Simple Light">
      <a:dk1>
        <a:srgbClr val="CC3C62"/>
      </a:dk1>
      <a:lt1>
        <a:srgbClr val="366F60"/>
      </a:lt1>
      <a:dk2>
        <a:srgbClr val="1B1B1B"/>
      </a:dk2>
      <a:lt2>
        <a:srgbClr val="BFE9DD"/>
      </a:lt2>
      <a:accent1>
        <a:srgbClr val="CCF6EB"/>
      </a:accent1>
      <a:accent2>
        <a:srgbClr val="F17A99"/>
      </a:accent2>
      <a:accent3>
        <a:srgbClr val="75D4B9"/>
      </a:accent3>
      <a:accent4>
        <a:srgbClr val="FFA628"/>
      </a:accent4>
      <a:accent5>
        <a:srgbClr val="FFFFFF"/>
      </a:accent5>
      <a:accent6>
        <a:srgbClr val="FFFFFF"/>
      </a:accent6>
      <a:hlink>
        <a:srgbClr val="1B1B1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452</Words>
  <Application>Microsoft Office PowerPoint</Application>
  <PresentationFormat>Custom</PresentationFormat>
  <Paragraphs>35</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AvantGarde</vt:lpstr>
      <vt:lpstr>Anton</vt:lpstr>
      <vt:lpstr>Sintony</vt:lpstr>
      <vt:lpstr>Arial</vt:lpstr>
      <vt:lpstr>PT Sans</vt:lpstr>
      <vt:lpstr>Albert Sans</vt:lpstr>
      <vt:lpstr>Times New Roman</vt:lpstr>
      <vt:lpstr>Wingdings</vt:lpstr>
      <vt:lpstr>Reading Fluency and Comprehension Lesson - Language Arts - 7th Grade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29.6_Đọc mở rộng</dc:title>
  <dc:creator>ADMIN</dc:creator>
  <cp:lastModifiedBy>STD_DELL</cp:lastModifiedBy>
  <cp:revision>48</cp:revision>
  <dcterms:modified xsi:type="dcterms:W3CDTF">2025-04-05T10:47:30Z</dcterms:modified>
</cp:coreProperties>
</file>