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63" r:id="rId3"/>
    <p:sldMasterId id="2147483775" r:id="rId4"/>
    <p:sldMasterId id="2147483788" r:id="rId5"/>
  </p:sldMasterIdLst>
  <p:notesMasterIdLst>
    <p:notesMasterId r:id="rId16"/>
  </p:notesMasterIdLst>
  <p:sldIdLst>
    <p:sldId id="309" r:id="rId6"/>
    <p:sldId id="266" r:id="rId7"/>
    <p:sldId id="265" r:id="rId8"/>
    <p:sldId id="267" r:id="rId9"/>
    <p:sldId id="431" r:id="rId10"/>
    <p:sldId id="490" r:id="rId11"/>
    <p:sldId id="343" r:id="rId12"/>
    <p:sldId id="491" r:id="rId13"/>
    <p:sldId id="4411" r:id="rId14"/>
    <p:sldId id="441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1DC1C-D502-4157-9B1B-97F5D46B85FB}"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B927F-7D11-4293-89F6-F65B0172A472}" type="slidenum">
              <a:rPr lang="en-US" smtClean="0"/>
              <a:t>‹#›</a:t>
            </a:fld>
            <a:endParaRPr lang="en-US"/>
          </a:p>
        </p:txBody>
      </p:sp>
    </p:spTree>
    <p:extLst>
      <p:ext uri="{BB962C8B-B14F-4D97-AF65-F5344CB8AC3E}">
        <p14:creationId xmlns:p14="http://schemas.microsoft.com/office/powerpoint/2010/main" val="40648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10</a:t>
            </a:fld>
            <a:endParaRPr lang="en-US"/>
          </a:p>
        </p:txBody>
      </p:sp>
    </p:spTree>
    <p:extLst>
      <p:ext uri="{BB962C8B-B14F-4D97-AF65-F5344CB8AC3E}">
        <p14:creationId xmlns:p14="http://schemas.microsoft.com/office/powerpoint/2010/main" val="361428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E322-DF2D-C90D-FDA6-BE33E9CDAF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D3171-D646-2AB9-EDEB-187117CDBB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D22588-8530-4159-80E2-1D4D99B4E51E}"/>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5" name="Footer Placeholder 4">
            <a:extLst>
              <a:ext uri="{FF2B5EF4-FFF2-40B4-BE49-F238E27FC236}">
                <a16:creationId xmlns:a16="http://schemas.microsoft.com/office/drawing/2014/main" id="{3886CD71-5934-3F6E-D572-3AF7DFD9C4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205FC6-1F98-FDB1-39A9-663842EA7C1C}"/>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3893318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7641-F60B-F0EC-A909-467C240CAC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1A5103-9AF4-6A64-18AB-304978F26D8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43953-57D0-B9C8-216A-9AC0A29A7FE8}"/>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5" name="Footer Placeholder 4">
            <a:extLst>
              <a:ext uri="{FF2B5EF4-FFF2-40B4-BE49-F238E27FC236}">
                <a16:creationId xmlns:a16="http://schemas.microsoft.com/office/drawing/2014/main" id="{46865338-D8B2-F3BC-117B-6BFBAF8188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45DF93-589E-7312-0692-0D7C4332B257}"/>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2542036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B4B3B-A715-6373-65FE-488F8D9680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FD8C8F-C5A7-37F4-9279-7C703B31071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CABF2-0605-D392-A1EC-392223659045}"/>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5" name="Footer Placeholder 4">
            <a:extLst>
              <a:ext uri="{FF2B5EF4-FFF2-40B4-BE49-F238E27FC236}">
                <a16:creationId xmlns:a16="http://schemas.microsoft.com/office/drawing/2014/main" id="{77F24B47-2715-3A2E-E4D8-65DD6104D0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C21661-BBFB-C19D-9A33-C0F239B824AF}"/>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951712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8895-A2F5-81D7-5EFD-89A27012B18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909EC-D8A5-2380-1728-F44B30367E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EF330-4F30-46A9-9926-674A88A71C74}"/>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5" name="Footer Placeholder 4">
            <a:extLst>
              <a:ext uri="{FF2B5EF4-FFF2-40B4-BE49-F238E27FC236}">
                <a16:creationId xmlns:a16="http://schemas.microsoft.com/office/drawing/2014/main" id="{7264DC4E-15E1-164B-685E-29810EA58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BD44B4-905A-70A6-C41A-C4A7E77139CC}"/>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9078951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8BAB-953F-7FC0-6A0A-3243D917A2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4363CF-8FB3-5416-34A7-442F5711CC6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5D05A-CBD3-5603-6B78-2EB55F16692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5" name="Footer Placeholder 4">
            <a:extLst>
              <a:ext uri="{FF2B5EF4-FFF2-40B4-BE49-F238E27FC236}">
                <a16:creationId xmlns:a16="http://schemas.microsoft.com/office/drawing/2014/main" id="{1C6D5C26-AE22-F78E-2557-DDC7E32BC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C69081-4FA9-CFB4-40C4-750E72C0748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0065652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5B30-2AD8-51C1-F6C1-BF0D0327B48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9D1AF-EDD2-E0EB-2F7A-226C48350D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BAF2E-9249-7484-7274-6C7DC691F037}"/>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5" name="Footer Placeholder 4">
            <a:extLst>
              <a:ext uri="{FF2B5EF4-FFF2-40B4-BE49-F238E27FC236}">
                <a16:creationId xmlns:a16="http://schemas.microsoft.com/office/drawing/2014/main" id="{2C8DF08D-4F9B-84BA-0E51-18CF8B1A98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AB434F-5F8C-5B04-6AAC-E6A79956C55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7310505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3878-D461-8E99-96DB-C83C69F87B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F6120F-1E8A-7D7A-9E10-2D1285BCE8F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9DDC5-A643-35E4-2126-5D9BB8534B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BDAE6-28FC-4A11-9771-7723763FB756}"/>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6" name="Footer Placeholder 5">
            <a:extLst>
              <a:ext uri="{FF2B5EF4-FFF2-40B4-BE49-F238E27FC236}">
                <a16:creationId xmlns:a16="http://schemas.microsoft.com/office/drawing/2014/main" id="{3D87C0E8-AF2E-F79A-1890-5CB0C3331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82B85E-4C3E-DF23-09A8-387AA2FD1FC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4125234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FCFB-E07C-E690-DDDE-09BCD93228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308FE1-B90C-0201-0AD0-FEDFEAA55DB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E08EA-8EC8-FE6C-C2D3-D24A6E6FA12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6AF19-05C5-EE75-D4DE-DD9558EEDE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CB52A-EABD-E5B0-060F-0D232CE95F0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460B1-0AEA-A0BC-A1F2-1BD0F7167D7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8" name="Footer Placeholder 7">
            <a:extLst>
              <a:ext uri="{FF2B5EF4-FFF2-40B4-BE49-F238E27FC236}">
                <a16:creationId xmlns:a16="http://schemas.microsoft.com/office/drawing/2014/main" id="{62A67864-C0DF-0A66-054D-30EB4B499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2557CE-FAB4-B2C1-96AD-31E6AF9B7D23}"/>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4423295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D28B-A25A-727F-52EB-0EB0140577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B9FB9BE-74E5-0520-BE40-3EB709C99CCB}"/>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4" name="Footer Placeholder 3">
            <a:extLst>
              <a:ext uri="{FF2B5EF4-FFF2-40B4-BE49-F238E27FC236}">
                <a16:creationId xmlns:a16="http://schemas.microsoft.com/office/drawing/2014/main" id="{4DD916C1-4286-EB33-6EC6-A903DD4FA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5B9D2FB-B342-A051-3515-D5BA0968895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8162666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7B087-4609-8432-CE21-C7829A6B746D}"/>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3" name="Footer Placeholder 2">
            <a:extLst>
              <a:ext uri="{FF2B5EF4-FFF2-40B4-BE49-F238E27FC236}">
                <a16:creationId xmlns:a16="http://schemas.microsoft.com/office/drawing/2014/main" id="{70D468E3-EB72-AE40-D542-F1865A849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ADFD0CD-5A0C-5274-9014-F0A602EEDF6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0563723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30A6-DC21-AF26-6C15-24DCEDA473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23FB6-ADEC-B4C4-D417-944A31DDC6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F69523-AB53-DBAF-E0E1-93B7550A4B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3CC3A-7711-2BF7-D2E7-6604DBA1A61C}"/>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6" name="Footer Placeholder 5">
            <a:extLst>
              <a:ext uri="{FF2B5EF4-FFF2-40B4-BE49-F238E27FC236}">
                <a16:creationId xmlns:a16="http://schemas.microsoft.com/office/drawing/2014/main" id="{8A59F250-2702-92EA-BE9C-BE8F48FD98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61BFA1-F4E4-9F5D-DDEA-7FDC0BE2D8A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9945431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2A88-C91B-7A3C-6121-CC7F8B2C43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FD9B9AD-3A51-1703-9142-E5381D16B95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E467-CA1E-F98A-13F7-7872426B8505}"/>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5" name="Footer Placeholder 4">
            <a:extLst>
              <a:ext uri="{FF2B5EF4-FFF2-40B4-BE49-F238E27FC236}">
                <a16:creationId xmlns:a16="http://schemas.microsoft.com/office/drawing/2014/main" id="{7F8A5083-33FA-187A-F398-BEFADC8366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ED22D5-0493-BB41-5D1D-3C3A153EC9FD}"/>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658522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3272-CA08-D47C-4BFA-62A6AA3C12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6991D-AE40-0049-1C99-A9D2066C7EF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1E4AA2-EFD4-1798-614B-505FC63A18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D01F3-E22D-9F41-DD3E-D376D2D3C952}"/>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6" name="Footer Placeholder 5">
            <a:extLst>
              <a:ext uri="{FF2B5EF4-FFF2-40B4-BE49-F238E27FC236}">
                <a16:creationId xmlns:a16="http://schemas.microsoft.com/office/drawing/2014/main" id="{C435528D-480C-B935-0A15-3EE53A812F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796A2D-9687-9328-2382-8C2723AAE13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9347018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0B5C-1008-4879-0F1D-CDE4695EBF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69906-E5A4-A15A-7803-1BF7A041E38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DA232-42D2-BB7D-C5E1-86E90DB1FE21}"/>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5" name="Footer Placeholder 4">
            <a:extLst>
              <a:ext uri="{FF2B5EF4-FFF2-40B4-BE49-F238E27FC236}">
                <a16:creationId xmlns:a16="http://schemas.microsoft.com/office/drawing/2014/main" id="{41BAF403-6694-0412-12A9-C837436F6F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D9CFD-CD09-0D33-D11F-4702EC88FA84}"/>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8728653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B7FB5F-4821-3510-D03E-98D063B9A8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8E457-7472-BD78-1DE7-2CE1AEB7572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8D26C-D678-2593-370E-D1E35A9967D9}"/>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4/5/2025</a:t>
            </a:fld>
            <a:endParaRPr lang="en-US"/>
          </a:p>
        </p:txBody>
      </p:sp>
      <p:sp>
        <p:nvSpPr>
          <p:cNvPr id="5" name="Footer Placeholder 4">
            <a:extLst>
              <a:ext uri="{FF2B5EF4-FFF2-40B4-BE49-F238E27FC236}">
                <a16:creationId xmlns:a16="http://schemas.microsoft.com/office/drawing/2014/main" id="{D5DBB403-8A1E-F840-5CF3-D5BD33D78F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CCE5DE-AD7F-DD36-6DBD-339C0C5C925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42217648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B840-62FB-DE7B-34C2-7B4CCB3A352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45DB6-66EA-D0A7-2708-75203573BE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ADE379-304D-BCE8-E0F9-7973988FF3B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5" name="Footer Placeholder 4">
            <a:extLst>
              <a:ext uri="{FF2B5EF4-FFF2-40B4-BE49-F238E27FC236}">
                <a16:creationId xmlns:a16="http://schemas.microsoft.com/office/drawing/2014/main" id="{FFEEDD2B-C357-420A-0E4D-E676F28C92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B1F4A-D77D-3814-AEA8-3F4880CA0DD1}"/>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270913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BB6F-F5F1-D57D-5FAE-7D1FF19CFC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5B4F0-C8F1-79B3-AA22-265E5ECD880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9B42-4313-C220-957F-B126BB913862}"/>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5" name="Footer Placeholder 4">
            <a:extLst>
              <a:ext uri="{FF2B5EF4-FFF2-40B4-BE49-F238E27FC236}">
                <a16:creationId xmlns:a16="http://schemas.microsoft.com/office/drawing/2014/main" id="{B66FCCC6-3900-E0F1-2C61-FD9B4DDF70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BCD1D6-D477-4865-B84E-885269E98F5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363842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1426-786F-D60D-B02E-39B9AB693A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956D8A-EB84-013E-A7FD-57C0611CACC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F0C05-3395-F674-56C1-B659B20D2C2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5" name="Footer Placeholder 4">
            <a:extLst>
              <a:ext uri="{FF2B5EF4-FFF2-40B4-BE49-F238E27FC236}">
                <a16:creationId xmlns:a16="http://schemas.microsoft.com/office/drawing/2014/main" id="{C0DF550F-0F13-1F8A-3405-AC69A1EBF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8646B5-CC3C-C057-9350-18C4AFB02429}"/>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00039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54B8-E40B-1235-A04F-6199AC4E5F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F136DD-67F3-81DF-EEB8-2D54870D299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1B507-6A86-34C1-4691-2F1B006A9A6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C2C82-D8BC-2F5A-7F2D-ED3C9594FDD3}"/>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6" name="Footer Placeholder 5">
            <a:extLst>
              <a:ext uri="{FF2B5EF4-FFF2-40B4-BE49-F238E27FC236}">
                <a16:creationId xmlns:a16="http://schemas.microsoft.com/office/drawing/2014/main" id="{040BC7BE-2AFE-52AE-76B7-08EB46B64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88B683-9419-D9B8-1943-88391864EF9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302508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6E48-628D-FFBA-132D-BEEAFA6DF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0E4F5A-1EE3-8F75-8D4D-EA2E45FDD4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679FB-079B-A8A2-50F4-25EC87F340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22127-6E6C-D5A2-0965-FFFE70852BA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2179D-919F-E673-93C1-7A263117275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F10A1-76CD-8AE7-095C-8652773EA717}"/>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8" name="Footer Placeholder 7">
            <a:extLst>
              <a:ext uri="{FF2B5EF4-FFF2-40B4-BE49-F238E27FC236}">
                <a16:creationId xmlns:a16="http://schemas.microsoft.com/office/drawing/2014/main" id="{27976AC8-9FAC-8E85-8A38-06A8F8BCB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9D7E24-C537-95DC-3B40-BC7DF451E4B2}"/>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919894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75E7-A21E-9E25-E3E6-23A29FED24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65909A7-7F69-5285-F42A-E6A1DB66134D}"/>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4" name="Footer Placeholder 3">
            <a:extLst>
              <a:ext uri="{FF2B5EF4-FFF2-40B4-BE49-F238E27FC236}">
                <a16:creationId xmlns:a16="http://schemas.microsoft.com/office/drawing/2014/main" id="{8B96DE5A-42FD-85AC-F943-ECCCC9E5AB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4D9CE6-3122-0692-4F11-4844152FBCD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74826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D8CCF-7D22-BC4A-C3CB-419AFE09B226}"/>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3" name="Footer Placeholder 2">
            <a:extLst>
              <a:ext uri="{FF2B5EF4-FFF2-40B4-BE49-F238E27FC236}">
                <a16:creationId xmlns:a16="http://schemas.microsoft.com/office/drawing/2014/main" id="{A03337F1-6330-C453-7479-6E5401603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9CF6E5-F763-9D46-1807-6D1B5143BC1B}"/>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55288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17FA-018C-FFF8-4418-1C04F58DA4C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39D56-2DBD-BC7E-E177-8B21441A45D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D619F1-AC5C-3CA5-F9C2-EEDB74012327}"/>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5" name="Footer Placeholder 4">
            <a:extLst>
              <a:ext uri="{FF2B5EF4-FFF2-40B4-BE49-F238E27FC236}">
                <a16:creationId xmlns:a16="http://schemas.microsoft.com/office/drawing/2014/main" id="{B4FD533A-64B8-D26B-6C48-3A43A15C0D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05B260-C8A8-6C50-59DA-216B6985060F}"/>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4256092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001-5D57-38E4-5B6B-9226C777F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C97ABB-10D0-F5D7-EDFF-9EFD09967F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E338E-1197-EF4B-F038-35B42D0C61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3CFFF-B7EF-39CD-C0CF-8477776A514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6" name="Footer Placeholder 5">
            <a:extLst>
              <a:ext uri="{FF2B5EF4-FFF2-40B4-BE49-F238E27FC236}">
                <a16:creationId xmlns:a16="http://schemas.microsoft.com/office/drawing/2014/main" id="{523471BD-5EC0-E296-3AAA-A43AC69C87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41E97C-C2DF-0333-83A4-FB51EEDD24F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913259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B4BC-F9F2-1B42-AB5F-164C5DABC6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0AB65-E400-58FC-D0D4-FFF113E60D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DE2F52-4B26-E23C-B906-A57D7FC970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57FDF-B1F1-B8A6-B1F8-EE19B283BC0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6" name="Footer Placeholder 5">
            <a:extLst>
              <a:ext uri="{FF2B5EF4-FFF2-40B4-BE49-F238E27FC236}">
                <a16:creationId xmlns:a16="http://schemas.microsoft.com/office/drawing/2014/main" id="{8FEAAACD-1A31-7CA9-C52B-5C23B06C3E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5AB481-DD34-1742-1948-BD054AAB015A}"/>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514499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BEF8-12CE-8BB0-3F69-DB26D6FFD2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EFDAC-927E-595F-B316-11F43054651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135FE-1583-0195-5983-06EB9DE7D54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5" name="Footer Placeholder 4">
            <a:extLst>
              <a:ext uri="{FF2B5EF4-FFF2-40B4-BE49-F238E27FC236}">
                <a16:creationId xmlns:a16="http://schemas.microsoft.com/office/drawing/2014/main" id="{55A8E44D-498D-9F2A-AFBD-1368EE456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93E5FA-BED6-48C9-3005-36DF7C48B310}"/>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40070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60962-84EF-217F-6212-901C4B297E2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A20E3-0CB5-4EAB-7B58-83CBCFBE77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9894D-0A92-61CA-1242-85DA2B69FF34}"/>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4/5/2025</a:t>
            </a:fld>
            <a:endParaRPr lang="en-US"/>
          </a:p>
        </p:txBody>
      </p:sp>
      <p:sp>
        <p:nvSpPr>
          <p:cNvPr id="5" name="Footer Placeholder 4">
            <a:extLst>
              <a:ext uri="{FF2B5EF4-FFF2-40B4-BE49-F238E27FC236}">
                <a16:creationId xmlns:a16="http://schemas.microsoft.com/office/drawing/2014/main" id="{85A1FC2E-C785-F020-38E4-06442053C8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2621CB-3DF5-6795-871A-0874C873F2DF}"/>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659276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FE0D-C0A6-45A8-8B89-928E3B1AA7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FC60E-8BC2-454D-BFAB-A95A90E7EAA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BB640-690F-449E-8881-7F072703E429}"/>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8A1C7E39-018C-47B2-9CDF-B4FB842FF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A3B76E-C896-4724-8D6C-91B43A07B52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019424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3EF5-C8A5-4D25-A898-C720BA4620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CC14F8-C34C-4148-9F1F-99FA4359C94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16843-AB38-4346-B377-23E3DAD2A15F}"/>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FCDE1145-5EE6-421B-9234-92A3513BC0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94A90B-285C-4A6F-9A4F-84C75D36BFC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448289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0435-4DD1-4010-8DAB-0B79322FC95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79A77-1C10-43CE-BC33-1B3194576B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FFF34-DECB-4AF6-887D-2B4EDE3447AD}"/>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C5D71E8D-0860-46A3-8133-E4C0FEC94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679B69-DD25-41D0-BA68-79FF95D0F80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730031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F411-474D-4F41-8994-574F660B26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E95C44-5DCA-4E65-A342-F81916815EC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0C4A0-EF6C-4056-A75E-152AF3E5B3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2D33B6-7E98-47B6-837F-9BDFF5C25F9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6" name="Footer Placeholder 5">
            <a:extLst>
              <a:ext uri="{FF2B5EF4-FFF2-40B4-BE49-F238E27FC236}">
                <a16:creationId xmlns:a16="http://schemas.microsoft.com/office/drawing/2014/main" id="{E2912C31-B785-4C37-8248-CF064C2A58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87CA2F-FC7B-4207-96C7-FEFBE67D4767}"/>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121300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C9BB-1D6E-4385-90B9-A74A83919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DC03007-ACD1-4179-AA90-11784D06C3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E142D-8386-46FA-9646-230CDD1648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C00EC-F2D9-4F33-BB97-F36870768B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B7D4E-8A95-40EF-A87C-70CEE8F756C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834B2-71AE-4786-9785-1FF507EF81A8}"/>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8" name="Footer Placeholder 7">
            <a:extLst>
              <a:ext uri="{FF2B5EF4-FFF2-40B4-BE49-F238E27FC236}">
                <a16:creationId xmlns:a16="http://schemas.microsoft.com/office/drawing/2014/main" id="{7D151BB9-6F42-4594-ADA2-84699C7DAE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F0F8B7-AED4-4431-A8FC-61B1BBB9FCD6}"/>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877434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6E71-3935-488E-ADFD-1FAF05D6A9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68F116-4D97-4D40-ACC2-14B86657A00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4" name="Footer Placeholder 3">
            <a:extLst>
              <a:ext uri="{FF2B5EF4-FFF2-40B4-BE49-F238E27FC236}">
                <a16:creationId xmlns:a16="http://schemas.microsoft.com/office/drawing/2014/main" id="{E0702657-5759-4477-8A37-CD70B2B4CE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BA79B2-E026-43CC-80CD-D115C4B760E5}"/>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64722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E035-9921-3B09-F1C1-32BF1A42C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E3A42A-12B0-8535-DD42-D91CB140DB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E9BF36-EE08-8C4B-A8D6-591BC4FEBF5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51773B-0D73-F6F0-2388-AF5995F37DAF}"/>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6" name="Footer Placeholder 5">
            <a:extLst>
              <a:ext uri="{FF2B5EF4-FFF2-40B4-BE49-F238E27FC236}">
                <a16:creationId xmlns:a16="http://schemas.microsoft.com/office/drawing/2014/main" id="{FCC09BEB-25DF-0582-FC87-152DBC423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427EB80-409A-B1FD-7E19-B59788004977}"/>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2759836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1360E-7E1C-41D9-ADBA-6A9418F2016B}"/>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3" name="Footer Placeholder 2">
            <a:extLst>
              <a:ext uri="{FF2B5EF4-FFF2-40B4-BE49-F238E27FC236}">
                <a16:creationId xmlns:a16="http://schemas.microsoft.com/office/drawing/2014/main" id="{38723AC4-4D95-475D-9896-03904B805B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623B165-4808-42E3-952F-C34C8DBEBA58}"/>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836877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A625-E5C1-43FD-973A-5008E48A09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3DA0A-A6B3-4DBB-AE20-2354E7A4CC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D1079-68C3-424B-AEDB-CFB25ED813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6AC48-FD7D-4617-BCA9-289F55329F4A}"/>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6" name="Footer Placeholder 5">
            <a:extLst>
              <a:ext uri="{FF2B5EF4-FFF2-40B4-BE49-F238E27FC236}">
                <a16:creationId xmlns:a16="http://schemas.microsoft.com/office/drawing/2014/main" id="{F221F464-7CB9-4B04-8954-CDB7B7CCE0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A3F4B4-147A-4EF1-982F-8AE8952D05C0}"/>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389511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E3C7-49D0-475B-BCB5-CD9FA54F63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11748-A742-4AA0-BFAF-002B995082B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99000-A83A-4E5D-BFDA-9104E295D8C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C3776-2EFB-49FE-AEFF-99FA6A855B1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6" name="Footer Placeholder 5">
            <a:extLst>
              <a:ext uri="{FF2B5EF4-FFF2-40B4-BE49-F238E27FC236}">
                <a16:creationId xmlns:a16="http://schemas.microsoft.com/office/drawing/2014/main" id="{56840D10-6D8E-43E7-8556-0394957642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702389-AB89-4F8A-8A54-89115FD362DC}"/>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410602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4C64-7B20-4047-9749-657561C717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54ED8-FAC0-44E7-9E42-6A0DE3AE281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50484-400C-45FD-86E4-542F6D90A1F3}"/>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882DB841-8C61-45BA-8535-B52665B9A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D04753-BA3F-48B4-B498-78D0EB5100F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259517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67C54-EB6E-4BE0-AE76-3796824F1BC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43997-1E45-4C09-9B1D-8F7654FDDF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C4E05-1F94-4DAE-991F-4001467A9E8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07823BD6-34A6-470B-8A07-C60228D578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7D830C-FA1D-4766-ABAC-89899C7DFC4A}"/>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77539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14679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FE0D-C0A6-45A8-8B89-928E3B1AA7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FC60E-8BC2-454D-BFAB-A95A90E7EAA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BB640-690F-449E-8881-7F072703E429}"/>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8A1C7E39-018C-47B2-9CDF-B4FB842FF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A3B76E-C896-4724-8D6C-91B43A07B52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693056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3EF5-C8A5-4D25-A898-C720BA4620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CC14F8-C34C-4148-9F1F-99FA4359C94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16843-AB38-4346-B377-23E3DAD2A15F}"/>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FCDE1145-5EE6-421B-9234-92A3513BC0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94A90B-285C-4A6F-9A4F-84C75D36BFC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95786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0435-4DD1-4010-8DAB-0B79322FC95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79A77-1C10-43CE-BC33-1B3194576B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FFF34-DECB-4AF6-887D-2B4EDE3447AD}"/>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C5D71E8D-0860-46A3-8133-E4C0FEC94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679B69-DD25-41D0-BA68-79FF95D0F80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288668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F411-474D-4F41-8994-574F660B26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E95C44-5DCA-4E65-A342-F81916815EC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0C4A0-EF6C-4056-A75E-152AF3E5B3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2D33B6-7E98-47B6-837F-9BDFF5C25F9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6" name="Footer Placeholder 5">
            <a:extLst>
              <a:ext uri="{FF2B5EF4-FFF2-40B4-BE49-F238E27FC236}">
                <a16:creationId xmlns:a16="http://schemas.microsoft.com/office/drawing/2014/main" id="{E2912C31-B785-4C37-8248-CF064C2A58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87CA2F-FC7B-4207-96C7-FEFBE67D4767}"/>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10817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E891-6BF1-0FE2-985C-EE7737E0B1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06BF40C-8D46-364C-37D0-C90D9420326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80989-4418-4D21-504D-E5CD35FD1A4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F878A-9F97-AC5F-EC85-E2790ED1293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574940-2E83-6755-404C-A0E2C36D7C6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4DC451-E4EF-2FEF-8426-2AFF899BD2C3}"/>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8" name="Footer Placeholder 7">
            <a:extLst>
              <a:ext uri="{FF2B5EF4-FFF2-40B4-BE49-F238E27FC236}">
                <a16:creationId xmlns:a16="http://schemas.microsoft.com/office/drawing/2014/main" id="{EEE6F68B-F055-D66F-DF3C-366732198E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DD65493-DFE4-3319-2978-9E67B5D2022E}"/>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3802190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C9BB-1D6E-4385-90B9-A74A83919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DC03007-ACD1-4179-AA90-11784D06C3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E142D-8386-46FA-9646-230CDD1648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C00EC-F2D9-4F33-BB97-F36870768B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B7D4E-8A95-40EF-A87C-70CEE8F756C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834B2-71AE-4786-9785-1FF507EF81A8}"/>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8" name="Footer Placeholder 7">
            <a:extLst>
              <a:ext uri="{FF2B5EF4-FFF2-40B4-BE49-F238E27FC236}">
                <a16:creationId xmlns:a16="http://schemas.microsoft.com/office/drawing/2014/main" id="{7D151BB9-6F42-4594-ADA2-84699C7DAE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F0F8B7-AED4-4431-A8FC-61B1BBB9FCD6}"/>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797169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6E71-3935-488E-ADFD-1FAF05D6A9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68F116-4D97-4D40-ACC2-14B86657A00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4" name="Footer Placeholder 3">
            <a:extLst>
              <a:ext uri="{FF2B5EF4-FFF2-40B4-BE49-F238E27FC236}">
                <a16:creationId xmlns:a16="http://schemas.microsoft.com/office/drawing/2014/main" id="{E0702657-5759-4477-8A37-CD70B2B4CE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BA79B2-E026-43CC-80CD-D115C4B760E5}"/>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598903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1360E-7E1C-41D9-ADBA-6A9418F2016B}"/>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3" name="Footer Placeholder 2">
            <a:extLst>
              <a:ext uri="{FF2B5EF4-FFF2-40B4-BE49-F238E27FC236}">
                <a16:creationId xmlns:a16="http://schemas.microsoft.com/office/drawing/2014/main" id="{38723AC4-4D95-475D-9896-03904B805B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623B165-4808-42E3-952F-C34C8DBEBA58}"/>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26136980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A625-E5C1-43FD-973A-5008E48A09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3DA0A-A6B3-4DBB-AE20-2354E7A4CC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D1079-68C3-424B-AEDB-CFB25ED813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6AC48-FD7D-4617-BCA9-289F55329F4A}"/>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6" name="Footer Placeholder 5">
            <a:extLst>
              <a:ext uri="{FF2B5EF4-FFF2-40B4-BE49-F238E27FC236}">
                <a16:creationId xmlns:a16="http://schemas.microsoft.com/office/drawing/2014/main" id="{F221F464-7CB9-4B04-8954-CDB7B7CCE0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A3F4B4-147A-4EF1-982F-8AE8952D05C0}"/>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608791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E3C7-49D0-475B-BCB5-CD9FA54F63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11748-A742-4AA0-BFAF-002B995082B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99000-A83A-4E5D-BFDA-9104E295D8C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C3776-2EFB-49FE-AEFF-99FA6A855B1E}"/>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6" name="Footer Placeholder 5">
            <a:extLst>
              <a:ext uri="{FF2B5EF4-FFF2-40B4-BE49-F238E27FC236}">
                <a16:creationId xmlns:a16="http://schemas.microsoft.com/office/drawing/2014/main" id="{56840D10-6D8E-43E7-8556-0394957642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702389-AB89-4F8A-8A54-89115FD362DC}"/>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419589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4C64-7B20-4047-9749-657561C717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54ED8-FAC0-44E7-9E42-6A0DE3AE281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50484-400C-45FD-86E4-542F6D90A1F3}"/>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882DB841-8C61-45BA-8535-B52665B9A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D04753-BA3F-48B4-B498-78D0EB5100FD}"/>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3784238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67C54-EB6E-4BE0-AE76-3796824F1BC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43997-1E45-4C09-9B1D-8F7654FDDF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C4E05-1F94-4DAE-991F-4001467A9E8C}"/>
              </a:ext>
            </a:extLst>
          </p:cNvPr>
          <p:cNvSpPr>
            <a:spLocks noGrp="1"/>
          </p:cNvSpPr>
          <p:nvPr>
            <p:ph type="dt" sz="half" idx="10"/>
          </p:nvPr>
        </p:nvSpPr>
        <p:spPr>
          <a:xfrm>
            <a:off x="838200" y="6356350"/>
            <a:ext cx="2743200" cy="365125"/>
          </a:xfrm>
          <a:prstGeom prst="rect">
            <a:avLst/>
          </a:prstGeom>
        </p:spPr>
        <p:txBody>
          <a:bodyPr/>
          <a:lstStyle/>
          <a:p>
            <a:fld id="{92C2C509-B155-4796-B1FD-EE23857257B6}" type="datetimeFigureOut">
              <a:rPr lang="en-US" smtClean="0"/>
              <a:t>4/5/2025</a:t>
            </a:fld>
            <a:endParaRPr lang="en-US"/>
          </a:p>
        </p:txBody>
      </p:sp>
      <p:sp>
        <p:nvSpPr>
          <p:cNvPr id="5" name="Footer Placeholder 4">
            <a:extLst>
              <a:ext uri="{FF2B5EF4-FFF2-40B4-BE49-F238E27FC236}">
                <a16:creationId xmlns:a16="http://schemas.microsoft.com/office/drawing/2014/main" id="{07823BD6-34A6-470B-8A07-C60228D578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7D830C-FA1D-4766-ABAC-89899C7DFC4A}"/>
              </a:ext>
            </a:extLst>
          </p:cNvPr>
          <p:cNvSpPr>
            <a:spLocks noGrp="1"/>
          </p:cNvSpPr>
          <p:nvPr>
            <p:ph type="sldNum" sz="quarter" idx="12"/>
          </p:nvPr>
        </p:nvSpPr>
        <p:spPr>
          <a:xfrm>
            <a:off x="8610600" y="6356350"/>
            <a:ext cx="2743200" cy="365125"/>
          </a:xfrm>
          <a:prstGeom prst="rect">
            <a:avLst/>
          </a:prstGeom>
        </p:spPr>
        <p:txBody>
          <a:bodyPr/>
          <a:lstStyle/>
          <a:p>
            <a:fld id="{7CBAD3EF-202B-48D0-84E4-D9ADFA9CD98C}" type="slidenum">
              <a:rPr lang="en-US" smtClean="0"/>
              <a:t>‹#›</a:t>
            </a:fld>
            <a:endParaRPr lang="en-US"/>
          </a:p>
        </p:txBody>
      </p:sp>
    </p:spTree>
    <p:extLst>
      <p:ext uri="{BB962C8B-B14F-4D97-AF65-F5344CB8AC3E}">
        <p14:creationId xmlns:p14="http://schemas.microsoft.com/office/powerpoint/2010/main" val="18214903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41963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812C-093F-064F-E327-DED1603286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53BC96B-4499-67CE-0158-84559A87A902}"/>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4" name="Footer Placeholder 3">
            <a:extLst>
              <a:ext uri="{FF2B5EF4-FFF2-40B4-BE49-F238E27FC236}">
                <a16:creationId xmlns:a16="http://schemas.microsoft.com/office/drawing/2014/main" id="{44165304-7448-F293-DACB-3A56B1047A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4FF4F06-EEB4-D999-AA41-4982BF625A28}"/>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1324972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6068F-919D-B934-5CA5-5D19401A711A}"/>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3" name="Footer Placeholder 2">
            <a:extLst>
              <a:ext uri="{FF2B5EF4-FFF2-40B4-BE49-F238E27FC236}">
                <a16:creationId xmlns:a16="http://schemas.microsoft.com/office/drawing/2014/main" id="{3D87F86F-B714-BC3E-3FDC-97901F8BF4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E3FB8AF-370C-8FEA-712F-2B3D74F7BD27}"/>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36825296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4FA1-D3C6-2924-7086-0A7BE789FD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1F2527-6BEF-EF09-6EE6-B7D5996264D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0B3E3-BFB0-AE66-E72F-5EFAA48A57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031CA-9D42-79A6-AC26-9E20186E562F}"/>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6" name="Footer Placeholder 5">
            <a:extLst>
              <a:ext uri="{FF2B5EF4-FFF2-40B4-BE49-F238E27FC236}">
                <a16:creationId xmlns:a16="http://schemas.microsoft.com/office/drawing/2014/main" id="{5DC61E7F-38B3-3CC3-23EE-4235CAAB4E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9F5CBA-90E4-A35C-4CCA-4E3B4246A28A}"/>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603127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B205-3B24-B80F-192D-3D2473543A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9E9128-006F-55C5-5FE2-8C316B3FC4D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6C73E3-7736-4BFF-A85F-0BEFED82DC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699D1-B317-170C-8963-E4BD340A6F17}"/>
              </a:ext>
            </a:extLst>
          </p:cNvPr>
          <p:cNvSpPr>
            <a:spLocks noGrp="1"/>
          </p:cNvSpPr>
          <p:nvPr>
            <p:ph type="dt" sz="half" idx="10"/>
          </p:nvPr>
        </p:nvSpPr>
        <p:spPr>
          <a:xfrm>
            <a:off x="838200" y="6356350"/>
            <a:ext cx="2743200" cy="365125"/>
          </a:xfrm>
          <a:prstGeom prst="rect">
            <a:avLst/>
          </a:prstGeom>
        </p:spPr>
        <p:txBody>
          <a:bodyPr/>
          <a:lstStyle/>
          <a:p>
            <a:fld id="{2A488917-B279-4051-9C7C-485F1225D9D2}" type="datetimeFigureOut">
              <a:rPr lang="en-US" smtClean="0"/>
              <a:t>4/5/2025</a:t>
            </a:fld>
            <a:endParaRPr lang="en-US"/>
          </a:p>
        </p:txBody>
      </p:sp>
      <p:sp>
        <p:nvSpPr>
          <p:cNvPr id="6" name="Footer Placeholder 5">
            <a:extLst>
              <a:ext uri="{FF2B5EF4-FFF2-40B4-BE49-F238E27FC236}">
                <a16:creationId xmlns:a16="http://schemas.microsoft.com/office/drawing/2014/main" id="{39F4884F-E187-B4B6-9012-809D5E06F3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5747DF4-7412-9EA4-C1D0-4F6E639F1303}"/>
              </a:ext>
            </a:extLst>
          </p:cNvPr>
          <p:cNvSpPr>
            <a:spLocks noGrp="1"/>
          </p:cNvSpPr>
          <p:nvPr>
            <p:ph type="sldNum" sz="quarter" idx="12"/>
          </p:nvPr>
        </p:nvSpPr>
        <p:spPr>
          <a:xfrm>
            <a:off x="8610600" y="6356350"/>
            <a:ext cx="2743200" cy="365125"/>
          </a:xfrm>
          <a:prstGeom prst="rect">
            <a:avLst/>
          </a:prstGeom>
        </p:spPr>
        <p:txBody>
          <a:bodyPr/>
          <a:lstStyle/>
          <a:p>
            <a:fld id="{81254456-D3AD-43CF-8DB9-2144DE7FE3FB}" type="slidenum">
              <a:rPr lang="en-US" smtClean="0"/>
              <a:t>‹#›</a:t>
            </a:fld>
            <a:endParaRPr lang="en-US"/>
          </a:p>
        </p:txBody>
      </p:sp>
    </p:spTree>
    <p:extLst>
      <p:ext uri="{BB962C8B-B14F-4D97-AF65-F5344CB8AC3E}">
        <p14:creationId xmlns:p14="http://schemas.microsoft.com/office/powerpoint/2010/main" val="1598288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851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2FA96C02-BF7B-FB35-D9BE-3FFE8548C16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76313" y="133350"/>
            <a:ext cx="1303452" cy="1303452"/>
          </a:xfrm>
          <a:prstGeom prst="rect">
            <a:avLst/>
          </a:prstGeom>
        </p:spPr>
      </p:pic>
    </p:spTree>
    <p:extLst>
      <p:ext uri="{BB962C8B-B14F-4D97-AF65-F5344CB8AC3E}">
        <p14:creationId xmlns:p14="http://schemas.microsoft.com/office/powerpoint/2010/main" val="1010004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AD80FF49-BD8D-1626-23C4-5D0BC26861E9}"/>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19521" y="152203"/>
            <a:ext cx="1233537" cy="1233537"/>
          </a:xfrm>
          <a:prstGeom prst="rect">
            <a:avLst/>
          </a:prstGeom>
        </p:spPr>
      </p:pic>
    </p:spTree>
    <p:extLst>
      <p:ext uri="{BB962C8B-B14F-4D97-AF65-F5344CB8AC3E}">
        <p14:creationId xmlns:p14="http://schemas.microsoft.com/office/powerpoint/2010/main" val="179326144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55530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79574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CED7A5-DC1D-66E0-FDF1-9BE675DC068D}"/>
              </a:ext>
            </a:extLst>
          </p:cNvPr>
          <p:cNvPicPr>
            <a:picLocks noChangeAspect="1"/>
          </p:cNvPicPr>
          <p:nvPr/>
        </p:nvPicPr>
        <p:blipFill>
          <a:blip r:embed="rId3"/>
          <a:stretch>
            <a:fillRect/>
          </a:stretch>
        </p:blipFill>
        <p:spPr>
          <a:xfrm>
            <a:off x="2777315" y="662383"/>
            <a:ext cx="6937849" cy="2353260"/>
          </a:xfrm>
          <a:prstGeom prst="rect">
            <a:avLst/>
          </a:prstGeom>
        </p:spPr>
      </p:pic>
      <p:sp>
        <p:nvSpPr>
          <p:cNvPr id="4" name="Hộp Văn bản 62">
            <a:extLst>
              <a:ext uri="{FF2B5EF4-FFF2-40B4-BE49-F238E27FC236}">
                <a16:creationId xmlns:a16="http://schemas.microsoft.com/office/drawing/2014/main" id="{9ED4535E-6719-1AC6-1EDD-2AB5AEF59F6A}"/>
              </a:ext>
            </a:extLst>
          </p:cNvPr>
          <p:cNvSpPr txBox="1"/>
          <p:nvPr/>
        </p:nvSpPr>
        <p:spPr>
          <a:xfrm>
            <a:off x="2777315" y="3331978"/>
            <a:ext cx="7900513" cy="1717393"/>
          </a:xfrm>
          <a:prstGeom prst="rect">
            <a:avLst/>
          </a:prstGeom>
          <a:noFill/>
        </p:spPr>
        <p:txBody>
          <a:bodyPr wrap="square" rtlCol="0">
            <a:spAutoFit/>
          </a:bodyPr>
          <a:lstStyle/>
          <a:p>
            <a:pPr marL="0" marR="0" algn="just">
              <a:lnSpc>
                <a:spcPct val="120000"/>
              </a:lnSpc>
              <a:spcBef>
                <a:spcPts val="0"/>
              </a:spcBef>
              <a:spcAft>
                <a:spcPts val="0"/>
              </a:spcAft>
            </a:pPr>
            <a:r>
              <a:rPr lang="nl-NL" sz="4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Nêu những biểu hiện, việc làm thể hiện sự quý trọng đồng tiền</a:t>
            </a:r>
            <a:endPar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3856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pic>
        <p:nvPicPr>
          <p:cNvPr id="12" name="Picture 11">
            <a:extLst>
              <a:ext uri="{FF2B5EF4-FFF2-40B4-BE49-F238E27FC236}">
                <a16:creationId xmlns:a16="http://schemas.microsoft.com/office/drawing/2014/main" id="{C76766C6-105A-21D5-B487-7FF56D4BEB89}"/>
              </a:ext>
            </a:extLst>
          </p:cNvPr>
          <p:cNvPicPr>
            <a:picLocks noChangeAspect="1"/>
          </p:cNvPicPr>
          <p:nvPr/>
        </p:nvPicPr>
        <p:blipFill>
          <a:blip r:embed="rId5"/>
          <a:stretch>
            <a:fillRect/>
          </a:stretch>
        </p:blipFill>
        <p:spPr>
          <a:xfrm>
            <a:off x="144462" y="396240"/>
            <a:ext cx="11917679" cy="6106160"/>
          </a:xfrm>
          <a:prstGeom prst="rect">
            <a:avLst/>
          </a:prstGeom>
        </p:spPr>
      </p:pic>
    </p:spTree>
    <p:custDataLst>
      <p:tags r:id="rId1"/>
    </p:custDataLst>
    <p:extLst>
      <p:ext uri="{BB962C8B-B14F-4D97-AF65-F5344CB8AC3E}">
        <p14:creationId xmlns:p14="http://schemas.microsoft.com/office/powerpoint/2010/main" val="2262615105"/>
      </p:ext>
    </p:extLst>
  </p:cSld>
  <p:clrMapOvr>
    <a:masterClrMapping/>
  </p:clrMapOvr>
  <p:transition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7C76B03-0CF5-57C7-845A-D633F3773094}"/>
              </a:ext>
            </a:extLst>
          </p:cNvPr>
          <p:cNvSpPr/>
          <p:nvPr/>
        </p:nvSpPr>
        <p:spPr>
          <a:xfrm>
            <a:off x="1967633" y="2778649"/>
            <a:ext cx="8746617" cy="2335911"/>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extLst>
              <a:ext uri="{C807C97D-BFC1-408E-A445-0C87EB9F89A2}">
                <ask:lineSketchStyleProps xmlns:ask="http://schemas.microsoft.com/office/drawing/2018/sketchyshapes" xmlns="" sd="852854689">
                  <a:custGeom>
                    <a:avLst/>
                    <a:gdLst>
                      <a:gd name="connsiteX0" fmla="*/ 0 w 8746617"/>
                      <a:gd name="connsiteY0" fmla="*/ 125999 h 2335911"/>
                      <a:gd name="connsiteX1" fmla="*/ 109633 w 8746617"/>
                      <a:gd name="connsiteY1" fmla="*/ 0 h 2335911"/>
                      <a:gd name="connsiteX2" fmla="*/ 8636983 w 8746617"/>
                      <a:gd name="connsiteY2" fmla="*/ 0 h 2335911"/>
                      <a:gd name="connsiteX3" fmla="*/ 8746617 w 8746617"/>
                      <a:gd name="connsiteY3" fmla="*/ 125999 h 2335911"/>
                      <a:gd name="connsiteX4" fmla="*/ 8746617 w 8746617"/>
                      <a:gd name="connsiteY4" fmla="*/ 2209911 h 2335911"/>
                      <a:gd name="connsiteX5" fmla="*/ 8636983 w 8746617"/>
                      <a:gd name="connsiteY5" fmla="*/ 2335911 h 2335911"/>
                      <a:gd name="connsiteX6" fmla="*/ 109633 w 8746617"/>
                      <a:gd name="connsiteY6" fmla="*/ 2335911 h 2335911"/>
                      <a:gd name="connsiteX7" fmla="*/ 0 w 8746617"/>
                      <a:gd name="connsiteY7" fmla="*/ 2209911 h 2335911"/>
                      <a:gd name="connsiteX8" fmla="*/ 0 w 8746617"/>
                      <a:gd name="connsiteY8" fmla="*/ 125999 h 2335911"/>
                      <a:gd name="connsiteX0" fmla="*/ 0 w 8746617"/>
                      <a:gd name="connsiteY0" fmla="*/ 125999 h 2335911"/>
                      <a:gd name="connsiteX1" fmla="*/ 109633 w 8746617"/>
                      <a:gd name="connsiteY1" fmla="*/ 0 h 2335911"/>
                      <a:gd name="connsiteX2" fmla="*/ 8636983 w 8746617"/>
                      <a:gd name="connsiteY2" fmla="*/ 0 h 2335911"/>
                      <a:gd name="connsiteX3" fmla="*/ 8746617 w 8746617"/>
                      <a:gd name="connsiteY3" fmla="*/ 125999 h 2335911"/>
                      <a:gd name="connsiteX4" fmla="*/ 8746617 w 8746617"/>
                      <a:gd name="connsiteY4" fmla="*/ 2209911 h 2335911"/>
                      <a:gd name="connsiteX5" fmla="*/ 8636983 w 8746617"/>
                      <a:gd name="connsiteY5" fmla="*/ 2335911 h 2335911"/>
                      <a:gd name="connsiteX6" fmla="*/ 109633 w 8746617"/>
                      <a:gd name="connsiteY6" fmla="*/ 2335911 h 2335911"/>
                      <a:gd name="connsiteX7" fmla="*/ 0 w 8746617"/>
                      <a:gd name="connsiteY7" fmla="*/ 2209911 h 2335911"/>
                      <a:gd name="connsiteX8" fmla="*/ 0 w 8746617"/>
                      <a:gd name="connsiteY8" fmla="*/ 125999 h 233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6617" h="2335911" fill="none" extrusionOk="0">
                        <a:moveTo>
                          <a:pt x="0" y="125999"/>
                        </a:moveTo>
                        <a:cubicBezTo>
                          <a:pt x="338" y="65763"/>
                          <a:pt x="57019" y="14156"/>
                          <a:pt x="109633" y="0"/>
                        </a:cubicBezTo>
                        <a:cubicBezTo>
                          <a:pt x="1625895" y="172403"/>
                          <a:pt x="6472175" y="546591"/>
                          <a:pt x="8636983" y="0"/>
                        </a:cubicBezTo>
                        <a:cubicBezTo>
                          <a:pt x="8695816" y="-12451"/>
                          <a:pt x="8732482" y="51930"/>
                          <a:pt x="8746617" y="125999"/>
                        </a:cubicBezTo>
                        <a:cubicBezTo>
                          <a:pt x="8761585" y="528398"/>
                          <a:pt x="8642605" y="1882531"/>
                          <a:pt x="8746617" y="2209911"/>
                        </a:cubicBezTo>
                        <a:cubicBezTo>
                          <a:pt x="8747757" y="2273246"/>
                          <a:pt x="8688985" y="2326125"/>
                          <a:pt x="8636983" y="2335911"/>
                        </a:cubicBezTo>
                        <a:cubicBezTo>
                          <a:pt x="4788813" y="2430351"/>
                          <a:pt x="4302714" y="2244940"/>
                          <a:pt x="109633" y="2335911"/>
                        </a:cubicBezTo>
                        <a:cubicBezTo>
                          <a:pt x="56307" y="2335026"/>
                          <a:pt x="-13048" y="2282262"/>
                          <a:pt x="0" y="2209911"/>
                        </a:cubicBezTo>
                        <a:cubicBezTo>
                          <a:pt x="-23936" y="1508242"/>
                          <a:pt x="117550" y="361537"/>
                          <a:pt x="0" y="125999"/>
                        </a:cubicBezTo>
                        <a:close/>
                      </a:path>
                      <a:path w="8746617" h="2335911" stroke="0" extrusionOk="0">
                        <a:moveTo>
                          <a:pt x="0" y="125999"/>
                        </a:moveTo>
                        <a:cubicBezTo>
                          <a:pt x="9431" y="63160"/>
                          <a:pt x="52584" y="4788"/>
                          <a:pt x="109633" y="0"/>
                        </a:cubicBezTo>
                        <a:cubicBezTo>
                          <a:pt x="3103681" y="50063"/>
                          <a:pt x="5549719" y="57557"/>
                          <a:pt x="8636983" y="0"/>
                        </a:cubicBezTo>
                        <a:cubicBezTo>
                          <a:pt x="8685347" y="-5064"/>
                          <a:pt x="8756699" y="45264"/>
                          <a:pt x="8746617" y="125999"/>
                        </a:cubicBezTo>
                        <a:cubicBezTo>
                          <a:pt x="8735157" y="782419"/>
                          <a:pt x="8856786" y="1869998"/>
                          <a:pt x="8746617" y="2209911"/>
                        </a:cubicBezTo>
                        <a:cubicBezTo>
                          <a:pt x="8745080" y="2271662"/>
                          <a:pt x="8687540" y="2333765"/>
                          <a:pt x="8636983" y="2335911"/>
                        </a:cubicBezTo>
                        <a:cubicBezTo>
                          <a:pt x="7422906" y="1947284"/>
                          <a:pt x="4068423" y="2987176"/>
                          <a:pt x="109633" y="2335911"/>
                        </a:cubicBezTo>
                        <a:cubicBezTo>
                          <a:pt x="50509" y="2344660"/>
                          <a:pt x="-12074" y="2268616"/>
                          <a:pt x="0" y="2209911"/>
                        </a:cubicBezTo>
                        <a:cubicBezTo>
                          <a:pt x="-129878" y="1279392"/>
                          <a:pt x="102370" y="587756"/>
                          <a:pt x="0" y="125999"/>
                        </a:cubicBezTo>
                        <a:close/>
                      </a:path>
                      <a:path w="8746617" h="2335911" fill="none" stroke="0" extrusionOk="0">
                        <a:moveTo>
                          <a:pt x="0" y="125999"/>
                        </a:moveTo>
                        <a:cubicBezTo>
                          <a:pt x="8173" y="60232"/>
                          <a:pt x="56205" y="14315"/>
                          <a:pt x="109633" y="0"/>
                        </a:cubicBezTo>
                        <a:cubicBezTo>
                          <a:pt x="2193116" y="350326"/>
                          <a:pt x="6206394" y="226125"/>
                          <a:pt x="8636983" y="0"/>
                        </a:cubicBezTo>
                        <a:cubicBezTo>
                          <a:pt x="8688438" y="-11451"/>
                          <a:pt x="8742803" y="53300"/>
                          <a:pt x="8746617" y="125999"/>
                        </a:cubicBezTo>
                        <a:cubicBezTo>
                          <a:pt x="8724075" y="468175"/>
                          <a:pt x="8713881" y="1789148"/>
                          <a:pt x="8746617" y="2209911"/>
                        </a:cubicBezTo>
                        <a:cubicBezTo>
                          <a:pt x="8736322" y="2279860"/>
                          <a:pt x="8690129" y="2333319"/>
                          <a:pt x="8636983" y="2335911"/>
                        </a:cubicBezTo>
                        <a:cubicBezTo>
                          <a:pt x="4693683" y="2357851"/>
                          <a:pt x="4248337" y="2190102"/>
                          <a:pt x="109633" y="2335911"/>
                        </a:cubicBezTo>
                        <a:cubicBezTo>
                          <a:pt x="49535" y="2334664"/>
                          <a:pt x="-11950" y="2278345"/>
                          <a:pt x="0" y="2209911"/>
                        </a:cubicBezTo>
                        <a:cubicBezTo>
                          <a:pt x="-34940" y="1544123"/>
                          <a:pt x="110704" y="398849"/>
                          <a:pt x="0" y="125999"/>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5400" b="1" dirty="0" err="1">
                <a:ln>
                  <a:solidFill>
                    <a:prstClr val="black"/>
                  </a:solidFill>
                </a:ln>
                <a:solidFill>
                  <a:srgbClr val="002060"/>
                </a:solidFill>
              </a:rPr>
              <a:t>Hoạt</a:t>
            </a:r>
            <a:r>
              <a:rPr lang="en-US" sz="5400" b="1" dirty="0">
                <a:ln>
                  <a:solidFill>
                    <a:prstClr val="black"/>
                  </a:solidFill>
                </a:ln>
                <a:solidFill>
                  <a:srgbClr val="002060"/>
                </a:solidFill>
              </a:rPr>
              <a:t> </a:t>
            </a:r>
            <a:r>
              <a:rPr lang="en-US" sz="5400" b="1" dirty="0" err="1">
                <a:ln>
                  <a:solidFill>
                    <a:prstClr val="black"/>
                  </a:solidFill>
                </a:ln>
                <a:solidFill>
                  <a:srgbClr val="002060"/>
                </a:solidFill>
              </a:rPr>
              <a:t>động</a:t>
            </a:r>
            <a:r>
              <a:rPr lang="en-US" sz="5400" b="1" dirty="0">
                <a:ln>
                  <a:solidFill>
                    <a:prstClr val="black"/>
                  </a:solidFill>
                </a:ln>
                <a:solidFill>
                  <a:srgbClr val="002060"/>
                </a:solidFill>
              </a:rPr>
              <a:t> 1: </a:t>
            </a:r>
            <a:r>
              <a:rPr lang="en-US" sz="5400" b="1" dirty="0" err="1">
                <a:ln>
                  <a:solidFill>
                    <a:prstClr val="black"/>
                  </a:solidFill>
                </a:ln>
                <a:solidFill>
                  <a:srgbClr val="002060"/>
                </a:solidFill>
              </a:rPr>
              <a:t>Tìm</a:t>
            </a:r>
            <a:r>
              <a:rPr lang="en-US" sz="5400" b="1" dirty="0">
                <a:ln>
                  <a:solidFill>
                    <a:prstClr val="black"/>
                  </a:solidFill>
                </a:ln>
                <a:solidFill>
                  <a:srgbClr val="002060"/>
                </a:solidFill>
              </a:rPr>
              <a:t> </a:t>
            </a:r>
            <a:r>
              <a:rPr lang="en-US" sz="5400" b="1" dirty="0" err="1">
                <a:ln>
                  <a:solidFill>
                    <a:prstClr val="black"/>
                  </a:solidFill>
                </a:ln>
                <a:solidFill>
                  <a:srgbClr val="002060"/>
                </a:solidFill>
              </a:rPr>
              <a:t>hiểu</a:t>
            </a:r>
            <a:r>
              <a:rPr lang="en-US" sz="5400" b="1" dirty="0">
                <a:ln>
                  <a:solidFill>
                    <a:prstClr val="black"/>
                  </a:solidFill>
                </a:ln>
                <a:solidFill>
                  <a:srgbClr val="002060"/>
                </a:solidFill>
              </a:rPr>
              <a:t> </a:t>
            </a:r>
            <a:r>
              <a:rPr lang="en-US" sz="5400" b="1" dirty="0" err="1">
                <a:ln>
                  <a:solidFill>
                    <a:prstClr val="black"/>
                  </a:solidFill>
                </a:ln>
                <a:solidFill>
                  <a:srgbClr val="002060"/>
                </a:solidFill>
              </a:rPr>
              <a:t>cách</a:t>
            </a:r>
            <a:r>
              <a:rPr lang="en-US" sz="5400" b="1" dirty="0">
                <a:ln>
                  <a:solidFill>
                    <a:prstClr val="black"/>
                  </a:solidFill>
                </a:ln>
                <a:solidFill>
                  <a:srgbClr val="002060"/>
                </a:solidFill>
              </a:rPr>
              <a:t> </a:t>
            </a:r>
            <a:r>
              <a:rPr lang="en-US" sz="5400" b="1" dirty="0" err="1">
                <a:ln>
                  <a:solidFill>
                    <a:prstClr val="black"/>
                  </a:solidFill>
                </a:ln>
                <a:solidFill>
                  <a:srgbClr val="002060"/>
                </a:solidFill>
              </a:rPr>
              <a:t>bảo</a:t>
            </a:r>
            <a:r>
              <a:rPr lang="en-US" sz="5400" b="1" dirty="0">
                <a:ln>
                  <a:solidFill>
                    <a:prstClr val="black"/>
                  </a:solidFill>
                </a:ln>
                <a:solidFill>
                  <a:srgbClr val="002060"/>
                </a:solidFill>
              </a:rPr>
              <a:t> </a:t>
            </a:r>
            <a:r>
              <a:rPr lang="en-US" sz="5400" b="1" dirty="0" err="1">
                <a:ln>
                  <a:solidFill>
                    <a:prstClr val="black"/>
                  </a:solidFill>
                </a:ln>
                <a:solidFill>
                  <a:srgbClr val="002060"/>
                </a:solidFill>
              </a:rPr>
              <a:t>quản</a:t>
            </a:r>
            <a:r>
              <a:rPr lang="en-US" sz="5400" b="1" dirty="0">
                <a:ln>
                  <a:solidFill>
                    <a:prstClr val="black"/>
                  </a:solidFill>
                </a:ln>
                <a:solidFill>
                  <a:srgbClr val="002060"/>
                </a:solidFill>
              </a:rPr>
              <a:t> </a:t>
            </a:r>
            <a:r>
              <a:rPr lang="en-US" sz="5400" b="1" dirty="0" err="1">
                <a:ln>
                  <a:solidFill>
                    <a:prstClr val="black"/>
                  </a:solidFill>
                </a:ln>
                <a:solidFill>
                  <a:srgbClr val="002060"/>
                </a:solidFill>
              </a:rPr>
              <a:t>tiền</a:t>
            </a:r>
            <a:r>
              <a:rPr lang="en-US" sz="5400" b="1" dirty="0">
                <a:ln>
                  <a:solidFill>
                    <a:prstClr val="black"/>
                  </a:solidFill>
                </a:ln>
                <a:solidFill>
                  <a:srgbClr val="002060"/>
                </a:solidFill>
              </a:rPr>
              <a:t> </a:t>
            </a:r>
            <a:endParaRPr kumimoji="0" lang="en-US" sz="5400" b="1" i="0" strike="noStrike" kern="1200" cap="none" spc="0" normalizeH="0" baseline="0" noProof="0" dirty="0">
              <a:ln>
                <a:solidFill>
                  <a:prstClr val="black"/>
                </a:solidFill>
              </a:ln>
              <a:solidFill>
                <a:srgbClr val="002060"/>
              </a:solidFill>
              <a:effectLst/>
              <a:uLnTx/>
              <a:uFillTx/>
            </a:endParaRPr>
          </a:p>
        </p:txBody>
      </p:sp>
      <p:pic>
        <p:nvPicPr>
          <p:cNvPr id="6" name="Picture 5">
            <a:extLst>
              <a:ext uri="{FF2B5EF4-FFF2-40B4-BE49-F238E27FC236}">
                <a16:creationId xmlns:a16="http://schemas.microsoft.com/office/drawing/2014/main" id="{478A386D-6C2A-1D9A-134E-8E27962725BB}"/>
              </a:ext>
            </a:extLst>
          </p:cNvPr>
          <p:cNvPicPr>
            <a:picLocks noChangeAspect="1"/>
          </p:cNvPicPr>
          <p:nvPr/>
        </p:nvPicPr>
        <p:blipFill>
          <a:blip r:embed="rId3"/>
          <a:stretch>
            <a:fillRect/>
          </a:stretch>
        </p:blipFill>
        <p:spPr>
          <a:xfrm>
            <a:off x="2333051" y="75415"/>
            <a:ext cx="8015780" cy="3141235"/>
          </a:xfrm>
          <a:prstGeom prst="rect">
            <a:avLst/>
          </a:prstGeom>
        </p:spPr>
      </p:pic>
    </p:spTree>
    <p:custDataLst>
      <p:tags r:id="rId1"/>
    </p:custDataLst>
    <p:extLst>
      <p:ext uri="{BB962C8B-B14F-4D97-AF65-F5344CB8AC3E}">
        <p14:creationId xmlns:p14="http://schemas.microsoft.com/office/powerpoint/2010/main" val="65305358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05F8E8FE-DF46-3065-78B0-E1E5E0E2319F}"/>
              </a:ext>
            </a:extLst>
          </p:cNvPr>
          <p:cNvSpPr/>
          <p:nvPr/>
        </p:nvSpPr>
        <p:spPr>
          <a:xfrm>
            <a:off x="409575" y="136861"/>
            <a:ext cx="11372850" cy="777540"/>
          </a:xfrm>
          <a:prstGeom prst="roundRect">
            <a:avLst>
              <a:gd name="adj" fmla="val 12736"/>
            </a:avLst>
          </a:prstGeom>
          <a:solidFill>
            <a:schemeClr val="accent6">
              <a:lumMod val="20000"/>
              <a:lumOff val="80000"/>
              <a:alpha val="95294"/>
            </a:schemeClr>
          </a:solidFill>
          <a:ln w="76200">
            <a:solidFill>
              <a:srgbClr val="00CC0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ea typeface="Calibri" panose="020F0502020204030204" pitchFamily="34" charset="0"/>
                <a:cs typeface="Calibri" panose="020F0502020204030204" pitchFamily="34" charset="0"/>
              </a:rPr>
              <a:t>Các bạn trong tranh đã bảo quản tiền như thế nào?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B8B33FA-3263-C2F2-0F2C-CE49D82B4376}"/>
              </a:ext>
            </a:extLst>
          </p:cNvPr>
          <p:cNvPicPr>
            <a:picLocks noChangeAspect="1"/>
          </p:cNvPicPr>
          <p:nvPr/>
        </p:nvPicPr>
        <p:blipFill>
          <a:blip r:embed="rId3"/>
          <a:stretch>
            <a:fillRect/>
          </a:stretch>
        </p:blipFill>
        <p:spPr>
          <a:xfrm>
            <a:off x="2371725" y="1314449"/>
            <a:ext cx="6705600" cy="4869543"/>
          </a:xfrm>
          <a:prstGeom prst="rect">
            <a:avLst/>
          </a:prstGeom>
        </p:spPr>
      </p:pic>
    </p:spTree>
    <p:custDataLst>
      <p:tags r:id="rId1"/>
    </p:custDataLst>
    <p:extLst>
      <p:ext uri="{BB962C8B-B14F-4D97-AF65-F5344CB8AC3E}">
        <p14:creationId xmlns:p14="http://schemas.microsoft.com/office/powerpoint/2010/main" val="86501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0" y="-1"/>
            <a:ext cx="12192000" cy="6975835"/>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1C2A194-6D2C-4F15-B337-BEAFB2DFAD76}"/>
              </a:ext>
            </a:extLst>
          </p:cNvPr>
          <p:cNvPicPr>
            <a:picLocks noChangeAspect="1"/>
          </p:cNvPicPr>
          <p:nvPr/>
        </p:nvPicPr>
        <p:blipFill>
          <a:blip r:embed="rId3"/>
          <a:stretch>
            <a:fillRect/>
          </a:stretch>
        </p:blipFill>
        <p:spPr>
          <a:xfrm>
            <a:off x="2696823" y="29705"/>
            <a:ext cx="7010400" cy="943704"/>
          </a:xfrm>
          <a:prstGeom prst="rect">
            <a:avLst/>
          </a:prstGeom>
        </p:spPr>
      </p:pic>
      <p:sp>
        <p:nvSpPr>
          <p:cNvPr id="9" name="TextBox 8">
            <a:extLst>
              <a:ext uri="{FF2B5EF4-FFF2-40B4-BE49-F238E27FC236}">
                <a16:creationId xmlns:a16="http://schemas.microsoft.com/office/drawing/2014/main" id="{E1DA892F-D11F-923A-F663-B6240A49AB22}"/>
              </a:ext>
            </a:extLst>
          </p:cNvPr>
          <p:cNvSpPr txBox="1"/>
          <p:nvPr/>
        </p:nvSpPr>
        <p:spPr>
          <a:xfrm>
            <a:off x="3026299" y="1637094"/>
            <a:ext cx="4952999" cy="1938992"/>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custGeom>
                    <a:avLst/>
                    <a:gdLst>
                      <a:gd name="connsiteX0" fmla="*/ 0 w 5405104"/>
                      <a:gd name="connsiteY0" fmla="*/ 0 h 1938992"/>
                      <a:gd name="connsiteX1" fmla="*/ 5405104 w 5405104"/>
                      <a:gd name="connsiteY1" fmla="*/ 0 h 1938992"/>
                      <a:gd name="connsiteX2" fmla="*/ 5405104 w 5405104"/>
                      <a:gd name="connsiteY2" fmla="*/ 1938992 h 1938992"/>
                      <a:gd name="connsiteX3" fmla="*/ 0 w 5405104"/>
                      <a:gd name="connsiteY3" fmla="*/ 1938992 h 1938992"/>
                      <a:gd name="connsiteX4" fmla="*/ 0 w 5405104"/>
                      <a:gd name="connsiteY4" fmla="*/ 0 h 1938992"/>
                      <a:gd name="connsiteX0" fmla="*/ 0 w 5405104"/>
                      <a:gd name="connsiteY0" fmla="*/ 0 h 1938992"/>
                      <a:gd name="connsiteX1" fmla="*/ 5405104 w 5405104"/>
                      <a:gd name="connsiteY1" fmla="*/ 0 h 1938992"/>
                      <a:gd name="connsiteX2" fmla="*/ 5405104 w 5405104"/>
                      <a:gd name="connsiteY2" fmla="*/ 1938992 h 1938992"/>
                      <a:gd name="connsiteX3" fmla="*/ 0 w 5405104"/>
                      <a:gd name="connsiteY3" fmla="*/ 1938992 h 1938992"/>
                      <a:gd name="connsiteX4" fmla="*/ 0 w 5405104"/>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5104" h="1938992" fill="none" extrusionOk="0">
                        <a:moveTo>
                          <a:pt x="0" y="0"/>
                        </a:moveTo>
                        <a:cubicBezTo>
                          <a:pt x="782556" y="5222"/>
                          <a:pt x="3445017" y="24918"/>
                          <a:pt x="5405104" y="0"/>
                        </a:cubicBezTo>
                        <a:cubicBezTo>
                          <a:pt x="5249318" y="374225"/>
                          <a:pt x="5353417" y="1237070"/>
                          <a:pt x="5405104" y="1938992"/>
                        </a:cubicBezTo>
                        <a:cubicBezTo>
                          <a:pt x="4707352" y="1923697"/>
                          <a:pt x="1036386" y="2010819"/>
                          <a:pt x="0" y="1938992"/>
                        </a:cubicBezTo>
                        <a:cubicBezTo>
                          <a:pt x="-13495" y="1055165"/>
                          <a:pt x="14763" y="264794"/>
                          <a:pt x="0" y="0"/>
                        </a:cubicBezTo>
                        <a:close/>
                      </a:path>
                      <a:path w="5405104" h="1938992" stroke="0" extrusionOk="0">
                        <a:moveTo>
                          <a:pt x="0" y="0"/>
                        </a:moveTo>
                        <a:cubicBezTo>
                          <a:pt x="2742575" y="2851"/>
                          <a:pt x="4144107" y="-76798"/>
                          <a:pt x="5405104" y="0"/>
                        </a:cubicBezTo>
                        <a:cubicBezTo>
                          <a:pt x="5350664" y="564022"/>
                          <a:pt x="5364717" y="1460394"/>
                          <a:pt x="5405104" y="1938992"/>
                        </a:cubicBezTo>
                        <a:cubicBezTo>
                          <a:pt x="3487489" y="2015346"/>
                          <a:pt x="1140002" y="1861590"/>
                          <a:pt x="0" y="1938992"/>
                        </a:cubicBezTo>
                        <a:cubicBezTo>
                          <a:pt x="-93821" y="1670422"/>
                          <a:pt x="173352" y="823965"/>
                          <a:pt x="0" y="0"/>
                        </a:cubicBezTo>
                        <a:close/>
                      </a:path>
                      <a:path w="5405104" h="1938992" fill="none" stroke="0" extrusionOk="0">
                        <a:moveTo>
                          <a:pt x="0" y="0"/>
                        </a:moveTo>
                        <a:cubicBezTo>
                          <a:pt x="2104367" y="11849"/>
                          <a:pt x="3694274" y="-161459"/>
                          <a:pt x="5405104" y="0"/>
                        </a:cubicBezTo>
                        <a:cubicBezTo>
                          <a:pt x="5324210" y="472130"/>
                          <a:pt x="5361521" y="1279471"/>
                          <a:pt x="5405104" y="1938992"/>
                        </a:cubicBezTo>
                        <a:cubicBezTo>
                          <a:pt x="4871105" y="2010786"/>
                          <a:pt x="964025" y="2086866"/>
                          <a:pt x="0" y="1938992"/>
                        </a:cubicBezTo>
                        <a:cubicBezTo>
                          <a:pt x="-48917" y="1072432"/>
                          <a:pt x="17730" y="266800"/>
                          <a:pt x="0" y="0"/>
                        </a:cubicBezTo>
                        <a:close/>
                      </a:path>
                    </a:pathLst>
                  </a:custGeom>
                  <ask:type>
                    <ask:lineSketchCurved/>
                  </ask:type>
                </ask:lineSketchStyleProps>
              </a:ext>
            </a:extLst>
          </a:ln>
        </p:spPr>
        <p:txBody>
          <a:bodyPr wrap="square">
            <a:spAutoFit/>
          </a:bodyPr>
          <a:lstStyle/>
          <a:p>
            <a:pPr lvl="0" algn="just">
              <a:defRPr/>
            </a:pPr>
            <a:r>
              <a:rPr lang="vi-VN" sz="4000" dirty="0">
                <a:latin typeface="Calibri" panose="020F0502020204030204" pitchFamily="34" charset="0"/>
                <a:ea typeface="Cambria" panose="02040503050406030204" pitchFamily="18" charset="0"/>
                <a:cs typeface="Calibri" panose="020F0502020204030204" pitchFamily="34" charset="0"/>
              </a:rPr>
              <a:t>Bạn nhỏ đã đếm tiền, phân loại tiền và xếp tiền vào hộp giúp mẹ.</a:t>
            </a:r>
          </a:p>
        </p:txBody>
      </p:sp>
      <p:pic>
        <p:nvPicPr>
          <p:cNvPr id="11" name="Picture 10">
            <a:extLst>
              <a:ext uri="{FF2B5EF4-FFF2-40B4-BE49-F238E27FC236}">
                <a16:creationId xmlns:a16="http://schemas.microsoft.com/office/drawing/2014/main" id="{1ACF59B9-6107-CA4D-224F-6841C6132E10}"/>
              </a:ext>
            </a:extLst>
          </p:cNvPr>
          <p:cNvPicPr>
            <a:picLocks noChangeAspect="1"/>
          </p:cNvPicPr>
          <p:nvPr/>
        </p:nvPicPr>
        <p:blipFill>
          <a:blip r:embed="rId4"/>
          <a:stretch>
            <a:fillRect/>
          </a:stretch>
        </p:blipFill>
        <p:spPr>
          <a:xfrm>
            <a:off x="0" y="1388330"/>
            <a:ext cx="2759599" cy="2187756"/>
          </a:xfrm>
          <a:prstGeom prst="rect">
            <a:avLst/>
          </a:prstGeom>
        </p:spPr>
      </p:pic>
      <p:pic>
        <p:nvPicPr>
          <p:cNvPr id="7" name="Picture 6">
            <a:extLst>
              <a:ext uri="{FF2B5EF4-FFF2-40B4-BE49-F238E27FC236}">
                <a16:creationId xmlns:a16="http://schemas.microsoft.com/office/drawing/2014/main" id="{95BDB891-9BCB-0BD7-1623-694F812F9B74}"/>
              </a:ext>
            </a:extLst>
          </p:cNvPr>
          <p:cNvPicPr>
            <a:picLocks noChangeAspect="1"/>
          </p:cNvPicPr>
          <p:nvPr/>
        </p:nvPicPr>
        <p:blipFill>
          <a:blip r:embed="rId5"/>
          <a:stretch>
            <a:fillRect/>
          </a:stretch>
        </p:blipFill>
        <p:spPr>
          <a:xfrm>
            <a:off x="71044" y="4208581"/>
            <a:ext cx="2688556" cy="1879764"/>
          </a:xfrm>
          <a:prstGeom prst="rect">
            <a:avLst/>
          </a:prstGeom>
        </p:spPr>
      </p:pic>
      <p:sp>
        <p:nvSpPr>
          <p:cNvPr id="10" name="TextBox 9">
            <a:extLst>
              <a:ext uri="{FF2B5EF4-FFF2-40B4-BE49-F238E27FC236}">
                <a16:creationId xmlns:a16="http://schemas.microsoft.com/office/drawing/2014/main" id="{E1DA892F-D11F-923A-F663-B6240A49AB22}"/>
              </a:ext>
            </a:extLst>
          </p:cNvPr>
          <p:cNvSpPr txBox="1"/>
          <p:nvPr/>
        </p:nvSpPr>
        <p:spPr>
          <a:xfrm>
            <a:off x="3026300" y="4549478"/>
            <a:ext cx="3459341" cy="1323439"/>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custGeom>
                    <a:avLst/>
                    <a:gdLst>
                      <a:gd name="connsiteX0" fmla="*/ 0 w 4952999"/>
                      <a:gd name="connsiteY0" fmla="*/ 0 h 1323439"/>
                      <a:gd name="connsiteX1" fmla="*/ 4952999 w 4952999"/>
                      <a:gd name="connsiteY1" fmla="*/ 0 h 1323439"/>
                      <a:gd name="connsiteX2" fmla="*/ 4952999 w 4952999"/>
                      <a:gd name="connsiteY2" fmla="*/ 1323439 h 1323439"/>
                      <a:gd name="connsiteX3" fmla="*/ 0 w 4952999"/>
                      <a:gd name="connsiteY3" fmla="*/ 1323439 h 1323439"/>
                      <a:gd name="connsiteX4" fmla="*/ 0 w 4952999"/>
                      <a:gd name="connsiteY4" fmla="*/ 0 h 1323439"/>
                      <a:gd name="connsiteX0" fmla="*/ 0 w 4952999"/>
                      <a:gd name="connsiteY0" fmla="*/ 0 h 1323439"/>
                      <a:gd name="connsiteX1" fmla="*/ 4952999 w 4952999"/>
                      <a:gd name="connsiteY1" fmla="*/ 0 h 1323439"/>
                      <a:gd name="connsiteX2" fmla="*/ 4952999 w 4952999"/>
                      <a:gd name="connsiteY2" fmla="*/ 1323439 h 1323439"/>
                      <a:gd name="connsiteX3" fmla="*/ 0 w 4952999"/>
                      <a:gd name="connsiteY3" fmla="*/ 1323439 h 1323439"/>
                      <a:gd name="connsiteX4" fmla="*/ 0 w 4952999"/>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99" h="1323439" fill="none" extrusionOk="0">
                        <a:moveTo>
                          <a:pt x="0" y="0"/>
                        </a:moveTo>
                        <a:cubicBezTo>
                          <a:pt x="1309705" y="5222"/>
                          <a:pt x="2860517" y="24918"/>
                          <a:pt x="4952999" y="0"/>
                        </a:cubicBezTo>
                        <a:cubicBezTo>
                          <a:pt x="4822947" y="276159"/>
                          <a:pt x="4914930" y="856469"/>
                          <a:pt x="4952999" y="1323439"/>
                        </a:cubicBezTo>
                        <a:cubicBezTo>
                          <a:pt x="4338048" y="1310759"/>
                          <a:pt x="936411" y="1375489"/>
                          <a:pt x="0" y="1323439"/>
                        </a:cubicBezTo>
                        <a:cubicBezTo>
                          <a:pt x="-30950" y="728758"/>
                          <a:pt x="13651" y="190779"/>
                          <a:pt x="0" y="0"/>
                        </a:cubicBezTo>
                        <a:close/>
                      </a:path>
                      <a:path w="4952999" h="1323439" stroke="0" extrusionOk="0">
                        <a:moveTo>
                          <a:pt x="0" y="0"/>
                        </a:moveTo>
                        <a:cubicBezTo>
                          <a:pt x="2482555" y="1877"/>
                          <a:pt x="3947453" y="-94960"/>
                          <a:pt x="4952999" y="0"/>
                        </a:cubicBezTo>
                        <a:cubicBezTo>
                          <a:pt x="4925413" y="393192"/>
                          <a:pt x="4922548" y="991996"/>
                          <a:pt x="4952999" y="1323439"/>
                        </a:cubicBezTo>
                        <a:cubicBezTo>
                          <a:pt x="3118227" y="1341036"/>
                          <a:pt x="1036412" y="1205897"/>
                          <a:pt x="0" y="1323439"/>
                        </a:cubicBezTo>
                        <a:cubicBezTo>
                          <a:pt x="22650" y="1127440"/>
                          <a:pt x="142046" y="553701"/>
                          <a:pt x="0" y="0"/>
                        </a:cubicBezTo>
                        <a:close/>
                      </a:path>
                      <a:path w="4952999" h="1323439" fill="none" stroke="0" extrusionOk="0">
                        <a:moveTo>
                          <a:pt x="0" y="0"/>
                        </a:moveTo>
                        <a:cubicBezTo>
                          <a:pt x="2328674" y="11849"/>
                          <a:pt x="4202887" y="-161459"/>
                          <a:pt x="4952999" y="0"/>
                        </a:cubicBezTo>
                        <a:cubicBezTo>
                          <a:pt x="4876398" y="330547"/>
                          <a:pt x="4915195" y="872442"/>
                          <a:pt x="4952999" y="1323439"/>
                        </a:cubicBezTo>
                        <a:cubicBezTo>
                          <a:pt x="4413419" y="1309900"/>
                          <a:pt x="908812" y="1480694"/>
                          <a:pt x="0" y="1323439"/>
                        </a:cubicBezTo>
                        <a:cubicBezTo>
                          <a:pt x="-46234" y="723957"/>
                          <a:pt x="14385" y="175357"/>
                          <a:pt x="0" y="0"/>
                        </a:cubicBezTo>
                        <a:close/>
                      </a:path>
                    </a:pathLst>
                  </a:custGeom>
                  <ask:type>
                    <ask:lineSketchCurved/>
                  </ask:type>
                </ask:lineSketchStyleProps>
              </a:ext>
            </a:extLst>
          </a:ln>
        </p:spPr>
        <p:txBody>
          <a:bodyPr wrap="square">
            <a:spAutoFit/>
          </a:bodyPr>
          <a:lstStyle/>
          <a:p>
            <a:pPr lvl="0" algn="just">
              <a:defRPr/>
            </a:pPr>
            <a:r>
              <a:rPr lang="vi-VN" sz="4000" dirty="0">
                <a:solidFill>
                  <a:prstClr val="black"/>
                </a:solidFill>
                <a:latin typeface="Calibri" panose="020F0502020204030204" pitchFamily="34" charset="0"/>
                <a:ea typeface="Cambria" panose="02040503050406030204" pitchFamily="18" charset="0"/>
                <a:cs typeface="Calibri" panose="020F0502020204030204" pitchFamily="34" charset="0"/>
              </a:rPr>
              <a:t>Bạn nhỏ dán lại tiền rách.</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9DBDD2CE-DDD5-AA15-BEAF-60EFB3BD6B34}"/>
              </a:ext>
            </a:extLst>
          </p:cNvPr>
          <p:cNvPicPr>
            <a:picLocks noChangeAspect="1"/>
          </p:cNvPicPr>
          <p:nvPr/>
        </p:nvPicPr>
        <p:blipFill>
          <a:blip r:embed="rId6"/>
          <a:stretch>
            <a:fillRect/>
          </a:stretch>
        </p:blipFill>
        <p:spPr>
          <a:xfrm>
            <a:off x="8691513" y="1526039"/>
            <a:ext cx="3188717" cy="2129911"/>
          </a:xfrm>
          <a:prstGeom prst="rect">
            <a:avLst/>
          </a:prstGeom>
        </p:spPr>
      </p:pic>
      <p:sp>
        <p:nvSpPr>
          <p:cNvPr id="13" name="TextBox 12">
            <a:extLst>
              <a:ext uri="{FF2B5EF4-FFF2-40B4-BE49-F238E27FC236}">
                <a16:creationId xmlns:a16="http://schemas.microsoft.com/office/drawing/2014/main" id="{E1DA892F-D11F-923A-F663-B6240A49AB22}"/>
              </a:ext>
            </a:extLst>
          </p:cNvPr>
          <p:cNvSpPr txBox="1"/>
          <p:nvPr/>
        </p:nvSpPr>
        <p:spPr>
          <a:xfrm>
            <a:off x="8691513" y="3933926"/>
            <a:ext cx="3337777" cy="2554545"/>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custGeom>
                    <a:avLst/>
                    <a:gdLst>
                      <a:gd name="connsiteX0" fmla="*/ 0 w 5524499"/>
                      <a:gd name="connsiteY0" fmla="*/ 0 h 1323439"/>
                      <a:gd name="connsiteX1" fmla="*/ 5524499 w 5524499"/>
                      <a:gd name="connsiteY1" fmla="*/ 0 h 1323439"/>
                      <a:gd name="connsiteX2" fmla="*/ 5524499 w 5524499"/>
                      <a:gd name="connsiteY2" fmla="*/ 1323439 h 1323439"/>
                      <a:gd name="connsiteX3" fmla="*/ 0 w 5524499"/>
                      <a:gd name="connsiteY3" fmla="*/ 1323439 h 1323439"/>
                      <a:gd name="connsiteX4" fmla="*/ 0 w 5524499"/>
                      <a:gd name="connsiteY4" fmla="*/ 0 h 1323439"/>
                      <a:gd name="connsiteX0" fmla="*/ 0 w 5524499"/>
                      <a:gd name="connsiteY0" fmla="*/ 0 h 1323439"/>
                      <a:gd name="connsiteX1" fmla="*/ 5524499 w 5524499"/>
                      <a:gd name="connsiteY1" fmla="*/ 0 h 1323439"/>
                      <a:gd name="connsiteX2" fmla="*/ 5524499 w 5524499"/>
                      <a:gd name="connsiteY2" fmla="*/ 1323439 h 1323439"/>
                      <a:gd name="connsiteX3" fmla="*/ 0 w 5524499"/>
                      <a:gd name="connsiteY3" fmla="*/ 1323439 h 1323439"/>
                      <a:gd name="connsiteX4" fmla="*/ 0 w 5524499"/>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499" h="1323439" fill="none" extrusionOk="0">
                        <a:moveTo>
                          <a:pt x="0" y="0"/>
                        </a:moveTo>
                        <a:cubicBezTo>
                          <a:pt x="1062107" y="5222"/>
                          <a:pt x="3679767" y="24918"/>
                          <a:pt x="5524499" y="0"/>
                        </a:cubicBezTo>
                        <a:cubicBezTo>
                          <a:pt x="5364953" y="236308"/>
                          <a:pt x="5449831" y="788016"/>
                          <a:pt x="5524499" y="1323439"/>
                        </a:cubicBezTo>
                        <a:cubicBezTo>
                          <a:pt x="4786061" y="1347473"/>
                          <a:pt x="996538" y="1370550"/>
                          <a:pt x="0" y="1323439"/>
                        </a:cubicBezTo>
                        <a:cubicBezTo>
                          <a:pt x="-43551" y="734827"/>
                          <a:pt x="14704" y="170337"/>
                          <a:pt x="0" y="0"/>
                        </a:cubicBezTo>
                        <a:close/>
                      </a:path>
                      <a:path w="5524499" h="1323439" stroke="0" extrusionOk="0">
                        <a:moveTo>
                          <a:pt x="0" y="0"/>
                        </a:moveTo>
                        <a:cubicBezTo>
                          <a:pt x="2687052" y="2903"/>
                          <a:pt x="4421212" y="-105436"/>
                          <a:pt x="5524499" y="0"/>
                        </a:cubicBezTo>
                        <a:cubicBezTo>
                          <a:pt x="5496055" y="392150"/>
                          <a:pt x="5466740" y="997164"/>
                          <a:pt x="5524499" y="1323439"/>
                        </a:cubicBezTo>
                        <a:cubicBezTo>
                          <a:pt x="3474273" y="1344750"/>
                          <a:pt x="1151341" y="1164186"/>
                          <a:pt x="0" y="1323439"/>
                        </a:cubicBezTo>
                        <a:cubicBezTo>
                          <a:pt x="34576" y="1126501"/>
                          <a:pt x="189103" y="583978"/>
                          <a:pt x="0" y="0"/>
                        </a:cubicBezTo>
                        <a:close/>
                      </a:path>
                      <a:path w="5524499" h="1323439" fill="none" stroke="0" extrusionOk="0">
                        <a:moveTo>
                          <a:pt x="0" y="0"/>
                        </a:moveTo>
                        <a:cubicBezTo>
                          <a:pt x="709432" y="11849"/>
                          <a:pt x="3117138" y="-161459"/>
                          <a:pt x="5524499" y="0"/>
                        </a:cubicBezTo>
                        <a:cubicBezTo>
                          <a:pt x="5410061" y="311469"/>
                          <a:pt x="5474428" y="885941"/>
                          <a:pt x="5524499" y="1323439"/>
                        </a:cubicBezTo>
                        <a:cubicBezTo>
                          <a:pt x="4941115" y="1349099"/>
                          <a:pt x="945784" y="1405148"/>
                          <a:pt x="0" y="1323439"/>
                        </a:cubicBezTo>
                        <a:cubicBezTo>
                          <a:pt x="-50050" y="728672"/>
                          <a:pt x="17280" y="184104"/>
                          <a:pt x="0" y="0"/>
                        </a:cubicBezTo>
                        <a:close/>
                      </a:path>
                    </a:pathLst>
                  </a:custGeom>
                  <ask:type>
                    <ask:lineSketchCurved/>
                  </ask:type>
                </ask:lineSketchStyleProps>
              </a:ext>
            </a:extLst>
          </a:ln>
        </p:spPr>
        <p:txBody>
          <a:bodyPr wrap="square">
            <a:spAutoFit/>
          </a:bodyPr>
          <a:lstStyle/>
          <a:p>
            <a:pPr lvl="0" algn="ctr">
              <a:defRPr/>
            </a:pPr>
            <a:r>
              <a:rPr lang="vi-VN" sz="4000" dirty="0">
                <a:solidFill>
                  <a:prstClr val="black"/>
                </a:solidFill>
                <a:latin typeface="Calibri" panose="020F0502020204030204" pitchFamily="34" charset="0"/>
                <a:ea typeface="Cambria" panose="02040503050406030204" pitchFamily="18" charset="0"/>
                <a:cs typeface="Calibri" panose="020F0502020204030204" pitchFamily="34" charset="0"/>
              </a:rPr>
              <a:t>Bạn nhỏ giữ tiền cẩn thận, không để mất tiền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182105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cartoon of a child holding a book&#10;&#10;Description automatically generated">
            <a:extLst>
              <a:ext uri="{FF2B5EF4-FFF2-40B4-BE49-F238E27FC236}">
                <a16:creationId xmlns:a16="http://schemas.microsoft.com/office/drawing/2014/main" id="{26A4766E-CEF8-40F9-1CEE-05DCCA6D2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68" y="2189205"/>
            <a:ext cx="3415890" cy="4317104"/>
          </a:xfrm>
          <a:prstGeom prst="rect">
            <a:avLst/>
          </a:prstGeom>
        </p:spPr>
      </p:pic>
      <p:sp>
        <p:nvSpPr>
          <p:cNvPr id="5" name="Rectangle: Rounded Corners 4">
            <a:extLst>
              <a:ext uri="{FF2B5EF4-FFF2-40B4-BE49-F238E27FC236}">
                <a16:creationId xmlns:a16="http://schemas.microsoft.com/office/drawing/2014/main" id="{B22C01E9-CFD5-F2C4-0C96-88E431E00C1E}"/>
              </a:ext>
            </a:extLst>
          </p:cNvPr>
          <p:cNvSpPr/>
          <p:nvPr/>
        </p:nvSpPr>
        <p:spPr>
          <a:xfrm>
            <a:off x="3775808" y="1323975"/>
            <a:ext cx="7332374" cy="2184232"/>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Theo em, còn có cách nào khác để bảo quản tiền?</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4635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3194EA-CEE9-73EB-0B54-DB07D3A7ACC1}"/>
              </a:ext>
            </a:extLst>
          </p:cNvPr>
          <p:cNvSpPr/>
          <p:nvPr/>
        </p:nvSpPr>
        <p:spPr>
          <a:xfrm>
            <a:off x="1" y="-197963"/>
            <a:ext cx="12292552" cy="7154943"/>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05F8E8FE-DF46-3065-78B0-E1E5E0E2319F}"/>
              </a:ext>
            </a:extLst>
          </p:cNvPr>
          <p:cNvSpPr/>
          <p:nvPr/>
        </p:nvSpPr>
        <p:spPr>
          <a:xfrm>
            <a:off x="6160515" y="1842429"/>
            <a:ext cx="5143500" cy="777540"/>
          </a:xfrm>
          <a:prstGeom prst="roundRect">
            <a:avLst>
              <a:gd name="adj" fmla="val 12736"/>
            </a:avLst>
          </a:prstGeom>
          <a:solidFill>
            <a:schemeClr val="accent6">
              <a:lumMod val="20000"/>
              <a:lumOff val="80000"/>
              <a:alpha val="95294"/>
            </a:schemeClr>
          </a:solidFill>
          <a:ln w="76200">
            <a:solidFill>
              <a:srgbClr val="00CC0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Xử</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lý</a:t>
            </a:r>
            <a:r>
              <a:rPr kumimoji="0" lang="en-US" sz="40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tình</a:t>
            </a:r>
            <a:r>
              <a:rPr kumimoji="0" lang="en-US" sz="40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huống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F3F4A16-65A8-D831-85CC-66EFCC7C8DFF}"/>
              </a:ext>
            </a:extLst>
          </p:cNvPr>
          <p:cNvPicPr>
            <a:picLocks noChangeAspect="1"/>
          </p:cNvPicPr>
          <p:nvPr/>
        </p:nvPicPr>
        <p:blipFill>
          <a:blip r:embed="rId3"/>
          <a:stretch>
            <a:fillRect/>
          </a:stretch>
        </p:blipFill>
        <p:spPr>
          <a:xfrm>
            <a:off x="319578" y="2464720"/>
            <a:ext cx="5591175" cy="2362200"/>
          </a:xfrm>
          <a:prstGeom prst="rect">
            <a:avLst/>
          </a:prstGeom>
        </p:spPr>
      </p:pic>
      <p:pic>
        <p:nvPicPr>
          <p:cNvPr id="9" name="Picture 8">
            <a:extLst>
              <a:ext uri="{FF2B5EF4-FFF2-40B4-BE49-F238E27FC236}">
                <a16:creationId xmlns:a16="http://schemas.microsoft.com/office/drawing/2014/main" id="{7F73C7CE-F046-2FBF-95D5-D0DFB8F1979C}"/>
              </a:ext>
            </a:extLst>
          </p:cNvPr>
          <p:cNvPicPr>
            <a:picLocks noChangeAspect="1"/>
          </p:cNvPicPr>
          <p:nvPr/>
        </p:nvPicPr>
        <p:blipFill>
          <a:blip r:embed="rId4"/>
          <a:stretch>
            <a:fillRect/>
          </a:stretch>
        </p:blipFill>
        <p:spPr>
          <a:xfrm>
            <a:off x="4694549" y="4623270"/>
            <a:ext cx="6609466" cy="2521857"/>
          </a:xfrm>
          <a:prstGeom prst="rect">
            <a:avLst/>
          </a:prstGeom>
        </p:spPr>
      </p:pic>
      <p:pic>
        <p:nvPicPr>
          <p:cNvPr id="8" name="Picture 7">
            <a:extLst>
              <a:ext uri="{FF2B5EF4-FFF2-40B4-BE49-F238E27FC236}">
                <a16:creationId xmlns:a16="http://schemas.microsoft.com/office/drawing/2014/main" id="{F612C5AC-4A3F-6497-2B3E-727DF750488D}"/>
              </a:ext>
            </a:extLst>
          </p:cNvPr>
          <p:cNvPicPr>
            <a:picLocks noChangeAspect="1"/>
          </p:cNvPicPr>
          <p:nvPr/>
        </p:nvPicPr>
        <p:blipFill>
          <a:blip r:embed="rId5"/>
          <a:stretch>
            <a:fillRect/>
          </a:stretch>
        </p:blipFill>
        <p:spPr>
          <a:xfrm>
            <a:off x="133645" y="-9816"/>
            <a:ext cx="7754430" cy="1941533"/>
          </a:xfrm>
          <a:prstGeom prst="rect">
            <a:avLst/>
          </a:prstGeom>
        </p:spPr>
      </p:pic>
    </p:spTree>
    <p:custDataLst>
      <p:tags r:id="rId1"/>
    </p:custDataLst>
    <p:extLst>
      <p:ext uri="{BB962C8B-B14F-4D97-AF65-F5344CB8AC3E}">
        <p14:creationId xmlns:p14="http://schemas.microsoft.com/office/powerpoint/2010/main" val="130468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2AE3E0-8ED1-4269-9A3B-434DC16F5383}"/>
              </a:ext>
            </a:extLst>
          </p:cNvPr>
          <p:cNvSpPr/>
          <p:nvPr/>
        </p:nvSpPr>
        <p:spPr>
          <a:xfrm>
            <a:off x="686602" y="396048"/>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469C74E-C739-4C5D-BEC7-ABCE98157F99}"/>
              </a:ext>
            </a:extLst>
          </p:cNvPr>
          <p:cNvSpPr txBox="1"/>
          <p:nvPr/>
        </p:nvSpPr>
        <p:spPr>
          <a:xfrm>
            <a:off x="2589943" y="3728673"/>
            <a:ext cx="8592407" cy="2677656"/>
          </a:xfrm>
          <a:prstGeom prst="rect">
            <a:avLst/>
          </a:prstGeom>
          <a:noFill/>
        </p:spPr>
        <p:txBody>
          <a:bodyPr wrap="square" rtlCol="0">
            <a:spAutoFit/>
          </a:bodyPr>
          <a:lstStyle/>
          <a:p>
            <a:pPr marL="342900" lvl="0" indent="-342900" algn="just">
              <a:buFont typeface="Arial" panose="020B0604020202020204" pitchFamily="34" charset="0"/>
              <a:buChar char="•"/>
            </a:pPr>
            <a:r>
              <a:rPr lang="vi-VN" sz="2400" i="1" dirty="0">
                <a:solidFill>
                  <a:srgbClr val="FF0000"/>
                </a:solidFill>
                <a:cs typeface="Arial" panose="020B0604020202020204" pitchFamily="34" charset="0"/>
              </a:rPr>
              <a:t>Nếu món đồ mà Toàn thích cần cho cuộc sống hàng ngày của Toàn và số tiền mừng tuổi đủ để mua món đồ đó thì bạn nên xin phép bố mẹ được mua món đồ đó.</a:t>
            </a:r>
            <a:endParaRPr lang="en-US" sz="2400" i="1" dirty="0">
              <a:solidFill>
                <a:srgbClr val="FF0000"/>
              </a:solidFill>
              <a:cs typeface="Arial" panose="020B0604020202020204" pitchFamily="34" charset="0"/>
            </a:endParaRPr>
          </a:p>
          <a:p>
            <a:pPr marL="342900" lvl="0" indent="-342900" algn="just">
              <a:buFont typeface="Arial" panose="020B0604020202020204" pitchFamily="34" charset="0"/>
              <a:buChar char="•"/>
            </a:pPr>
            <a:r>
              <a:rPr lang="en-US" sz="2400" i="1" dirty="0" err="1">
                <a:solidFill>
                  <a:srgbClr val="FF0000"/>
                </a:solidFill>
                <a:latin typeface="Arial" panose="020B0604020202020204" pitchFamily="34" charset="0"/>
                <a:cs typeface="Arial" panose="020B0604020202020204" pitchFamily="34" charset="0"/>
              </a:rPr>
              <a:t>Nếu</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món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đồ</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mà</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Toàn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thích</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không</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thực</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sự</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cần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cho</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cuộc</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sống</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hàng</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ngày</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của</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Toàn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mà</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lại</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là</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món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đồ</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đắt</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tiền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thì</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Toàn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không</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nên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mua</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mà</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hãy</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gửi</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tiền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nhờ</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bố</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mẹ</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giữ</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giúp</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hoặc</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nuôi</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lợn</a:t>
            </a:r>
            <a:r>
              <a:rPr lang="en-US" sz="2400" i="1" dirty="0">
                <a:solidFill>
                  <a:srgbClr val="FF0000"/>
                </a:solidFill>
                <a:latin typeface="Arial" panose="020B0604020202020204" pitchFamily="34" charset="0"/>
                <a:cs typeface="Arial" panose="020B0604020202020204" pitchFamily="34" charset="0"/>
              </a:rPr>
              <a:t> </a:t>
            </a:r>
            <a:r>
              <a:rPr lang="en-US" sz="2400" i="1" dirty="0" err="1">
                <a:solidFill>
                  <a:srgbClr val="FF0000"/>
                </a:solidFill>
                <a:latin typeface="Arial" panose="020B0604020202020204" pitchFamily="34" charset="0"/>
                <a:cs typeface="Arial" panose="020B0604020202020204" pitchFamily="34" charset="0"/>
              </a:rPr>
              <a:t>đất</a:t>
            </a:r>
            <a:r>
              <a:rPr lang="en-US" sz="2400" i="1" dirty="0">
                <a:solidFill>
                  <a:srgbClr val="FF0000"/>
                </a:solidFill>
                <a:latin typeface="Arial" panose="020B0604020202020204" pitchFamily="34" charset="0"/>
                <a:cs typeface="Arial" panose="020B0604020202020204" pitchFamily="34" charset="0"/>
              </a:rPr>
              <a:t>, …</a:t>
            </a:r>
            <a:endParaRPr kumimoji="0" lang="en-US" sz="24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3" name="Arrow: Curved Right 12">
            <a:extLst>
              <a:ext uri="{FF2B5EF4-FFF2-40B4-BE49-F238E27FC236}">
                <a16:creationId xmlns:a16="http://schemas.microsoft.com/office/drawing/2014/main" id="{B592C45C-5BEA-45CB-8672-D411AC73DFF6}"/>
              </a:ext>
            </a:extLst>
          </p:cNvPr>
          <p:cNvSpPr/>
          <p:nvPr/>
        </p:nvSpPr>
        <p:spPr>
          <a:xfrm>
            <a:off x="1934610" y="2539470"/>
            <a:ext cx="686602" cy="1616405"/>
          </a:xfrm>
          <a:prstGeom prst="curvedRightArrow">
            <a:avLst>
              <a:gd name="adj1" fmla="val 25000"/>
              <a:gd name="adj2" fmla="val 50000"/>
              <a:gd name="adj3" fmla="val 29740"/>
            </a:avLst>
          </a:prstGeom>
          <a:solidFill>
            <a:srgbClr val="FFFF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1F1747B-A084-2465-FFCE-BE37D34F8F98}"/>
              </a:ext>
            </a:extLst>
          </p:cNvPr>
          <p:cNvPicPr>
            <a:picLocks noChangeAspect="1"/>
          </p:cNvPicPr>
          <p:nvPr/>
        </p:nvPicPr>
        <p:blipFill>
          <a:blip r:embed="rId3"/>
          <a:stretch>
            <a:fillRect/>
          </a:stretch>
        </p:blipFill>
        <p:spPr>
          <a:xfrm>
            <a:off x="2533650" y="719137"/>
            <a:ext cx="7029449" cy="2755412"/>
          </a:xfrm>
          <a:prstGeom prst="rect">
            <a:avLst/>
          </a:prstGeom>
        </p:spPr>
      </p:pic>
    </p:spTree>
    <p:custDataLst>
      <p:tags r:id="rId1"/>
    </p:custDataLst>
    <p:extLst>
      <p:ext uri="{BB962C8B-B14F-4D97-AF65-F5344CB8AC3E}">
        <p14:creationId xmlns:p14="http://schemas.microsoft.com/office/powerpoint/2010/main" val="1091305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2AE3E0-8ED1-4269-9A3B-434DC16F5383}"/>
              </a:ext>
            </a:extLst>
          </p:cNvPr>
          <p:cNvSpPr/>
          <p:nvPr/>
        </p:nvSpPr>
        <p:spPr>
          <a:xfrm>
            <a:off x="714882" y="396049"/>
            <a:ext cx="10818796" cy="6131292"/>
          </a:xfrm>
          <a:prstGeom prst="roundRect">
            <a:avLst/>
          </a:prstGeom>
          <a:solidFill>
            <a:srgbClr val="FFFFFF"/>
          </a:solidFill>
          <a:ln w="19050">
            <a:solidFill>
              <a:srgbClr val="86D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469C74E-C739-4C5D-BEC7-ABCE98157F99}"/>
              </a:ext>
            </a:extLst>
          </p:cNvPr>
          <p:cNvSpPr txBox="1"/>
          <p:nvPr/>
        </p:nvSpPr>
        <p:spPr>
          <a:xfrm>
            <a:off x="2447068" y="4433523"/>
            <a:ext cx="8440007" cy="1384995"/>
          </a:xfrm>
          <a:prstGeom prst="rect">
            <a:avLst/>
          </a:prstGeom>
          <a:noFill/>
        </p:spPr>
        <p:txBody>
          <a:bodyPr wrap="square" rtlCol="0">
            <a:spAutoFit/>
          </a:bodyPr>
          <a:lstStyle/>
          <a:p>
            <a:pPr lvl="0" algn="just"/>
            <a:r>
              <a:rPr lang="vi-VN" sz="2800" i="1" dirty="0">
                <a:solidFill>
                  <a:srgbClr val="FF0000"/>
                </a:solidFill>
                <a:cs typeface="Arial" panose="020B0604020202020204" pitchFamily="34" charset="0"/>
              </a:rPr>
              <a:t>Nếu là Kim, em sẽ để 100.000 đồng vào khoản tiết kiệm và dùng 100.000 đồng nhờ mẹ mua giúp một vài món đồ ăn vặt để mang đến chia cho các bạn.</a:t>
            </a:r>
            <a:endParaRPr kumimoji="0" lang="en-US" sz="2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3" name="Arrow: Curved Right 12">
            <a:extLst>
              <a:ext uri="{FF2B5EF4-FFF2-40B4-BE49-F238E27FC236}">
                <a16:creationId xmlns:a16="http://schemas.microsoft.com/office/drawing/2014/main" id="{B592C45C-5BEA-45CB-8672-D411AC73DFF6}"/>
              </a:ext>
            </a:extLst>
          </p:cNvPr>
          <p:cNvSpPr/>
          <p:nvPr/>
        </p:nvSpPr>
        <p:spPr>
          <a:xfrm rot="561211">
            <a:off x="1394309" y="2457872"/>
            <a:ext cx="1282775" cy="2725589"/>
          </a:xfrm>
          <a:prstGeom prst="curvedRightArrow">
            <a:avLst>
              <a:gd name="adj1" fmla="val 25000"/>
              <a:gd name="adj2" fmla="val 50000"/>
              <a:gd name="adj3" fmla="val 29740"/>
            </a:avLst>
          </a:prstGeom>
          <a:solidFill>
            <a:srgbClr val="FFFF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652BA9B-1641-D9DB-87D8-A72A4D1ED767}"/>
              </a:ext>
            </a:extLst>
          </p:cNvPr>
          <p:cNvPicPr>
            <a:picLocks noChangeAspect="1"/>
          </p:cNvPicPr>
          <p:nvPr/>
        </p:nvPicPr>
        <p:blipFill>
          <a:blip r:embed="rId3"/>
          <a:stretch>
            <a:fillRect/>
          </a:stretch>
        </p:blipFill>
        <p:spPr>
          <a:xfrm>
            <a:off x="2738437" y="1257300"/>
            <a:ext cx="6529388" cy="2455496"/>
          </a:xfrm>
          <a:prstGeom prst="rect">
            <a:avLst/>
          </a:prstGeom>
        </p:spPr>
      </p:pic>
    </p:spTree>
    <p:custDataLst>
      <p:tags r:id="rId1"/>
    </p:custDataLst>
    <p:extLst>
      <p:ext uri="{BB962C8B-B14F-4D97-AF65-F5344CB8AC3E}">
        <p14:creationId xmlns:p14="http://schemas.microsoft.com/office/powerpoint/2010/main" val="3596385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DD5DCC-B50C-1530-85CC-33298C6E781A}"/>
              </a:ext>
            </a:extLst>
          </p:cNvPr>
          <p:cNvPicPr>
            <a:picLocks noChangeAspect="1"/>
          </p:cNvPicPr>
          <p:nvPr/>
        </p:nvPicPr>
        <p:blipFill>
          <a:blip r:embed="rId3"/>
          <a:stretch>
            <a:fillRect/>
          </a:stretch>
        </p:blipFill>
        <p:spPr>
          <a:xfrm>
            <a:off x="2906755" y="557307"/>
            <a:ext cx="6340390" cy="2219136"/>
          </a:xfrm>
          <a:prstGeom prst="rect">
            <a:avLst/>
          </a:prstGeom>
        </p:spPr>
      </p:pic>
      <p:sp>
        <p:nvSpPr>
          <p:cNvPr id="3" name="TextBox 2">
            <a:extLst>
              <a:ext uri="{FF2B5EF4-FFF2-40B4-BE49-F238E27FC236}">
                <a16:creationId xmlns:a16="http://schemas.microsoft.com/office/drawing/2014/main" id="{FDF7D723-3266-4B78-9522-843ED495AF7A}"/>
              </a:ext>
            </a:extLst>
          </p:cNvPr>
          <p:cNvSpPr txBox="1"/>
          <p:nvPr/>
        </p:nvSpPr>
        <p:spPr>
          <a:xfrm>
            <a:off x="1673667" y="3467786"/>
            <a:ext cx="8365879" cy="1754326"/>
          </a:xfrm>
          <a:prstGeom prst="rect">
            <a:avLst/>
          </a:prstGeom>
          <a:noFill/>
        </p:spPr>
        <p:txBody>
          <a:bodyPr wrap="square" rtlCol="0">
            <a:spAutoFit/>
          </a:bodyPr>
          <a:lstStyle/>
          <a:p>
            <a:pPr lvl="0" algn="ctr"/>
            <a:r>
              <a:rPr lang="en-US" sz="5400" b="1" dirty="0" err="1" smtClean="0">
                <a:solidFill>
                  <a:srgbClr val="00B050"/>
                </a:solidFill>
                <a:latin typeface="Cambria" panose="02040503050406030204" pitchFamily="18" charset="0"/>
                <a:ea typeface="Cambria" panose="02040503050406030204" pitchFamily="18" charset="0"/>
              </a:rPr>
              <a:t>Em</a:t>
            </a:r>
            <a:r>
              <a:rPr lang="en-US" sz="5400" b="1" dirty="0" smtClean="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đã</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dùng</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cách</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nào</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để</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bảo</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quản</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tiền</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Vì</a:t>
            </a:r>
            <a:r>
              <a:rPr lang="en-US" sz="5400" b="1" dirty="0">
                <a:solidFill>
                  <a:srgbClr val="00B050"/>
                </a:solidFill>
                <a:latin typeface="Cambria" panose="02040503050406030204" pitchFamily="18" charset="0"/>
                <a:ea typeface="Cambria" panose="02040503050406030204" pitchFamily="18" charset="0"/>
              </a:rPr>
              <a:t> </a:t>
            </a:r>
            <a:r>
              <a:rPr lang="en-US" sz="5400" b="1" dirty="0" err="1">
                <a:solidFill>
                  <a:srgbClr val="00B050"/>
                </a:solidFill>
                <a:latin typeface="Cambria" panose="02040503050406030204" pitchFamily="18" charset="0"/>
                <a:ea typeface="Cambria" panose="02040503050406030204" pitchFamily="18" charset="0"/>
              </a:rPr>
              <a:t>sao</a:t>
            </a:r>
            <a:r>
              <a:rPr lang="en-US" sz="5400" b="1" dirty="0">
                <a:solidFill>
                  <a:srgbClr val="00B050"/>
                </a:solidFill>
                <a:latin typeface="Cambria" panose="02040503050406030204" pitchFamily="18" charset="0"/>
                <a:ea typeface="Cambria" panose="02040503050406030204" pitchFamily="18" charset="0"/>
              </a:rPr>
              <a:t>? </a:t>
            </a:r>
            <a:endParaRPr kumimoji="0" lang="en-US" sz="54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7022006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CAFD390-2B89-4692-9CB2-FE7E5FD170E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Bài 8. QUÝ TRỌNG ĐỒNG TIỀN"/>
</p:tagLst>
</file>

<file path=ppt/tags/tag10.xml><?xml version="1.0" encoding="utf-8"?>
<p:tagLst xmlns:a="http://schemas.openxmlformats.org/drawingml/2006/main" xmlns:r="http://schemas.openxmlformats.org/officeDocument/2006/relationships" xmlns:p="http://schemas.openxmlformats.org/presentationml/2006/main">
  <p:tag name="GENSWF_SLIDE_UID" val="{18E90596-A299-4DAA-96E1-6F44ADF326B8}:4411"/>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GENSWF_SLIDE_UID" val="{802DE942-99D2-4175-85B8-E7ED90C36637}:4412"/>
</p:tagLst>
</file>

<file path=ppt/tags/tag2.xml><?xml version="1.0" encoding="utf-8"?>
<p:tagLst xmlns:a="http://schemas.openxmlformats.org/drawingml/2006/main" xmlns:r="http://schemas.openxmlformats.org/officeDocument/2006/relationships" xmlns:p="http://schemas.openxmlformats.org/presentationml/2006/main">
  <p:tag name="GENSWF_SLIDE_UID" val="{BCF12E2D-535F-4296-8EA6-2162BC5AF559}:309"/>
</p:tagLst>
</file>

<file path=ppt/tags/tag3.xml><?xml version="1.0" encoding="utf-8"?>
<p:tagLst xmlns:a="http://schemas.openxmlformats.org/drawingml/2006/main" xmlns:r="http://schemas.openxmlformats.org/officeDocument/2006/relationships" xmlns:p="http://schemas.openxmlformats.org/presentationml/2006/main">
  <p:tag name="GENSWF_SLIDE_UID" val="{15C85317-C7A6-4EF3-8910-E9B0B44D8950}:266"/>
</p:tagLst>
</file>

<file path=ppt/tags/tag4.xml><?xml version="1.0" encoding="utf-8"?>
<p:tagLst xmlns:a="http://schemas.openxmlformats.org/drawingml/2006/main" xmlns:r="http://schemas.openxmlformats.org/officeDocument/2006/relationships" xmlns:p="http://schemas.openxmlformats.org/presentationml/2006/main">
  <p:tag name="GENSWF_SLIDE_UID" val="{E8669EBE-790A-4144-A7D6-86C0CDA91314}:265"/>
</p:tagLst>
</file>

<file path=ppt/tags/tag5.xml><?xml version="1.0" encoding="utf-8"?>
<p:tagLst xmlns:a="http://schemas.openxmlformats.org/drawingml/2006/main" xmlns:r="http://schemas.openxmlformats.org/officeDocument/2006/relationships" xmlns:p="http://schemas.openxmlformats.org/presentationml/2006/main">
  <p:tag name="GENSWF_SLIDE_UID" val="{2C813D6E-B892-4BFA-BC72-64F60C2E6692}:267"/>
</p:tagLst>
</file>

<file path=ppt/tags/tag6.xml><?xml version="1.0" encoding="utf-8"?>
<p:tagLst xmlns:a="http://schemas.openxmlformats.org/drawingml/2006/main" xmlns:r="http://schemas.openxmlformats.org/officeDocument/2006/relationships" xmlns:p="http://schemas.openxmlformats.org/presentationml/2006/main">
  <p:tag name="GENSWF_SLIDE_UID" val="{8D6E9AF5-C3BB-4938-A59E-2312C5FEF961}:431"/>
</p:tagLst>
</file>

<file path=ppt/tags/tag7.xml><?xml version="1.0" encoding="utf-8"?>
<p:tagLst xmlns:a="http://schemas.openxmlformats.org/drawingml/2006/main" xmlns:r="http://schemas.openxmlformats.org/officeDocument/2006/relationships" xmlns:p="http://schemas.openxmlformats.org/presentationml/2006/main">
  <p:tag name="GENSWF_SLIDE_UID" val="{C6A6F3A2-512E-40ED-9F6E-334232757B88}:490"/>
</p:tagLst>
</file>

<file path=ppt/tags/tag8.xml><?xml version="1.0" encoding="utf-8"?>
<p:tagLst xmlns:a="http://schemas.openxmlformats.org/drawingml/2006/main" xmlns:r="http://schemas.openxmlformats.org/officeDocument/2006/relationships" xmlns:p="http://schemas.openxmlformats.org/presentationml/2006/main">
  <p:tag name="GENSWF_SLIDE_UID" val="{0D379854-D11A-4921-ACEF-40098369CEA6}:343"/>
</p:tagLst>
</file>

<file path=ppt/tags/tag9.xml><?xml version="1.0" encoding="utf-8"?>
<p:tagLst xmlns:a="http://schemas.openxmlformats.org/drawingml/2006/main" xmlns:r="http://schemas.openxmlformats.org/officeDocument/2006/relationships" xmlns:p="http://schemas.openxmlformats.org/presentationml/2006/main">
  <p:tag name="GENSWF_SLIDE_UID" val="{A09E20C0-FC6F-42EA-9EF1-BFE131C89035}:49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249</Words>
  <Application>Microsoft Office PowerPoint</Application>
  <PresentationFormat>Widescreen</PresentationFormat>
  <Paragraphs>15</Paragraphs>
  <Slides>10</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Calibri</vt:lpstr>
      <vt:lpstr>Calibri Light</vt:lpstr>
      <vt:lpstr>Cambria</vt:lpstr>
      <vt:lpstr>Times New Roman</vt:lpstr>
      <vt:lpstr>2_Office Theme</vt:lpstr>
      <vt:lpstr>1_Office Theme</vt:lpstr>
      <vt:lpstr>1_Custom Design</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Bài 8. QUÝ TRỌNG ĐỒNG TIỀN</dc:title>
  <dc:creator>Thao Tran</dc:creator>
  <cp:lastModifiedBy>HaiPhong</cp:lastModifiedBy>
  <cp:revision>27</cp:revision>
  <dcterms:created xsi:type="dcterms:W3CDTF">2024-02-02T15:36:22Z</dcterms:created>
  <dcterms:modified xsi:type="dcterms:W3CDTF">2025-04-05T08:40:39Z</dcterms:modified>
</cp:coreProperties>
</file>