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32" r:id="rId1"/>
  </p:sldMasterIdLst>
  <p:notesMasterIdLst>
    <p:notesMasterId r:id="rId18"/>
  </p:notesMasterIdLst>
  <p:sldIdLst>
    <p:sldId id="319" r:id="rId2"/>
    <p:sldId id="853" r:id="rId3"/>
    <p:sldId id="919" r:id="rId4"/>
    <p:sldId id="1012" r:id="rId5"/>
    <p:sldId id="993" r:id="rId6"/>
    <p:sldId id="1009" r:id="rId7"/>
    <p:sldId id="1010" r:id="rId8"/>
    <p:sldId id="1023" r:id="rId9"/>
    <p:sldId id="997" r:id="rId10"/>
    <p:sldId id="1007" r:id="rId11"/>
    <p:sldId id="1008" r:id="rId12"/>
    <p:sldId id="987" r:id="rId13"/>
    <p:sldId id="959" r:id="rId14"/>
    <p:sldId id="1005" r:id="rId15"/>
    <p:sldId id="1006" r:id="rId16"/>
    <p:sldId id="988" r:id="rId17"/>
  </p:sldIdLst>
  <p:sldSz cx="12161838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EEECE5"/>
    <a:srgbClr val="FFFF99"/>
    <a:srgbClr val="F8E0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625C379-8424-4B3C-851D-A5F68EA15CB4}">
  <a:tblStyle styleId="{2625C379-8424-4B3C-851D-A5F68EA15CB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836" autoAdjust="0"/>
  </p:normalViewPr>
  <p:slideViewPr>
    <p:cSldViewPr snapToGrid="0">
      <p:cViewPr varScale="1">
        <p:scale>
          <a:sx n="59" d="100"/>
          <a:sy n="59" d="100"/>
        </p:scale>
        <p:origin x="94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-185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nhilinh.phan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facebook.com/groups/443096903751589" TargetMode="Externa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b="0" dirty="0"/>
              <a:t>Tác</a:t>
            </a:r>
            <a:r>
              <a:rPr lang="vi-VN" b="0" baseline="0" dirty="0"/>
              <a:t> giả bộ ppt</a:t>
            </a:r>
            <a:r>
              <a:rPr lang="en-US" b="0" baseline="0" dirty="0"/>
              <a:t> </a:t>
            </a:r>
            <a:r>
              <a:rPr lang="en-US" b="0" baseline="0" dirty="0" err="1"/>
              <a:t>Toán</a:t>
            </a:r>
            <a:r>
              <a:rPr lang="en-US" b="0" baseline="0" dirty="0"/>
              <a:t> + </a:t>
            </a:r>
            <a:r>
              <a:rPr lang="en-US" b="0" baseline="0" dirty="0" err="1"/>
              <a:t>Tiếng</a:t>
            </a:r>
            <a:r>
              <a:rPr lang="en-US" b="0" baseline="0" dirty="0"/>
              <a:t> </a:t>
            </a:r>
            <a:r>
              <a:rPr lang="en-US" b="0" baseline="0" dirty="0" err="1"/>
              <a:t>Việt</a:t>
            </a:r>
            <a:r>
              <a:rPr lang="en-US" b="0" baseline="0" dirty="0"/>
              <a:t> </a:t>
            </a:r>
            <a:r>
              <a:rPr lang="en-US" b="0" baseline="0" dirty="0" err="1"/>
              <a:t>các</a:t>
            </a:r>
            <a:r>
              <a:rPr lang="en-US" b="0" baseline="0" dirty="0"/>
              <a:t> </a:t>
            </a:r>
            <a:r>
              <a:rPr lang="en-US" b="0" baseline="0" dirty="0" err="1"/>
              <a:t>lớp</a:t>
            </a:r>
            <a:r>
              <a:rPr lang="en-US" b="0" baseline="0" dirty="0"/>
              <a:t> 1, 2, 3, 4</a:t>
            </a:r>
            <a:r>
              <a:rPr lang="vi-VN" b="0" baseline="0" dirty="0"/>
              <a:t>: Phan Thị Linh – Đà Nẵng</a:t>
            </a:r>
          </a:p>
          <a:p>
            <a:r>
              <a:rPr lang="vi-VN" b="0" baseline="0" dirty="0"/>
              <a:t>Sđt lh: 0916.604.268</a:t>
            </a:r>
          </a:p>
          <a:p>
            <a:r>
              <a:rPr lang="vi-VN" sz="1100" b="0" dirty="0">
                <a:latin typeface="Arial" pitchFamily="34" charset="0"/>
                <a:cs typeface="Arial" pitchFamily="34" charset="0"/>
              </a:rPr>
              <a:t>+ Zalo: 0916.604.268</a:t>
            </a:r>
          </a:p>
          <a:p>
            <a:r>
              <a:rPr lang="vi-VN" sz="1100" b="0" dirty="0">
                <a:latin typeface="Arial" pitchFamily="34" charset="0"/>
                <a:cs typeface="Arial" pitchFamily="34" charset="0"/>
              </a:rPr>
              <a:t>+ Facebook cá nhân: </a:t>
            </a:r>
            <a:r>
              <a:rPr lang="vi-VN" sz="1100" b="0" dirty="0">
                <a:hlinkClick r:id="rId3"/>
              </a:rPr>
              <a:t>https://www.facebook.com/nhilinh.phan/</a:t>
            </a:r>
            <a:endParaRPr lang="vi-VN" sz="1100" b="0" dirty="0"/>
          </a:p>
          <a:p>
            <a:r>
              <a:rPr lang="vi-VN" sz="1100" b="0" dirty="0">
                <a:latin typeface="Arial" pitchFamily="34" charset="0"/>
                <a:cs typeface="Arial" pitchFamily="34" charset="0"/>
              </a:rPr>
              <a:t>+ Nhóm chia sẻ tài liệu: </a:t>
            </a:r>
            <a:r>
              <a:rPr lang="vi-VN" sz="1100" b="0" dirty="0">
                <a:hlinkClick r:id="rId4"/>
              </a:rPr>
              <a:t>https://www.facebook.com/groups/443096903751589</a:t>
            </a:r>
            <a:endParaRPr lang="vi-VN" sz="1100" b="0" dirty="0"/>
          </a:p>
          <a:p>
            <a:r>
              <a:rPr lang="vi-VN" sz="1100" b="0" dirty="0">
                <a:latin typeface="Arial" pitchFamily="34" charset="0"/>
                <a:cs typeface="Arial" pitchFamily="34" charset="0"/>
              </a:rPr>
              <a:t>Hãy</a:t>
            </a:r>
            <a:r>
              <a:rPr lang="vi-VN" sz="1100" b="0" baseline="0" dirty="0">
                <a:latin typeface="Arial" pitchFamily="34" charset="0"/>
                <a:cs typeface="Arial" pitchFamily="34" charset="0"/>
              </a:rPr>
              <a:t> liên hệ chính chủ sản phẩm để được hỗ trợ và đồng hành trong suốt năm học nhé!</a:t>
            </a:r>
            <a:endParaRPr lang="vi-VN" sz="1100" b="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3328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DAC11-F664-B809-4F2D-805B09960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BBB53D-F66E-1C1B-F674-1C3111247C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31C8ED-99DD-C4E0-4274-2D6CB20374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Kho ppt Phan Linh_0916.604.268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2171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DAC11-F664-B809-4F2D-805B09960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BBB53D-F66E-1C1B-F674-1C3111247C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31C8ED-99DD-C4E0-4274-2D6CB20374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GV KL về tính chất kết hợp trong phép cộng phân số</a:t>
            </a: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Kho ppt Phan Linh_0916.604.268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71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DAC11-F664-B809-4F2D-805B09960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BBB53D-F66E-1C1B-F674-1C3111247C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31C8ED-99DD-C4E0-4274-2D6CB20374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Câu c là tính chất bắc cầu nên ý thứ 3 k cần quy đồng mà suy luận từ ý 1 và ý 2</a:t>
            </a: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Kho ppt Phan Linh_0916.604.268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654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DAC11-F664-B809-4F2D-805B09960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BBB53D-F66E-1C1B-F674-1C3111247C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31C8ED-99DD-C4E0-4274-2D6CB20374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Kho ppt Phan Linh_0916.604.268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7011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DAC11-F664-B809-4F2D-805B09960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BBB53D-F66E-1C1B-F674-1C3111247C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31C8ED-99DD-C4E0-4274-2D6CB20374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Kho ppt Phan Linh_0916.604.268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887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DAC11-F664-B809-4F2D-805B09960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BBB53D-F66E-1C1B-F674-1C3111247C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31C8ED-99DD-C4E0-4274-2D6CB20374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Kho ppt Phan Linh_0916.604.268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023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043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Kho ppt Phan Linh_0916.604.268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759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DAC11-F664-B809-4F2D-805B09960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BBB53D-F66E-1C1B-F674-1C3111247C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31C8ED-99DD-C4E0-4274-2D6CB20374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Kho ppt Phan Linh_0916.604.268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370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DAC11-F664-B809-4F2D-805B09960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BBB53D-F66E-1C1B-F674-1C3111247C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31C8ED-99DD-C4E0-4274-2D6CB20374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Hạn chế chai nhựa, túi ni lon và các sp bằng nhựa khác</a:t>
            </a: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Kho ppt Phan Linh_0916.604.268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433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DAC11-F664-B809-4F2D-805B09960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BBB53D-F66E-1C1B-F674-1C3111247C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31C8ED-99DD-C4E0-4274-2D6CB20374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Kho ppt Phan Linh_0916.604.268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8963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DAC11-F664-B809-4F2D-805B09960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BBB53D-F66E-1C1B-F674-1C3111247C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31C8ED-99DD-C4E0-4274-2D6CB20374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Kho ppt Phan Linh_0916.604.268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84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DAC11-F664-B809-4F2D-805B09960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BBB53D-F66E-1C1B-F674-1C3111247C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31C8ED-99DD-C4E0-4274-2D6CB20374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endParaRPr lang="en-US"/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Kho ppt Phan Linh_0916.604.268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7382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DAC11-F664-B809-4F2D-805B09960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BBB53D-F66E-1C1B-F674-1C3111247C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31C8ED-99DD-C4E0-4274-2D6CB20374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endParaRPr lang="en-US"/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Kho ppt Phan Linh_0916.604.268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9510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DAC11-F664-B809-4F2D-805B09960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BBB53D-F66E-1C1B-F674-1C3111247C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31C8ED-99DD-C4E0-4274-2D6CB20374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Kho ppt Phan Linh_0916.604.268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815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bg>
      <p:bgPr>
        <a:solidFill>
          <a:schemeClr val="accent2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951108" y="2767067"/>
            <a:ext cx="5129678" cy="206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5985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title" idx="2" hasCustomPrompt="1"/>
          </p:nvPr>
        </p:nvSpPr>
        <p:spPr>
          <a:xfrm>
            <a:off x="951108" y="1615333"/>
            <a:ext cx="5129678" cy="115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5985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980"/>
            </a:lvl9pPr>
          </a:lstStyle>
          <a:p>
            <a:r>
              <a:t>xx%</a:t>
            </a:r>
          </a:p>
        </p:txBody>
      </p:sp>
      <p:sp>
        <p:nvSpPr>
          <p:cNvPr id="16" name="Google Shape;16;p3"/>
          <p:cNvSpPr/>
          <p:nvPr/>
        </p:nvSpPr>
        <p:spPr>
          <a:xfrm flipH="1">
            <a:off x="170" y="6246267"/>
            <a:ext cx="12161512" cy="611772"/>
          </a:xfrm>
          <a:custGeom>
            <a:avLst/>
            <a:gdLst/>
            <a:ahLst/>
            <a:cxnLst/>
            <a:rect l="l" t="t" r="r" b="b"/>
            <a:pathLst>
              <a:path w="181199" h="35818" extrusionOk="0">
                <a:moveTo>
                  <a:pt x="28432" y="4"/>
                </a:moveTo>
                <a:cubicBezTo>
                  <a:pt x="18687" y="55"/>
                  <a:pt x="9351" y="3693"/>
                  <a:pt x="0" y="6629"/>
                </a:cubicBezTo>
                <a:lnTo>
                  <a:pt x="0" y="35818"/>
                </a:lnTo>
                <a:lnTo>
                  <a:pt x="181199" y="35818"/>
                </a:lnTo>
                <a:lnTo>
                  <a:pt x="181199" y="13010"/>
                </a:lnTo>
                <a:cubicBezTo>
                  <a:pt x="179175" y="12546"/>
                  <a:pt x="177112" y="12215"/>
                  <a:pt x="175001" y="12112"/>
                </a:cubicBezTo>
                <a:cubicBezTo>
                  <a:pt x="159516" y="11365"/>
                  <a:pt x="141100" y="20337"/>
                  <a:pt x="123118" y="18683"/>
                </a:cubicBezTo>
                <a:cubicBezTo>
                  <a:pt x="99742" y="16532"/>
                  <a:pt x="77382" y="10072"/>
                  <a:pt x="55035" y="5108"/>
                </a:cubicBezTo>
                <a:cubicBezTo>
                  <a:pt x="47207" y="3368"/>
                  <a:pt x="38945" y="494"/>
                  <a:pt x="30652" y="56"/>
                </a:cubicBezTo>
                <a:cubicBezTo>
                  <a:pt x="29910" y="17"/>
                  <a:pt x="29170" y="1"/>
                  <a:pt x="28432" y="4"/>
                </a:cubicBezTo>
                <a:lnTo>
                  <a:pt x="28432" y="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7" name="Google Shape;17;p3"/>
          <p:cNvSpPr/>
          <p:nvPr/>
        </p:nvSpPr>
        <p:spPr>
          <a:xfrm>
            <a:off x="724" y="6282377"/>
            <a:ext cx="12161512" cy="575552"/>
          </a:xfrm>
          <a:custGeom>
            <a:avLst/>
            <a:gdLst/>
            <a:ahLst/>
            <a:cxnLst/>
            <a:rect l="l" t="t" r="r" b="b"/>
            <a:pathLst>
              <a:path w="181199" h="23968" extrusionOk="0">
                <a:moveTo>
                  <a:pt x="28432" y="5"/>
                </a:moveTo>
                <a:cubicBezTo>
                  <a:pt x="18687" y="54"/>
                  <a:pt x="9351" y="3692"/>
                  <a:pt x="0" y="6630"/>
                </a:cubicBezTo>
                <a:lnTo>
                  <a:pt x="0" y="23968"/>
                </a:lnTo>
                <a:lnTo>
                  <a:pt x="181199" y="23968"/>
                </a:lnTo>
                <a:lnTo>
                  <a:pt x="181199" y="13011"/>
                </a:lnTo>
                <a:cubicBezTo>
                  <a:pt x="179175" y="12547"/>
                  <a:pt x="177112" y="12214"/>
                  <a:pt x="175001" y="12112"/>
                </a:cubicBezTo>
                <a:cubicBezTo>
                  <a:pt x="159516" y="11366"/>
                  <a:pt x="141100" y="20338"/>
                  <a:pt x="123118" y="18684"/>
                </a:cubicBezTo>
                <a:cubicBezTo>
                  <a:pt x="99742" y="16532"/>
                  <a:pt x="77382" y="10072"/>
                  <a:pt x="55035" y="5107"/>
                </a:cubicBezTo>
                <a:cubicBezTo>
                  <a:pt x="47207" y="3369"/>
                  <a:pt x="38945" y="493"/>
                  <a:pt x="30652" y="56"/>
                </a:cubicBezTo>
                <a:cubicBezTo>
                  <a:pt x="29910" y="18"/>
                  <a:pt x="29170" y="0"/>
                  <a:pt x="28432" y="5"/>
                </a:cubicBezTo>
                <a:lnTo>
                  <a:pt x="28432" y="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  <p:extLst>
      <p:ext uri="{BB962C8B-B14F-4D97-AF65-F5344CB8AC3E}">
        <p14:creationId xmlns:p14="http://schemas.microsoft.com/office/powerpoint/2010/main" val="3244403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bg>
      <p:bgPr>
        <a:solidFill>
          <a:schemeClr val="accent2"/>
        </a:solid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>
            <a:spLocks noGrp="1"/>
          </p:cNvSpPr>
          <p:nvPr>
            <p:ph type="subTitle" idx="1"/>
          </p:nvPr>
        </p:nvSpPr>
        <p:spPr>
          <a:xfrm>
            <a:off x="950909" y="2957367"/>
            <a:ext cx="3419519" cy="1920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title"/>
          </p:nvPr>
        </p:nvSpPr>
        <p:spPr>
          <a:xfrm>
            <a:off x="951108" y="713333"/>
            <a:ext cx="10259755" cy="816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9pPr>
          </a:lstStyle>
          <a:p>
            <a:endParaRPr/>
          </a:p>
        </p:txBody>
      </p:sp>
      <p:sp>
        <p:nvSpPr>
          <p:cNvPr id="101" name="Google Shape;101;p15"/>
          <p:cNvSpPr txBox="1">
            <a:spLocks noGrp="1"/>
          </p:cNvSpPr>
          <p:nvPr>
            <p:ph type="subTitle" idx="2"/>
          </p:nvPr>
        </p:nvSpPr>
        <p:spPr>
          <a:xfrm>
            <a:off x="950909" y="2461367"/>
            <a:ext cx="3419519" cy="59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61"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02" name="Google Shape;102;p15"/>
          <p:cNvSpPr txBox="1">
            <a:spLocks noGrp="1"/>
          </p:cNvSpPr>
          <p:nvPr>
            <p:ph type="subTitle" idx="3"/>
          </p:nvPr>
        </p:nvSpPr>
        <p:spPr>
          <a:xfrm>
            <a:off x="4370967" y="2957367"/>
            <a:ext cx="3419519" cy="1920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5"/>
          <p:cNvSpPr txBox="1">
            <a:spLocks noGrp="1"/>
          </p:cNvSpPr>
          <p:nvPr>
            <p:ph type="subTitle" idx="4"/>
          </p:nvPr>
        </p:nvSpPr>
        <p:spPr>
          <a:xfrm>
            <a:off x="4370960" y="2461367"/>
            <a:ext cx="3419519" cy="59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61"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04" name="Google Shape;104;p15"/>
          <p:cNvSpPr txBox="1">
            <a:spLocks noGrp="1"/>
          </p:cNvSpPr>
          <p:nvPr>
            <p:ph type="subTitle" idx="5"/>
          </p:nvPr>
        </p:nvSpPr>
        <p:spPr>
          <a:xfrm>
            <a:off x="7791023" y="2957367"/>
            <a:ext cx="3419519" cy="1920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15"/>
          <p:cNvSpPr txBox="1">
            <a:spLocks noGrp="1"/>
          </p:cNvSpPr>
          <p:nvPr>
            <p:ph type="subTitle" idx="6"/>
          </p:nvPr>
        </p:nvSpPr>
        <p:spPr>
          <a:xfrm>
            <a:off x="7791010" y="2461367"/>
            <a:ext cx="3419519" cy="59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61"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06" name="Google Shape;106;p15"/>
          <p:cNvSpPr/>
          <p:nvPr/>
        </p:nvSpPr>
        <p:spPr>
          <a:xfrm flipH="1">
            <a:off x="170" y="6246267"/>
            <a:ext cx="12161512" cy="611772"/>
          </a:xfrm>
          <a:custGeom>
            <a:avLst/>
            <a:gdLst/>
            <a:ahLst/>
            <a:cxnLst/>
            <a:rect l="l" t="t" r="r" b="b"/>
            <a:pathLst>
              <a:path w="181199" h="35818" extrusionOk="0">
                <a:moveTo>
                  <a:pt x="28432" y="4"/>
                </a:moveTo>
                <a:cubicBezTo>
                  <a:pt x="18687" y="55"/>
                  <a:pt x="9351" y="3693"/>
                  <a:pt x="0" y="6629"/>
                </a:cubicBezTo>
                <a:lnTo>
                  <a:pt x="0" y="35818"/>
                </a:lnTo>
                <a:lnTo>
                  <a:pt x="181199" y="35818"/>
                </a:lnTo>
                <a:lnTo>
                  <a:pt x="181199" y="13010"/>
                </a:lnTo>
                <a:cubicBezTo>
                  <a:pt x="179175" y="12546"/>
                  <a:pt x="177112" y="12215"/>
                  <a:pt x="175001" y="12112"/>
                </a:cubicBezTo>
                <a:cubicBezTo>
                  <a:pt x="159516" y="11365"/>
                  <a:pt x="141100" y="20337"/>
                  <a:pt x="123118" y="18683"/>
                </a:cubicBezTo>
                <a:cubicBezTo>
                  <a:pt x="99742" y="16532"/>
                  <a:pt x="77382" y="10072"/>
                  <a:pt x="55035" y="5108"/>
                </a:cubicBezTo>
                <a:cubicBezTo>
                  <a:pt x="47207" y="3368"/>
                  <a:pt x="38945" y="494"/>
                  <a:pt x="30652" y="56"/>
                </a:cubicBezTo>
                <a:cubicBezTo>
                  <a:pt x="29910" y="17"/>
                  <a:pt x="29170" y="1"/>
                  <a:pt x="28432" y="4"/>
                </a:cubicBezTo>
                <a:lnTo>
                  <a:pt x="28432" y="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07" name="Google Shape;107;p15"/>
          <p:cNvSpPr/>
          <p:nvPr/>
        </p:nvSpPr>
        <p:spPr>
          <a:xfrm>
            <a:off x="724" y="6282377"/>
            <a:ext cx="12161512" cy="575552"/>
          </a:xfrm>
          <a:custGeom>
            <a:avLst/>
            <a:gdLst/>
            <a:ahLst/>
            <a:cxnLst/>
            <a:rect l="l" t="t" r="r" b="b"/>
            <a:pathLst>
              <a:path w="181199" h="23968" extrusionOk="0">
                <a:moveTo>
                  <a:pt x="28432" y="5"/>
                </a:moveTo>
                <a:cubicBezTo>
                  <a:pt x="18687" y="54"/>
                  <a:pt x="9351" y="3692"/>
                  <a:pt x="0" y="6630"/>
                </a:cubicBezTo>
                <a:lnTo>
                  <a:pt x="0" y="23968"/>
                </a:lnTo>
                <a:lnTo>
                  <a:pt x="181199" y="23968"/>
                </a:lnTo>
                <a:lnTo>
                  <a:pt x="181199" y="13011"/>
                </a:lnTo>
                <a:cubicBezTo>
                  <a:pt x="179175" y="12547"/>
                  <a:pt x="177112" y="12214"/>
                  <a:pt x="175001" y="12112"/>
                </a:cubicBezTo>
                <a:cubicBezTo>
                  <a:pt x="159516" y="11366"/>
                  <a:pt x="141100" y="20338"/>
                  <a:pt x="123118" y="18684"/>
                </a:cubicBezTo>
                <a:cubicBezTo>
                  <a:pt x="99742" y="16532"/>
                  <a:pt x="77382" y="10072"/>
                  <a:pt x="55035" y="5107"/>
                </a:cubicBezTo>
                <a:cubicBezTo>
                  <a:pt x="47207" y="3369"/>
                  <a:pt x="38945" y="493"/>
                  <a:pt x="30652" y="56"/>
                </a:cubicBezTo>
                <a:cubicBezTo>
                  <a:pt x="29910" y="18"/>
                  <a:pt x="29170" y="0"/>
                  <a:pt x="28432" y="5"/>
                </a:cubicBezTo>
                <a:lnTo>
                  <a:pt x="28432" y="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  <p:extLst>
      <p:ext uri="{BB962C8B-B14F-4D97-AF65-F5344CB8AC3E}">
        <p14:creationId xmlns:p14="http://schemas.microsoft.com/office/powerpoint/2010/main" val="2222012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Title and three columns 1">
    <p:bg>
      <p:bgPr>
        <a:solidFill>
          <a:schemeClr val="accent2"/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6"/>
          <p:cNvSpPr txBox="1">
            <a:spLocks noGrp="1"/>
          </p:cNvSpPr>
          <p:nvPr>
            <p:ph type="subTitle" idx="1"/>
          </p:nvPr>
        </p:nvSpPr>
        <p:spPr>
          <a:xfrm>
            <a:off x="2036017" y="1666100"/>
            <a:ext cx="9174846" cy="730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i="1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6"/>
          <p:cNvSpPr txBox="1">
            <a:spLocks noGrp="1"/>
          </p:cNvSpPr>
          <p:nvPr>
            <p:ph type="title"/>
          </p:nvPr>
        </p:nvSpPr>
        <p:spPr>
          <a:xfrm>
            <a:off x="951108" y="713333"/>
            <a:ext cx="10259755" cy="816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9pPr>
          </a:lstStyle>
          <a:p>
            <a:endParaRPr/>
          </a:p>
        </p:txBody>
      </p:sp>
      <p:sp>
        <p:nvSpPr>
          <p:cNvPr id="111" name="Google Shape;111;p16"/>
          <p:cNvSpPr txBox="1">
            <a:spLocks noGrp="1"/>
          </p:cNvSpPr>
          <p:nvPr>
            <p:ph type="subTitle" idx="2"/>
          </p:nvPr>
        </p:nvSpPr>
        <p:spPr>
          <a:xfrm>
            <a:off x="2036017" y="2294900"/>
            <a:ext cx="9174846" cy="59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61"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2" name="Google Shape;112;p16"/>
          <p:cNvSpPr/>
          <p:nvPr/>
        </p:nvSpPr>
        <p:spPr>
          <a:xfrm flipH="1">
            <a:off x="170" y="6246267"/>
            <a:ext cx="12161512" cy="611772"/>
          </a:xfrm>
          <a:custGeom>
            <a:avLst/>
            <a:gdLst/>
            <a:ahLst/>
            <a:cxnLst/>
            <a:rect l="l" t="t" r="r" b="b"/>
            <a:pathLst>
              <a:path w="181199" h="35818" extrusionOk="0">
                <a:moveTo>
                  <a:pt x="28432" y="4"/>
                </a:moveTo>
                <a:cubicBezTo>
                  <a:pt x="18687" y="55"/>
                  <a:pt x="9351" y="3693"/>
                  <a:pt x="0" y="6629"/>
                </a:cubicBezTo>
                <a:lnTo>
                  <a:pt x="0" y="35818"/>
                </a:lnTo>
                <a:lnTo>
                  <a:pt x="181199" y="35818"/>
                </a:lnTo>
                <a:lnTo>
                  <a:pt x="181199" y="13010"/>
                </a:lnTo>
                <a:cubicBezTo>
                  <a:pt x="179175" y="12546"/>
                  <a:pt x="177112" y="12215"/>
                  <a:pt x="175001" y="12112"/>
                </a:cubicBezTo>
                <a:cubicBezTo>
                  <a:pt x="159516" y="11365"/>
                  <a:pt x="141100" y="20337"/>
                  <a:pt x="123118" y="18683"/>
                </a:cubicBezTo>
                <a:cubicBezTo>
                  <a:pt x="99742" y="16532"/>
                  <a:pt x="77382" y="10072"/>
                  <a:pt x="55035" y="5108"/>
                </a:cubicBezTo>
                <a:cubicBezTo>
                  <a:pt x="47207" y="3368"/>
                  <a:pt x="38945" y="494"/>
                  <a:pt x="30652" y="56"/>
                </a:cubicBezTo>
                <a:cubicBezTo>
                  <a:pt x="29910" y="17"/>
                  <a:pt x="29170" y="1"/>
                  <a:pt x="28432" y="4"/>
                </a:cubicBezTo>
                <a:lnTo>
                  <a:pt x="28432" y="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13" name="Google Shape;113;p16"/>
          <p:cNvSpPr/>
          <p:nvPr/>
        </p:nvSpPr>
        <p:spPr>
          <a:xfrm>
            <a:off x="724" y="6282377"/>
            <a:ext cx="12161512" cy="575552"/>
          </a:xfrm>
          <a:custGeom>
            <a:avLst/>
            <a:gdLst/>
            <a:ahLst/>
            <a:cxnLst/>
            <a:rect l="l" t="t" r="r" b="b"/>
            <a:pathLst>
              <a:path w="181199" h="23968" extrusionOk="0">
                <a:moveTo>
                  <a:pt x="28432" y="5"/>
                </a:moveTo>
                <a:cubicBezTo>
                  <a:pt x="18687" y="54"/>
                  <a:pt x="9351" y="3692"/>
                  <a:pt x="0" y="6630"/>
                </a:cubicBezTo>
                <a:lnTo>
                  <a:pt x="0" y="23968"/>
                </a:lnTo>
                <a:lnTo>
                  <a:pt x="181199" y="23968"/>
                </a:lnTo>
                <a:lnTo>
                  <a:pt x="181199" y="13011"/>
                </a:lnTo>
                <a:cubicBezTo>
                  <a:pt x="179175" y="12547"/>
                  <a:pt x="177112" y="12214"/>
                  <a:pt x="175001" y="12112"/>
                </a:cubicBezTo>
                <a:cubicBezTo>
                  <a:pt x="159516" y="11366"/>
                  <a:pt x="141100" y="20338"/>
                  <a:pt x="123118" y="18684"/>
                </a:cubicBezTo>
                <a:cubicBezTo>
                  <a:pt x="99742" y="16532"/>
                  <a:pt x="77382" y="10072"/>
                  <a:pt x="55035" y="5107"/>
                </a:cubicBezTo>
                <a:cubicBezTo>
                  <a:pt x="47207" y="3369"/>
                  <a:pt x="38945" y="493"/>
                  <a:pt x="30652" y="56"/>
                </a:cubicBezTo>
                <a:cubicBezTo>
                  <a:pt x="29910" y="18"/>
                  <a:pt x="29170" y="0"/>
                  <a:pt x="28432" y="5"/>
                </a:cubicBezTo>
                <a:lnTo>
                  <a:pt x="28432" y="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14" name="Google Shape;114;p16"/>
          <p:cNvSpPr txBox="1">
            <a:spLocks noGrp="1"/>
          </p:cNvSpPr>
          <p:nvPr>
            <p:ph type="subTitle" idx="3"/>
          </p:nvPr>
        </p:nvSpPr>
        <p:spPr>
          <a:xfrm>
            <a:off x="2036017" y="3057800"/>
            <a:ext cx="9174846" cy="730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i="1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16"/>
          <p:cNvSpPr txBox="1">
            <a:spLocks noGrp="1"/>
          </p:cNvSpPr>
          <p:nvPr>
            <p:ph type="subTitle" idx="4"/>
          </p:nvPr>
        </p:nvSpPr>
        <p:spPr>
          <a:xfrm>
            <a:off x="2036017" y="3686600"/>
            <a:ext cx="9174846" cy="59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61"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6" name="Google Shape;116;p16"/>
          <p:cNvSpPr txBox="1">
            <a:spLocks noGrp="1"/>
          </p:cNvSpPr>
          <p:nvPr>
            <p:ph type="subTitle" idx="5"/>
          </p:nvPr>
        </p:nvSpPr>
        <p:spPr>
          <a:xfrm>
            <a:off x="2036017" y="4449500"/>
            <a:ext cx="9174846" cy="730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i="1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6"/>
          <p:cNvSpPr txBox="1">
            <a:spLocks noGrp="1"/>
          </p:cNvSpPr>
          <p:nvPr>
            <p:ph type="subTitle" idx="6"/>
          </p:nvPr>
        </p:nvSpPr>
        <p:spPr>
          <a:xfrm>
            <a:off x="2036017" y="5078300"/>
            <a:ext cx="9174846" cy="59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61"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86296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bg>
      <p:bgPr>
        <a:solidFill>
          <a:schemeClr val="accent2"/>
        </a:solid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>
            <a:spLocks noGrp="1"/>
          </p:cNvSpPr>
          <p:nvPr>
            <p:ph type="subTitle" idx="1"/>
          </p:nvPr>
        </p:nvSpPr>
        <p:spPr>
          <a:xfrm>
            <a:off x="951171" y="2348567"/>
            <a:ext cx="4254648" cy="1212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7"/>
          <p:cNvSpPr txBox="1">
            <a:spLocks noGrp="1"/>
          </p:cNvSpPr>
          <p:nvPr>
            <p:ph type="title"/>
          </p:nvPr>
        </p:nvSpPr>
        <p:spPr>
          <a:xfrm>
            <a:off x="951108" y="713333"/>
            <a:ext cx="10259755" cy="816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9pPr>
          </a:lstStyle>
          <a:p>
            <a:endParaRPr/>
          </a:p>
        </p:txBody>
      </p:sp>
      <p:sp>
        <p:nvSpPr>
          <p:cNvPr id="121" name="Google Shape;121;p17"/>
          <p:cNvSpPr txBox="1">
            <a:spLocks noGrp="1"/>
          </p:cNvSpPr>
          <p:nvPr>
            <p:ph type="subTitle" idx="2"/>
          </p:nvPr>
        </p:nvSpPr>
        <p:spPr>
          <a:xfrm>
            <a:off x="951171" y="1852567"/>
            <a:ext cx="4254648" cy="59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61"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22" name="Google Shape;122;p17"/>
          <p:cNvSpPr txBox="1">
            <a:spLocks noGrp="1"/>
          </p:cNvSpPr>
          <p:nvPr>
            <p:ph type="subTitle" idx="3"/>
          </p:nvPr>
        </p:nvSpPr>
        <p:spPr>
          <a:xfrm>
            <a:off x="5611292" y="2348567"/>
            <a:ext cx="4254648" cy="1212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17"/>
          <p:cNvSpPr txBox="1">
            <a:spLocks noGrp="1"/>
          </p:cNvSpPr>
          <p:nvPr>
            <p:ph type="subTitle" idx="4"/>
          </p:nvPr>
        </p:nvSpPr>
        <p:spPr>
          <a:xfrm>
            <a:off x="5611292" y="1852567"/>
            <a:ext cx="4254648" cy="59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61"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24" name="Google Shape;124;p17"/>
          <p:cNvSpPr txBox="1">
            <a:spLocks noGrp="1"/>
          </p:cNvSpPr>
          <p:nvPr>
            <p:ph type="subTitle" idx="5"/>
          </p:nvPr>
        </p:nvSpPr>
        <p:spPr>
          <a:xfrm>
            <a:off x="951113" y="4260167"/>
            <a:ext cx="4254648" cy="1212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7"/>
          <p:cNvSpPr txBox="1">
            <a:spLocks noGrp="1"/>
          </p:cNvSpPr>
          <p:nvPr>
            <p:ph type="subTitle" idx="6"/>
          </p:nvPr>
        </p:nvSpPr>
        <p:spPr>
          <a:xfrm>
            <a:off x="951100" y="3764167"/>
            <a:ext cx="4254648" cy="59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61"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26" name="Google Shape;126;p17"/>
          <p:cNvSpPr txBox="1">
            <a:spLocks noGrp="1"/>
          </p:cNvSpPr>
          <p:nvPr>
            <p:ph type="subTitle" idx="7"/>
          </p:nvPr>
        </p:nvSpPr>
        <p:spPr>
          <a:xfrm>
            <a:off x="5611235" y="4260167"/>
            <a:ext cx="4254648" cy="1212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7"/>
          <p:cNvSpPr txBox="1">
            <a:spLocks noGrp="1"/>
          </p:cNvSpPr>
          <p:nvPr>
            <p:ph type="subTitle" idx="8"/>
          </p:nvPr>
        </p:nvSpPr>
        <p:spPr>
          <a:xfrm>
            <a:off x="5611221" y="3764167"/>
            <a:ext cx="4254648" cy="59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61"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28" name="Google Shape;128;p17"/>
          <p:cNvSpPr/>
          <p:nvPr/>
        </p:nvSpPr>
        <p:spPr>
          <a:xfrm>
            <a:off x="1144" y="6246267"/>
            <a:ext cx="12160910" cy="611772"/>
          </a:xfrm>
          <a:custGeom>
            <a:avLst/>
            <a:gdLst/>
            <a:ahLst/>
            <a:cxnLst/>
            <a:rect l="l" t="t" r="r" b="b"/>
            <a:pathLst>
              <a:path w="181199" h="35818" extrusionOk="0">
                <a:moveTo>
                  <a:pt x="28432" y="4"/>
                </a:moveTo>
                <a:cubicBezTo>
                  <a:pt x="18687" y="55"/>
                  <a:pt x="9351" y="3693"/>
                  <a:pt x="0" y="6629"/>
                </a:cubicBezTo>
                <a:lnTo>
                  <a:pt x="0" y="35818"/>
                </a:lnTo>
                <a:lnTo>
                  <a:pt x="181199" y="35818"/>
                </a:lnTo>
                <a:lnTo>
                  <a:pt x="181199" y="13010"/>
                </a:lnTo>
                <a:cubicBezTo>
                  <a:pt x="179175" y="12546"/>
                  <a:pt x="177112" y="12215"/>
                  <a:pt x="175001" y="12112"/>
                </a:cubicBezTo>
                <a:cubicBezTo>
                  <a:pt x="159516" y="11365"/>
                  <a:pt x="141100" y="20337"/>
                  <a:pt x="123118" y="18683"/>
                </a:cubicBezTo>
                <a:cubicBezTo>
                  <a:pt x="99742" y="16532"/>
                  <a:pt x="77382" y="10072"/>
                  <a:pt x="55035" y="5108"/>
                </a:cubicBezTo>
                <a:cubicBezTo>
                  <a:pt x="47207" y="3368"/>
                  <a:pt x="38945" y="494"/>
                  <a:pt x="30652" y="56"/>
                </a:cubicBezTo>
                <a:cubicBezTo>
                  <a:pt x="29910" y="17"/>
                  <a:pt x="29170" y="1"/>
                  <a:pt x="28432" y="4"/>
                </a:cubicBezTo>
                <a:lnTo>
                  <a:pt x="28432" y="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29" name="Google Shape;129;p17"/>
          <p:cNvSpPr/>
          <p:nvPr/>
        </p:nvSpPr>
        <p:spPr>
          <a:xfrm flipH="1">
            <a:off x="-249" y="6282379"/>
            <a:ext cx="12160910" cy="575552"/>
          </a:xfrm>
          <a:custGeom>
            <a:avLst/>
            <a:gdLst/>
            <a:ahLst/>
            <a:cxnLst/>
            <a:rect l="l" t="t" r="r" b="b"/>
            <a:pathLst>
              <a:path w="181199" h="23968" extrusionOk="0">
                <a:moveTo>
                  <a:pt x="28432" y="5"/>
                </a:moveTo>
                <a:cubicBezTo>
                  <a:pt x="18687" y="54"/>
                  <a:pt x="9351" y="3692"/>
                  <a:pt x="0" y="6630"/>
                </a:cubicBezTo>
                <a:lnTo>
                  <a:pt x="0" y="23968"/>
                </a:lnTo>
                <a:lnTo>
                  <a:pt x="181199" y="23968"/>
                </a:lnTo>
                <a:lnTo>
                  <a:pt x="181199" y="13011"/>
                </a:lnTo>
                <a:cubicBezTo>
                  <a:pt x="179175" y="12547"/>
                  <a:pt x="177112" y="12214"/>
                  <a:pt x="175001" y="12112"/>
                </a:cubicBezTo>
                <a:cubicBezTo>
                  <a:pt x="159516" y="11366"/>
                  <a:pt x="141100" y="20338"/>
                  <a:pt x="123118" y="18684"/>
                </a:cubicBezTo>
                <a:cubicBezTo>
                  <a:pt x="99742" y="16532"/>
                  <a:pt x="77382" y="10072"/>
                  <a:pt x="55035" y="5107"/>
                </a:cubicBezTo>
                <a:cubicBezTo>
                  <a:pt x="47207" y="3369"/>
                  <a:pt x="38945" y="493"/>
                  <a:pt x="30652" y="56"/>
                </a:cubicBezTo>
                <a:cubicBezTo>
                  <a:pt x="29910" y="18"/>
                  <a:pt x="29170" y="0"/>
                  <a:pt x="28432" y="5"/>
                </a:cubicBezTo>
                <a:lnTo>
                  <a:pt x="28432" y="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  <p:extLst>
      <p:ext uri="{BB962C8B-B14F-4D97-AF65-F5344CB8AC3E}">
        <p14:creationId xmlns:p14="http://schemas.microsoft.com/office/powerpoint/2010/main" val="337723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bg>
      <p:bgPr>
        <a:solidFill>
          <a:schemeClr val="accent2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8"/>
          <p:cNvSpPr txBox="1">
            <a:spLocks noGrp="1"/>
          </p:cNvSpPr>
          <p:nvPr>
            <p:ph type="subTitle" idx="1"/>
          </p:nvPr>
        </p:nvSpPr>
        <p:spPr>
          <a:xfrm>
            <a:off x="951175" y="2155900"/>
            <a:ext cx="3419918" cy="146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8"/>
          <p:cNvSpPr txBox="1">
            <a:spLocks noGrp="1"/>
          </p:cNvSpPr>
          <p:nvPr>
            <p:ph type="title"/>
          </p:nvPr>
        </p:nvSpPr>
        <p:spPr>
          <a:xfrm>
            <a:off x="951108" y="713333"/>
            <a:ext cx="10259755" cy="816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9pPr>
          </a:lstStyle>
          <a:p>
            <a:endParaRPr/>
          </a:p>
        </p:txBody>
      </p:sp>
      <p:sp>
        <p:nvSpPr>
          <p:cNvPr id="133" name="Google Shape;133;p18"/>
          <p:cNvSpPr txBox="1">
            <a:spLocks noGrp="1"/>
          </p:cNvSpPr>
          <p:nvPr>
            <p:ph type="subTitle" idx="2"/>
          </p:nvPr>
        </p:nvSpPr>
        <p:spPr>
          <a:xfrm>
            <a:off x="951175" y="1666100"/>
            <a:ext cx="3419918" cy="59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61"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34" name="Google Shape;134;p18"/>
          <p:cNvSpPr txBox="1">
            <a:spLocks noGrp="1"/>
          </p:cNvSpPr>
          <p:nvPr>
            <p:ph type="subTitle" idx="3"/>
          </p:nvPr>
        </p:nvSpPr>
        <p:spPr>
          <a:xfrm>
            <a:off x="4371032" y="2155900"/>
            <a:ext cx="3419918" cy="146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8"/>
          <p:cNvSpPr txBox="1">
            <a:spLocks noGrp="1"/>
          </p:cNvSpPr>
          <p:nvPr>
            <p:ph type="subTitle" idx="4"/>
          </p:nvPr>
        </p:nvSpPr>
        <p:spPr>
          <a:xfrm>
            <a:off x="4371034" y="1666100"/>
            <a:ext cx="3419918" cy="59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61"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36" name="Google Shape;136;p18"/>
          <p:cNvSpPr txBox="1">
            <a:spLocks noGrp="1"/>
          </p:cNvSpPr>
          <p:nvPr>
            <p:ph type="subTitle" idx="5"/>
          </p:nvPr>
        </p:nvSpPr>
        <p:spPr>
          <a:xfrm>
            <a:off x="951108" y="4214700"/>
            <a:ext cx="3419918" cy="146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18"/>
          <p:cNvSpPr txBox="1">
            <a:spLocks noGrp="1"/>
          </p:cNvSpPr>
          <p:nvPr>
            <p:ph type="subTitle" idx="6"/>
          </p:nvPr>
        </p:nvSpPr>
        <p:spPr>
          <a:xfrm>
            <a:off x="951108" y="3718700"/>
            <a:ext cx="3419918" cy="59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61"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38" name="Google Shape;138;p18"/>
          <p:cNvSpPr txBox="1">
            <a:spLocks noGrp="1"/>
          </p:cNvSpPr>
          <p:nvPr>
            <p:ph type="subTitle" idx="7"/>
          </p:nvPr>
        </p:nvSpPr>
        <p:spPr>
          <a:xfrm>
            <a:off x="4370971" y="4214700"/>
            <a:ext cx="3419918" cy="146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8"/>
          <p:cNvSpPr txBox="1">
            <a:spLocks noGrp="1"/>
          </p:cNvSpPr>
          <p:nvPr>
            <p:ph type="subTitle" idx="8"/>
          </p:nvPr>
        </p:nvSpPr>
        <p:spPr>
          <a:xfrm>
            <a:off x="4370971" y="3718700"/>
            <a:ext cx="3419918" cy="59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61"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40" name="Google Shape;140;p18"/>
          <p:cNvSpPr txBox="1">
            <a:spLocks noGrp="1"/>
          </p:cNvSpPr>
          <p:nvPr>
            <p:ph type="subTitle" idx="9"/>
          </p:nvPr>
        </p:nvSpPr>
        <p:spPr>
          <a:xfrm>
            <a:off x="7791006" y="2155900"/>
            <a:ext cx="3419918" cy="146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18"/>
          <p:cNvSpPr txBox="1">
            <a:spLocks noGrp="1"/>
          </p:cNvSpPr>
          <p:nvPr>
            <p:ph type="subTitle" idx="13"/>
          </p:nvPr>
        </p:nvSpPr>
        <p:spPr>
          <a:xfrm>
            <a:off x="7791013" y="1666100"/>
            <a:ext cx="3419918" cy="591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61"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42" name="Google Shape;142;p18"/>
          <p:cNvSpPr txBox="1">
            <a:spLocks noGrp="1"/>
          </p:cNvSpPr>
          <p:nvPr>
            <p:ph type="subTitle" idx="14"/>
          </p:nvPr>
        </p:nvSpPr>
        <p:spPr>
          <a:xfrm>
            <a:off x="7790949" y="4214700"/>
            <a:ext cx="3419918" cy="146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18"/>
          <p:cNvSpPr txBox="1">
            <a:spLocks noGrp="1"/>
          </p:cNvSpPr>
          <p:nvPr>
            <p:ph type="subTitle" idx="15"/>
          </p:nvPr>
        </p:nvSpPr>
        <p:spPr>
          <a:xfrm>
            <a:off x="7790952" y="3718700"/>
            <a:ext cx="3419918" cy="59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61"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44" name="Google Shape;144;p18"/>
          <p:cNvSpPr/>
          <p:nvPr/>
        </p:nvSpPr>
        <p:spPr>
          <a:xfrm flipH="1">
            <a:off x="170" y="6246267"/>
            <a:ext cx="12161512" cy="611772"/>
          </a:xfrm>
          <a:custGeom>
            <a:avLst/>
            <a:gdLst/>
            <a:ahLst/>
            <a:cxnLst/>
            <a:rect l="l" t="t" r="r" b="b"/>
            <a:pathLst>
              <a:path w="181199" h="35818" extrusionOk="0">
                <a:moveTo>
                  <a:pt x="28432" y="4"/>
                </a:moveTo>
                <a:cubicBezTo>
                  <a:pt x="18687" y="55"/>
                  <a:pt x="9351" y="3693"/>
                  <a:pt x="0" y="6629"/>
                </a:cubicBezTo>
                <a:lnTo>
                  <a:pt x="0" y="35818"/>
                </a:lnTo>
                <a:lnTo>
                  <a:pt x="181199" y="35818"/>
                </a:lnTo>
                <a:lnTo>
                  <a:pt x="181199" y="13010"/>
                </a:lnTo>
                <a:cubicBezTo>
                  <a:pt x="179175" y="12546"/>
                  <a:pt x="177112" y="12215"/>
                  <a:pt x="175001" y="12112"/>
                </a:cubicBezTo>
                <a:cubicBezTo>
                  <a:pt x="159516" y="11365"/>
                  <a:pt x="141100" y="20337"/>
                  <a:pt x="123118" y="18683"/>
                </a:cubicBezTo>
                <a:cubicBezTo>
                  <a:pt x="99742" y="16532"/>
                  <a:pt x="77382" y="10072"/>
                  <a:pt x="55035" y="5108"/>
                </a:cubicBezTo>
                <a:cubicBezTo>
                  <a:pt x="47207" y="3368"/>
                  <a:pt x="38945" y="494"/>
                  <a:pt x="30652" y="56"/>
                </a:cubicBezTo>
                <a:cubicBezTo>
                  <a:pt x="29910" y="17"/>
                  <a:pt x="29170" y="1"/>
                  <a:pt x="28432" y="4"/>
                </a:cubicBezTo>
                <a:lnTo>
                  <a:pt x="28432" y="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45" name="Google Shape;145;p18"/>
          <p:cNvSpPr/>
          <p:nvPr/>
        </p:nvSpPr>
        <p:spPr>
          <a:xfrm>
            <a:off x="724" y="6282377"/>
            <a:ext cx="12161512" cy="575552"/>
          </a:xfrm>
          <a:custGeom>
            <a:avLst/>
            <a:gdLst/>
            <a:ahLst/>
            <a:cxnLst/>
            <a:rect l="l" t="t" r="r" b="b"/>
            <a:pathLst>
              <a:path w="181199" h="23968" extrusionOk="0">
                <a:moveTo>
                  <a:pt x="28432" y="5"/>
                </a:moveTo>
                <a:cubicBezTo>
                  <a:pt x="18687" y="54"/>
                  <a:pt x="9351" y="3692"/>
                  <a:pt x="0" y="6630"/>
                </a:cubicBezTo>
                <a:lnTo>
                  <a:pt x="0" y="23968"/>
                </a:lnTo>
                <a:lnTo>
                  <a:pt x="181199" y="23968"/>
                </a:lnTo>
                <a:lnTo>
                  <a:pt x="181199" y="13011"/>
                </a:lnTo>
                <a:cubicBezTo>
                  <a:pt x="179175" y="12547"/>
                  <a:pt x="177112" y="12214"/>
                  <a:pt x="175001" y="12112"/>
                </a:cubicBezTo>
                <a:cubicBezTo>
                  <a:pt x="159516" y="11366"/>
                  <a:pt x="141100" y="20338"/>
                  <a:pt x="123118" y="18684"/>
                </a:cubicBezTo>
                <a:cubicBezTo>
                  <a:pt x="99742" y="16532"/>
                  <a:pt x="77382" y="10072"/>
                  <a:pt x="55035" y="5107"/>
                </a:cubicBezTo>
                <a:cubicBezTo>
                  <a:pt x="47207" y="3369"/>
                  <a:pt x="38945" y="493"/>
                  <a:pt x="30652" y="56"/>
                </a:cubicBezTo>
                <a:cubicBezTo>
                  <a:pt x="29910" y="18"/>
                  <a:pt x="29170" y="0"/>
                  <a:pt x="28432" y="5"/>
                </a:cubicBezTo>
                <a:lnTo>
                  <a:pt x="28432" y="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  <p:extLst>
      <p:ext uri="{BB962C8B-B14F-4D97-AF65-F5344CB8AC3E}">
        <p14:creationId xmlns:p14="http://schemas.microsoft.com/office/powerpoint/2010/main" val="10272196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bg>
      <p:bgPr>
        <a:solidFill>
          <a:schemeClr val="accent2"/>
        </a:solid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9"/>
          <p:cNvSpPr txBox="1">
            <a:spLocks noGrp="1"/>
          </p:cNvSpPr>
          <p:nvPr>
            <p:ph type="title"/>
          </p:nvPr>
        </p:nvSpPr>
        <p:spPr>
          <a:xfrm>
            <a:off x="951108" y="713333"/>
            <a:ext cx="10259755" cy="816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9pPr>
          </a:lstStyle>
          <a:p>
            <a:endParaRPr/>
          </a:p>
        </p:txBody>
      </p:sp>
      <p:sp>
        <p:nvSpPr>
          <p:cNvPr id="148" name="Google Shape;148;p19"/>
          <p:cNvSpPr/>
          <p:nvPr/>
        </p:nvSpPr>
        <p:spPr>
          <a:xfrm flipH="1">
            <a:off x="170" y="6246267"/>
            <a:ext cx="12161512" cy="611772"/>
          </a:xfrm>
          <a:custGeom>
            <a:avLst/>
            <a:gdLst/>
            <a:ahLst/>
            <a:cxnLst/>
            <a:rect l="l" t="t" r="r" b="b"/>
            <a:pathLst>
              <a:path w="181199" h="35818" extrusionOk="0">
                <a:moveTo>
                  <a:pt x="28432" y="4"/>
                </a:moveTo>
                <a:cubicBezTo>
                  <a:pt x="18687" y="55"/>
                  <a:pt x="9351" y="3693"/>
                  <a:pt x="0" y="6629"/>
                </a:cubicBezTo>
                <a:lnTo>
                  <a:pt x="0" y="35818"/>
                </a:lnTo>
                <a:lnTo>
                  <a:pt x="181199" y="35818"/>
                </a:lnTo>
                <a:lnTo>
                  <a:pt x="181199" y="13010"/>
                </a:lnTo>
                <a:cubicBezTo>
                  <a:pt x="179175" y="12546"/>
                  <a:pt x="177112" y="12215"/>
                  <a:pt x="175001" y="12112"/>
                </a:cubicBezTo>
                <a:cubicBezTo>
                  <a:pt x="159516" y="11365"/>
                  <a:pt x="141100" y="20337"/>
                  <a:pt x="123118" y="18683"/>
                </a:cubicBezTo>
                <a:cubicBezTo>
                  <a:pt x="99742" y="16532"/>
                  <a:pt x="77382" y="10072"/>
                  <a:pt x="55035" y="5108"/>
                </a:cubicBezTo>
                <a:cubicBezTo>
                  <a:pt x="47207" y="3368"/>
                  <a:pt x="38945" y="494"/>
                  <a:pt x="30652" y="56"/>
                </a:cubicBezTo>
                <a:cubicBezTo>
                  <a:pt x="29910" y="17"/>
                  <a:pt x="29170" y="1"/>
                  <a:pt x="28432" y="4"/>
                </a:cubicBezTo>
                <a:lnTo>
                  <a:pt x="28432" y="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49" name="Google Shape;149;p19"/>
          <p:cNvSpPr/>
          <p:nvPr/>
        </p:nvSpPr>
        <p:spPr>
          <a:xfrm>
            <a:off x="724" y="6282377"/>
            <a:ext cx="12161512" cy="575552"/>
          </a:xfrm>
          <a:custGeom>
            <a:avLst/>
            <a:gdLst/>
            <a:ahLst/>
            <a:cxnLst/>
            <a:rect l="l" t="t" r="r" b="b"/>
            <a:pathLst>
              <a:path w="181199" h="23968" extrusionOk="0">
                <a:moveTo>
                  <a:pt x="28432" y="5"/>
                </a:moveTo>
                <a:cubicBezTo>
                  <a:pt x="18687" y="54"/>
                  <a:pt x="9351" y="3692"/>
                  <a:pt x="0" y="6630"/>
                </a:cubicBezTo>
                <a:lnTo>
                  <a:pt x="0" y="23968"/>
                </a:lnTo>
                <a:lnTo>
                  <a:pt x="181199" y="23968"/>
                </a:lnTo>
                <a:lnTo>
                  <a:pt x="181199" y="13011"/>
                </a:lnTo>
                <a:cubicBezTo>
                  <a:pt x="179175" y="12547"/>
                  <a:pt x="177112" y="12214"/>
                  <a:pt x="175001" y="12112"/>
                </a:cubicBezTo>
                <a:cubicBezTo>
                  <a:pt x="159516" y="11366"/>
                  <a:pt x="141100" y="20338"/>
                  <a:pt x="123118" y="18684"/>
                </a:cubicBezTo>
                <a:cubicBezTo>
                  <a:pt x="99742" y="16532"/>
                  <a:pt x="77382" y="10072"/>
                  <a:pt x="55035" y="5107"/>
                </a:cubicBezTo>
                <a:cubicBezTo>
                  <a:pt x="47207" y="3369"/>
                  <a:pt x="38945" y="493"/>
                  <a:pt x="30652" y="56"/>
                </a:cubicBezTo>
                <a:cubicBezTo>
                  <a:pt x="29910" y="18"/>
                  <a:pt x="29170" y="0"/>
                  <a:pt x="28432" y="5"/>
                </a:cubicBezTo>
                <a:lnTo>
                  <a:pt x="28432" y="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  <p:extLst>
      <p:ext uri="{BB962C8B-B14F-4D97-AF65-F5344CB8AC3E}">
        <p14:creationId xmlns:p14="http://schemas.microsoft.com/office/powerpoint/2010/main" val="2999705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bg>
      <p:bgPr>
        <a:solidFill>
          <a:schemeClr val="accent2"/>
        </a:solidFill>
        <a:effectLst/>
      </p:bgPr>
    </p:bg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0"/>
          <p:cNvSpPr txBox="1">
            <a:spLocks noGrp="1"/>
          </p:cNvSpPr>
          <p:nvPr>
            <p:ph type="title"/>
          </p:nvPr>
        </p:nvSpPr>
        <p:spPr>
          <a:xfrm>
            <a:off x="951108" y="713333"/>
            <a:ext cx="10259755" cy="816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9pPr>
          </a:lstStyle>
          <a:p>
            <a:endParaRPr/>
          </a:p>
        </p:txBody>
      </p:sp>
      <p:sp>
        <p:nvSpPr>
          <p:cNvPr id="152" name="Google Shape;152;p20"/>
          <p:cNvSpPr/>
          <p:nvPr/>
        </p:nvSpPr>
        <p:spPr>
          <a:xfrm flipH="1">
            <a:off x="170" y="6246267"/>
            <a:ext cx="12161512" cy="611772"/>
          </a:xfrm>
          <a:custGeom>
            <a:avLst/>
            <a:gdLst/>
            <a:ahLst/>
            <a:cxnLst/>
            <a:rect l="l" t="t" r="r" b="b"/>
            <a:pathLst>
              <a:path w="181199" h="35818" extrusionOk="0">
                <a:moveTo>
                  <a:pt x="28432" y="4"/>
                </a:moveTo>
                <a:cubicBezTo>
                  <a:pt x="18687" y="55"/>
                  <a:pt x="9351" y="3693"/>
                  <a:pt x="0" y="6629"/>
                </a:cubicBezTo>
                <a:lnTo>
                  <a:pt x="0" y="35818"/>
                </a:lnTo>
                <a:lnTo>
                  <a:pt x="181199" y="35818"/>
                </a:lnTo>
                <a:lnTo>
                  <a:pt x="181199" y="13010"/>
                </a:lnTo>
                <a:cubicBezTo>
                  <a:pt x="179175" y="12546"/>
                  <a:pt x="177112" y="12215"/>
                  <a:pt x="175001" y="12112"/>
                </a:cubicBezTo>
                <a:cubicBezTo>
                  <a:pt x="159516" y="11365"/>
                  <a:pt x="141100" y="20337"/>
                  <a:pt x="123118" y="18683"/>
                </a:cubicBezTo>
                <a:cubicBezTo>
                  <a:pt x="99742" y="16532"/>
                  <a:pt x="77382" y="10072"/>
                  <a:pt x="55035" y="5108"/>
                </a:cubicBezTo>
                <a:cubicBezTo>
                  <a:pt x="47207" y="3368"/>
                  <a:pt x="38945" y="494"/>
                  <a:pt x="30652" y="56"/>
                </a:cubicBezTo>
                <a:cubicBezTo>
                  <a:pt x="29910" y="17"/>
                  <a:pt x="29170" y="1"/>
                  <a:pt x="28432" y="4"/>
                </a:cubicBezTo>
                <a:lnTo>
                  <a:pt x="28432" y="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53" name="Google Shape;153;p20"/>
          <p:cNvSpPr/>
          <p:nvPr/>
        </p:nvSpPr>
        <p:spPr>
          <a:xfrm>
            <a:off x="724" y="6282377"/>
            <a:ext cx="12161512" cy="575552"/>
          </a:xfrm>
          <a:custGeom>
            <a:avLst/>
            <a:gdLst/>
            <a:ahLst/>
            <a:cxnLst/>
            <a:rect l="l" t="t" r="r" b="b"/>
            <a:pathLst>
              <a:path w="181199" h="23968" extrusionOk="0">
                <a:moveTo>
                  <a:pt x="28432" y="5"/>
                </a:moveTo>
                <a:cubicBezTo>
                  <a:pt x="18687" y="54"/>
                  <a:pt x="9351" y="3692"/>
                  <a:pt x="0" y="6630"/>
                </a:cubicBezTo>
                <a:lnTo>
                  <a:pt x="0" y="23968"/>
                </a:lnTo>
                <a:lnTo>
                  <a:pt x="181199" y="23968"/>
                </a:lnTo>
                <a:lnTo>
                  <a:pt x="181199" y="13011"/>
                </a:lnTo>
                <a:cubicBezTo>
                  <a:pt x="179175" y="12547"/>
                  <a:pt x="177112" y="12214"/>
                  <a:pt x="175001" y="12112"/>
                </a:cubicBezTo>
                <a:cubicBezTo>
                  <a:pt x="159516" y="11366"/>
                  <a:pt x="141100" y="20338"/>
                  <a:pt x="123118" y="18684"/>
                </a:cubicBezTo>
                <a:cubicBezTo>
                  <a:pt x="99742" y="16532"/>
                  <a:pt x="77382" y="10072"/>
                  <a:pt x="55035" y="5107"/>
                </a:cubicBezTo>
                <a:cubicBezTo>
                  <a:pt x="47207" y="3369"/>
                  <a:pt x="38945" y="493"/>
                  <a:pt x="30652" y="56"/>
                </a:cubicBezTo>
                <a:cubicBezTo>
                  <a:pt x="29910" y="18"/>
                  <a:pt x="29170" y="0"/>
                  <a:pt x="28432" y="5"/>
                </a:cubicBezTo>
                <a:lnTo>
                  <a:pt x="28432" y="5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  <p:extLst>
      <p:ext uri="{BB962C8B-B14F-4D97-AF65-F5344CB8AC3E}">
        <p14:creationId xmlns:p14="http://schemas.microsoft.com/office/powerpoint/2010/main" val="1831722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bg>
      <p:bgPr>
        <a:solidFill>
          <a:schemeClr val="accent2"/>
        </a:solidFill>
        <a:effectLst/>
      </p:bgPr>
    </p:bg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1"/>
          <p:cNvSpPr txBox="1">
            <a:spLocks noGrp="1"/>
          </p:cNvSpPr>
          <p:nvPr>
            <p:ph type="ctrTitle"/>
          </p:nvPr>
        </p:nvSpPr>
        <p:spPr>
          <a:xfrm>
            <a:off x="6564919" y="793500"/>
            <a:ext cx="4161679" cy="130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16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1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1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1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1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1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1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1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16"/>
            </a:lvl9pPr>
          </a:lstStyle>
          <a:p>
            <a:endParaRPr/>
          </a:p>
        </p:txBody>
      </p:sp>
      <p:sp>
        <p:nvSpPr>
          <p:cNvPr id="156" name="Google Shape;156;p21"/>
          <p:cNvSpPr txBox="1">
            <a:spLocks noGrp="1"/>
          </p:cNvSpPr>
          <p:nvPr>
            <p:ph type="subTitle" idx="1"/>
          </p:nvPr>
        </p:nvSpPr>
        <p:spPr>
          <a:xfrm>
            <a:off x="6564919" y="2001100"/>
            <a:ext cx="4161679" cy="15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862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394"/>
            </a:lvl9pPr>
          </a:lstStyle>
          <a:p>
            <a:endParaRPr/>
          </a:p>
        </p:txBody>
      </p:sp>
      <p:sp>
        <p:nvSpPr>
          <p:cNvPr id="157" name="Google Shape;157;p21"/>
          <p:cNvSpPr/>
          <p:nvPr/>
        </p:nvSpPr>
        <p:spPr>
          <a:xfrm>
            <a:off x="1144" y="6246267"/>
            <a:ext cx="12160910" cy="611772"/>
          </a:xfrm>
          <a:custGeom>
            <a:avLst/>
            <a:gdLst/>
            <a:ahLst/>
            <a:cxnLst/>
            <a:rect l="l" t="t" r="r" b="b"/>
            <a:pathLst>
              <a:path w="181199" h="35818" extrusionOk="0">
                <a:moveTo>
                  <a:pt x="28432" y="4"/>
                </a:moveTo>
                <a:cubicBezTo>
                  <a:pt x="18687" y="55"/>
                  <a:pt x="9351" y="3693"/>
                  <a:pt x="0" y="6629"/>
                </a:cubicBezTo>
                <a:lnTo>
                  <a:pt x="0" y="35818"/>
                </a:lnTo>
                <a:lnTo>
                  <a:pt x="181199" y="35818"/>
                </a:lnTo>
                <a:lnTo>
                  <a:pt x="181199" y="13010"/>
                </a:lnTo>
                <a:cubicBezTo>
                  <a:pt x="179175" y="12546"/>
                  <a:pt x="177112" y="12215"/>
                  <a:pt x="175001" y="12112"/>
                </a:cubicBezTo>
                <a:cubicBezTo>
                  <a:pt x="159516" y="11365"/>
                  <a:pt x="141100" y="20337"/>
                  <a:pt x="123118" y="18683"/>
                </a:cubicBezTo>
                <a:cubicBezTo>
                  <a:pt x="99742" y="16532"/>
                  <a:pt x="77382" y="10072"/>
                  <a:pt x="55035" y="5108"/>
                </a:cubicBezTo>
                <a:cubicBezTo>
                  <a:pt x="47207" y="3368"/>
                  <a:pt x="38945" y="494"/>
                  <a:pt x="30652" y="56"/>
                </a:cubicBezTo>
                <a:cubicBezTo>
                  <a:pt x="29910" y="17"/>
                  <a:pt x="29170" y="1"/>
                  <a:pt x="28432" y="4"/>
                </a:cubicBezTo>
                <a:lnTo>
                  <a:pt x="28432" y="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58" name="Google Shape;158;p21"/>
          <p:cNvSpPr/>
          <p:nvPr/>
        </p:nvSpPr>
        <p:spPr>
          <a:xfrm flipH="1">
            <a:off x="-249" y="6282379"/>
            <a:ext cx="12160910" cy="575552"/>
          </a:xfrm>
          <a:custGeom>
            <a:avLst/>
            <a:gdLst/>
            <a:ahLst/>
            <a:cxnLst/>
            <a:rect l="l" t="t" r="r" b="b"/>
            <a:pathLst>
              <a:path w="181199" h="23968" extrusionOk="0">
                <a:moveTo>
                  <a:pt x="28432" y="5"/>
                </a:moveTo>
                <a:cubicBezTo>
                  <a:pt x="18687" y="54"/>
                  <a:pt x="9351" y="3692"/>
                  <a:pt x="0" y="6630"/>
                </a:cubicBezTo>
                <a:lnTo>
                  <a:pt x="0" y="23968"/>
                </a:lnTo>
                <a:lnTo>
                  <a:pt x="181199" y="23968"/>
                </a:lnTo>
                <a:lnTo>
                  <a:pt x="181199" y="13011"/>
                </a:lnTo>
                <a:cubicBezTo>
                  <a:pt x="179175" y="12547"/>
                  <a:pt x="177112" y="12214"/>
                  <a:pt x="175001" y="12112"/>
                </a:cubicBezTo>
                <a:cubicBezTo>
                  <a:pt x="159516" y="11366"/>
                  <a:pt x="141100" y="20338"/>
                  <a:pt x="123118" y="18684"/>
                </a:cubicBezTo>
                <a:cubicBezTo>
                  <a:pt x="99742" y="16532"/>
                  <a:pt x="77382" y="10072"/>
                  <a:pt x="55035" y="5107"/>
                </a:cubicBezTo>
                <a:cubicBezTo>
                  <a:pt x="47207" y="3369"/>
                  <a:pt x="38945" y="493"/>
                  <a:pt x="30652" y="56"/>
                </a:cubicBezTo>
                <a:cubicBezTo>
                  <a:pt x="29910" y="18"/>
                  <a:pt x="29170" y="0"/>
                  <a:pt x="28432" y="5"/>
                </a:cubicBezTo>
                <a:lnTo>
                  <a:pt x="28432" y="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59" name="Google Shape;159;p21"/>
          <p:cNvSpPr txBox="1"/>
          <p:nvPr/>
        </p:nvSpPr>
        <p:spPr>
          <a:xfrm>
            <a:off x="6564919" y="4582700"/>
            <a:ext cx="4161679" cy="8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330">
                <a:solidFill>
                  <a:schemeClr val="accent1"/>
                </a:solidFill>
                <a:latin typeface="Golos Text"/>
                <a:ea typeface="Golos Text"/>
                <a:cs typeface="Golos Text"/>
                <a:sym typeface="Golos Text"/>
              </a:rPr>
              <a:t>CREDITS: This presentation template was created by </a:t>
            </a:r>
            <a:r>
              <a:rPr lang="en" sz="1330" b="1">
                <a:solidFill>
                  <a:schemeClr val="accent1"/>
                </a:solidFill>
                <a:uFill>
                  <a:noFill/>
                </a:uFill>
                <a:latin typeface="Golos Text"/>
                <a:ea typeface="Golos Text"/>
                <a:cs typeface="Golos Text"/>
                <a:sym typeface="Golos Text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Slidesgo</a:t>
            </a:r>
            <a:r>
              <a:rPr lang="en" sz="1330">
                <a:solidFill>
                  <a:schemeClr val="accent1"/>
                </a:solidFill>
                <a:latin typeface="Golos Text"/>
                <a:ea typeface="Golos Text"/>
                <a:cs typeface="Golos Text"/>
                <a:sym typeface="Golos Text"/>
              </a:rPr>
              <a:t>, and includes icons by </a:t>
            </a:r>
            <a:r>
              <a:rPr lang="en" sz="1330" b="1">
                <a:solidFill>
                  <a:schemeClr val="accent1"/>
                </a:solidFill>
                <a:uFill>
                  <a:noFill/>
                </a:uFill>
                <a:latin typeface="Golos Text"/>
                <a:ea typeface="Golos Text"/>
                <a:cs typeface="Golos Text"/>
                <a:sym typeface="Golos Text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Flaticon</a:t>
            </a:r>
            <a:r>
              <a:rPr lang="en" sz="1330" b="1">
                <a:solidFill>
                  <a:schemeClr val="accent1"/>
                </a:solidFill>
                <a:latin typeface="Golos Text"/>
                <a:ea typeface="Golos Text"/>
                <a:cs typeface="Golos Text"/>
                <a:sym typeface="Golos Text"/>
              </a:rPr>
              <a:t> </a:t>
            </a:r>
            <a:r>
              <a:rPr lang="en" sz="1330">
                <a:solidFill>
                  <a:schemeClr val="accent1"/>
                </a:solidFill>
                <a:latin typeface="Golos Text"/>
                <a:ea typeface="Golos Text"/>
                <a:cs typeface="Golos Text"/>
                <a:sym typeface="Golos Text"/>
              </a:rPr>
              <a:t>and infographics &amp; images by </a:t>
            </a:r>
            <a:r>
              <a:rPr lang="en" sz="1330" b="1">
                <a:solidFill>
                  <a:schemeClr val="accent1"/>
                </a:solidFill>
                <a:uFill>
                  <a:noFill/>
                </a:uFill>
                <a:latin typeface="Golos Text"/>
                <a:ea typeface="Golos Text"/>
                <a:cs typeface="Golos Text"/>
                <a:sym typeface="Golos Text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Freepik</a:t>
            </a:r>
            <a:endParaRPr sz="1330" b="1">
              <a:solidFill>
                <a:schemeClr val="accent1"/>
              </a:solidFill>
              <a:latin typeface="Golos Text"/>
              <a:ea typeface="Golos Text"/>
              <a:cs typeface="Golos Text"/>
              <a:sym typeface="Golos Text"/>
            </a:endParaRPr>
          </a:p>
        </p:txBody>
      </p:sp>
    </p:spTree>
    <p:extLst>
      <p:ext uri="{BB962C8B-B14F-4D97-AF65-F5344CB8AC3E}">
        <p14:creationId xmlns:p14="http://schemas.microsoft.com/office/powerpoint/2010/main" val="9776462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bg>
      <p:bgPr>
        <a:solidFill>
          <a:schemeClr val="accent2"/>
        </a:solidFill>
        <a:effectLst/>
      </p:bgPr>
    </p:bg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2"/>
          <p:cNvSpPr/>
          <p:nvPr/>
        </p:nvSpPr>
        <p:spPr>
          <a:xfrm flipH="1">
            <a:off x="170" y="6246267"/>
            <a:ext cx="12161512" cy="611772"/>
          </a:xfrm>
          <a:custGeom>
            <a:avLst/>
            <a:gdLst/>
            <a:ahLst/>
            <a:cxnLst/>
            <a:rect l="l" t="t" r="r" b="b"/>
            <a:pathLst>
              <a:path w="181199" h="35818" extrusionOk="0">
                <a:moveTo>
                  <a:pt x="28432" y="4"/>
                </a:moveTo>
                <a:cubicBezTo>
                  <a:pt x="18687" y="55"/>
                  <a:pt x="9351" y="3693"/>
                  <a:pt x="0" y="6629"/>
                </a:cubicBezTo>
                <a:lnTo>
                  <a:pt x="0" y="35818"/>
                </a:lnTo>
                <a:lnTo>
                  <a:pt x="181199" y="35818"/>
                </a:lnTo>
                <a:lnTo>
                  <a:pt x="181199" y="13010"/>
                </a:lnTo>
                <a:cubicBezTo>
                  <a:pt x="179175" y="12546"/>
                  <a:pt x="177112" y="12215"/>
                  <a:pt x="175001" y="12112"/>
                </a:cubicBezTo>
                <a:cubicBezTo>
                  <a:pt x="159516" y="11365"/>
                  <a:pt x="141100" y="20337"/>
                  <a:pt x="123118" y="18683"/>
                </a:cubicBezTo>
                <a:cubicBezTo>
                  <a:pt x="99742" y="16532"/>
                  <a:pt x="77382" y="10072"/>
                  <a:pt x="55035" y="5108"/>
                </a:cubicBezTo>
                <a:cubicBezTo>
                  <a:pt x="47207" y="3368"/>
                  <a:pt x="38945" y="494"/>
                  <a:pt x="30652" y="56"/>
                </a:cubicBezTo>
                <a:cubicBezTo>
                  <a:pt x="29910" y="17"/>
                  <a:pt x="29170" y="1"/>
                  <a:pt x="28432" y="4"/>
                </a:cubicBezTo>
                <a:lnTo>
                  <a:pt x="28432" y="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62" name="Google Shape;162;p22"/>
          <p:cNvSpPr/>
          <p:nvPr/>
        </p:nvSpPr>
        <p:spPr>
          <a:xfrm>
            <a:off x="724" y="6282377"/>
            <a:ext cx="12161512" cy="575552"/>
          </a:xfrm>
          <a:custGeom>
            <a:avLst/>
            <a:gdLst/>
            <a:ahLst/>
            <a:cxnLst/>
            <a:rect l="l" t="t" r="r" b="b"/>
            <a:pathLst>
              <a:path w="181199" h="23968" extrusionOk="0">
                <a:moveTo>
                  <a:pt x="28432" y="5"/>
                </a:moveTo>
                <a:cubicBezTo>
                  <a:pt x="18687" y="54"/>
                  <a:pt x="9351" y="3692"/>
                  <a:pt x="0" y="6630"/>
                </a:cubicBezTo>
                <a:lnTo>
                  <a:pt x="0" y="23968"/>
                </a:lnTo>
                <a:lnTo>
                  <a:pt x="181199" y="23968"/>
                </a:lnTo>
                <a:lnTo>
                  <a:pt x="181199" y="13011"/>
                </a:lnTo>
                <a:cubicBezTo>
                  <a:pt x="179175" y="12547"/>
                  <a:pt x="177112" y="12214"/>
                  <a:pt x="175001" y="12112"/>
                </a:cubicBezTo>
                <a:cubicBezTo>
                  <a:pt x="159516" y="11366"/>
                  <a:pt x="141100" y="20338"/>
                  <a:pt x="123118" y="18684"/>
                </a:cubicBezTo>
                <a:cubicBezTo>
                  <a:pt x="99742" y="16532"/>
                  <a:pt x="77382" y="10072"/>
                  <a:pt x="55035" y="5107"/>
                </a:cubicBezTo>
                <a:cubicBezTo>
                  <a:pt x="47207" y="3369"/>
                  <a:pt x="38945" y="493"/>
                  <a:pt x="30652" y="56"/>
                </a:cubicBezTo>
                <a:cubicBezTo>
                  <a:pt x="29910" y="18"/>
                  <a:pt x="29170" y="0"/>
                  <a:pt x="28432" y="5"/>
                </a:cubicBezTo>
                <a:lnTo>
                  <a:pt x="28432" y="5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grpSp>
        <p:nvGrpSpPr>
          <p:cNvPr id="163" name="Google Shape;163;p22"/>
          <p:cNvGrpSpPr/>
          <p:nvPr/>
        </p:nvGrpSpPr>
        <p:grpSpPr>
          <a:xfrm>
            <a:off x="9" y="3941825"/>
            <a:ext cx="2877880" cy="1269559"/>
            <a:chOff x="238125" y="3074100"/>
            <a:chExt cx="2037825" cy="896750"/>
          </a:xfrm>
        </p:grpSpPr>
        <p:sp>
          <p:nvSpPr>
            <p:cNvPr id="164" name="Google Shape;164;p22"/>
            <p:cNvSpPr/>
            <p:nvPr/>
          </p:nvSpPr>
          <p:spPr>
            <a:xfrm>
              <a:off x="238125" y="3074100"/>
              <a:ext cx="2037825" cy="896750"/>
            </a:xfrm>
            <a:custGeom>
              <a:avLst/>
              <a:gdLst/>
              <a:ahLst/>
              <a:cxnLst/>
              <a:rect l="l" t="t" r="r" b="b"/>
              <a:pathLst>
                <a:path w="81513" h="35870" extrusionOk="0">
                  <a:moveTo>
                    <a:pt x="1924" y="29"/>
                  </a:moveTo>
                  <a:cubicBezTo>
                    <a:pt x="5868" y="0"/>
                    <a:pt x="9648" y="2955"/>
                    <a:pt x="10616" y="9710"/>
                  </a:cubicBezTo>
                  <a:cubicBezTo>
                    <a:pt x="14692" y="547"/>
                    <a:pt x="25310" y="4328"/>
                    <a:pt x="23906" y="13356"/>
                  </a:cubicBezTo>
                  <a:cubicBezTo>
                    <a:pt x="27389" y="7316"/>
                    <a:pt x="34334" y="11591"/>
                    <a:pt x="32505" y="17502"/>
                  </a:cubicBezTo>
                  <a:cubicBezTo>
                    <a:pt x="39428" y="8685"/>
                    <a:pt x="53718" y="13135"/>
                    <a:pt x="53959" y="25437"/>
                  </a:cubicBezTo>
                  <a:cubicBezTo>
                    <a:pt x="58465" y="17375"/>
                    <a:pt x="70888" y="22030"/>
                    <a:pt x="69814" y="31788"/>
                  </a:cubicBezTo>
                  <a:cubicBezTo>
                    <a:pt x="71764" y="25927"/>
                    <a:pt x="81512" y="26706"/>
                    <a:pt x="81512" y="35870"/>
                  </a:cubicBezTo>
                  <a:lnTo>
                    <a:pt x="0" y="35870"/>
                  </a:lnTo>
                  <a:lnTo>
                    <a:pt x="0" y="276"/>
                  </a:lnTo>
                  <a:cubicBezTo>
                    <a:pt x="639" y="119"/>
                    <a:pt x="1282" y="34"/>
                    <a:pt x="1924" y="2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65" name="Google Shape;165;p22"/>
            <p:cNvSpPr/>
            <p:nvPr/>
          </p:nvSpPr>
          <p:spPr>
            <a:xfrm>
              <a:off x="238125" y="3397925"/>
              <a:ext cx="1771500" cy="572925"/>
            </a:xfrm>
            <a:custGeom>
              <a:avLst/>
              <a:gdLst/>
              <a:ahLst/>
              <a:cxnLst/>
              <a:rect l="l" t="t" r="r" b="b"/>
              <a:pathLst>
                <a:path w="70860" h="22917" extrusionOk="0">
                  <a:moveTo>
                    <a:pt x="0" y="1"/>
                  </a:moveTo>
                  <a:cubicBezTo>
                    <a:pt x="4354" y="1"/>
                    <a:pt x="8606" y="5596"/>
                    <a:pt x="8761" y="10339"/>
                  </a:cubicBezTo>
                  <a:cubicBezTo>
                    <a:pt x="11388" y="1875"/>
                    <a:pt x="22780" y="4217"/>
                    <a:pt x="22908" y="13294"/>
                  </a:cubicBezTo>
                  <a:cubicBezTo>
                    <a:pt x="25495" y="9857"/>
                    <a:pt x="31054" y="12004"/>
                    <a:pt x="30645" y="16502"/>
                  </a:cubicBezTo>
                  <a:cubicBezTo>
                    <a:pt x="34435" y="6808"/>
                    <a:pt x="49341" y="10030"/>
                    <a:pt x="50099" y="19464"/>
                  </a:cubicBezTo>
                  <a:cubicBezTo>
                    <a:pt x="53190" y="11164"/>
                    <a:pt x="63777" y="15292"/>
                    <a:pt x="63794" y="21820"/>
                  </a:cubicBezTo>
                  <a:cubicBezTo>
                    <a:pt x="66218" y="19144"/>
                    <a:pt x="70210" y="20537"/>
                    <a:pt x="70860" y="22917"/>
                  </a:cubicBezTo>
                  <a:lnTo>
                    <a:pt x="0" y="22917"/>
                  </a:lnTo>
                  <a:close/>
                </a:path>
              </a:pathLst>
            </a:custGeom>
            <a:solidFill>
              <a:srgbClr val="6AD6E2">
                <a:alpha val="4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66" name="Google Shape;166;p22"/>
            <p:cNvSpPr/>
            <p:nvPr/>
          </p:nvSpPr>
          <p:spPr>
            <a:xfrm>
              <a:off x="238125" y="3651175"/>
              <a:ext cx="1070725" cy="319675"/>
            </a:xfrm>
            <a:custGeom>
              <a:avLst/>
              <a:gdLst/>
              <a:ahLst/>
              <a:cxnLst/>
              <a:rect l="l" t="t" r="r" b="b"/>
              <a:pathLst>
                <a:path w="42829" h="12787" extrusionOk="0">
                  <a:moveTo>
                    <a:pt x="0" y="1"/>
                  </a:moveTo>
                  <a:cubicBezTo>
                    <a:pt x="2632" y="1"/>
                    <a:pt x="5202" y="3123"/>
                    <a:pt x="5296" y="5769"/>
                  </a:cubicBezTo>
                  <a:cubicBezTo>
                    <a:pt x="6883" y="1047"/>
                    <a:pt x="13768" y="2354"/>
                    <a:pt x="13846" y="7418"/>
                  </a:cubicBezTo>
                  <a:cubicBezTo>
                    <a:pt x="15410" y="5499"/>
                    <a:pt x="18769" y="6697"/>
                    <a:pt x="18522" y="9209"/>
                  </a:cubicBezTo>
                  <a:cubicBezTo>
                    <a:pt x="20815" y="3799"/>
                    <a:pt x="29824" y="5596"/>
                    <a:pt x="30281" y="10860"/>
                  </a:cubicBezTo>
                  <a:cubicBezTo>
                    <a:pt x="32149" y="6228"/>
                    <a:pt x="38549" y="8532"/>
                    <a:pt x="38558" y="12175"/>
                  </a:cubicBezTo>
                  <a:cubicBezTo>
                    <a:pt x="40024" y="10681"/>
                    <a:pt x="42436" y="11459"/>
                    <a:pt x="42829" y="12787"/>
                  </a:cubicBezTo>
                  <a:lnTo>
                    <a:pt x="0" y="127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AD6E2">
                <a:alpha val="4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167" name="Google Shape;167;p22"/>
          <p:cNvGrpSpPr/>
          <p:nvPr/>
        </p:nvGrpSpPr>
        <p:grpSpPr>
          <a:xfrm flipH="1">
            <a:off x="10089320" y="495523"/>
            <a:ext cx="2072355" cy="914207"/>
            <a:chOff x="238125" y="3074100"/>
            <a:chExt cx="2037825" cy="896750"/>
          </a:xfrm>
        </p:grpSpPr>
        <p:sp>
          <p:nvSpPr>
            <p:cNvPr id="168" name="Google Shape;168;p22"/>
            <p:cNvSpPr/>
            <p:nvPr/>
          </p:nvSpPr>
          <p:spPr>
            <a:xfrm>
              <a:off x="238125" y="3074100"/>
              <a:ext cx="2037825" cy="896750"/>
            </a:xfrm>
            <a:custGeom>
              <a:avLst/>
              <a:gdLst/>
              <a:ahLst/>
              <a:cxnLst/>
              <a:rect l="l" t="t" r="r" b="b"/>
              <a:pathLst>
                <a:path w="81513" h="35870" extrusionOk="0">
                  <a:moveTo>
                    <a:pt x="1924" y="29"/>
                  </a:moveTo>
                  <a:cubicBezTo>
                    <a:pt x="5868" y="0"/>
                    <a:pt x="9648" y="2955"/>
                    <a:pt x="10616" y="9710"/>
                  </a:cubicBezTo>
                  <a:cubicBezTo>
                    <a:pt x="14692" y="547"/>
                    <a:pt x="25310" y="4328"/>
                    <a:pt x="23906" y="13356"/>
                  </a:cubicBezTo>
                  <a:cubicBezTo>
                    <a:pt x="27389" y="7316"/>
                    <a:pt x="34334" y="11591"/>
                    <a:pt x="32505" y="17502"/>
                  </a:cubicBezTo>
                  <a:cubicBezTo>
                    <a:pt x="39428" y="8685"/>
                    <a:pt x="53718" y="13135"/>
                    <a:pt x="53959" y="25437"/>
                  </a:cubicBezTo>
                  <a:cubicBezTo>
                    <a:pt x="58465" y="17375"/>
                    <a:pt x="70888" y="22030"/>
                    <a:pt x="69814" y="31788"/>
                  </a:cubicBezTo>
                  <a:cubicBezTo>
                    <a:pt x="71764" y="25927"/>
                    <a:pt x="81512" y="26706"/>
                    <a:pt x="81512" y="35870"/>
                  </a:cubicBezTo>
                  <a:lnTo>
                    <a:pt x="0" y="35870"/>
                  </a:lnTo>
                  <a:lnTo>
                    <a:pt x="0" y="276"/>
                  </a:lnTo>
                  <a:cubicBezTo>
                    <a:pt x="639" y="119"/>
                    <a:pt x="1282" y="34"/>
                    <a:pt x="1924" y="2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69" name="Google Shape;169;p22"/>
            <p:cNvSpPr/>
            <p:nvPr/>
          </p:nvSpPr>
          <p:spPr>
            <a:xfrm>
              <a:off x="238125" y="3397925"/>
              <a:ext cx="1771500" cy="572925"/>
            </a:xfrm>
            <a:custGeom>
              <a:avLst/>
              <a:gdLst/>
              <a:ahLst/>
              <a:cxnLst/>
              <a:rect l="l" t="t" r="r" b="b"/>
              <a:pathLst>
                <a:path w="70860" h="22917" extrusionOk="0">
                  <a:moveTo>
                    <a:pt x="0" y="1"/>
                  </a:moveTo>
                  <a:cubicBezTo>
                    <a:pt x="4354" y="1"/>
                    <a:pt x="8606" y="5596"/>
                    <a:pt x="8761" y="10339"/>
                  </a:cubicBezTo>
                  <a:cubicBezTo>
                    <a:pt x="11388" y="1875"/>
                    <a:pt x="22780" y="4217"/>
                    <a:pt x="22908" y="13294"/>
                  </a:cubicBezTo>
                  <a:cubicBezTo>
                    <a:pt x="25495" y="9857"/>
                    <a:pt x="31054" y="12004"/>
                    <a:pt x="30645" y="16502"/>
                  </a:cubicBezTo>
                  <a:cubicBezTo>
                    <a:pt x="34435" y="6808"/>
                    <a:pt x="49341" y="10030"/>
                    <a:pt x="50099" y="19464"/>
                  </a:cubicBezTo>
                  <a:cubicBezTo>
                    <a:pt x="53190" y="11164"/>
                    <a:pt x="63777" y="15292"/>
                    <a:pt x="63794" y="21820"/>
                  </a:cubicBezTo>
                  <a:cubicBezTo>
                    <a:pt x="66218" y="19144"/>
                    <a:pt x="70210" y="20537"/>
                    <a:pt x="70860" y="22917"/>
                  </a:cubicBezTo>
                  <a:lnTo>
                    <a:pt x="0" y="22917"/>
                  </a:lnTo>
                  <a:close/>
                </a:path>
              </a:pathLst>
            </a:custGeom>
            <a:solidFill>
              <a:srgbClr val="6AD6E2">
                <a:alpha val="4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70" name="Google Shape;170;p22"/>
            <p:cNvSpPr/>
            <p:nvPr/>
          </p:nvSpPr>
          <p:spPr>
            <a:xfrm>
              <a:off x="238125" y="3651175"/>
              <a:ext cx="1070725" cy="319675"/>
            </a:xfrm>
            <a:custGeom>
              <a:avLst/>
              <a:gdLst/>
              <a:ahLst/>
              <a:cxnLst/>
              <a:rect l="l" t="t" r="r" b="b"/>
              <a:pathLst>
                <a:path w="42829" h="12787" extrusionOk="0">
                  <a:moveTo>
                    <a:pt x="0" y="1"/>
                  </a:moveTo>
                  <a:cubicBezTo>
                    <a:pt x="2632" y="1"/>
                    <a:pt x="5202" y="3123"/>
                    <a:pt x="5296" y="5769"/>
                  </a:cubicBezTo>
                  <a:cubicBezTo>
                    <a:pt x="6883" y="1047"/>
                    <a:pt x="13768" y="2354"/>
                    <a:pt x="13846" y="7418"/>
                  </a:cubicBezTo>
                  <a:cubicBezTo>
                    <a:pt x="15410" y="5499"/>
                    <a:pt x="18769" y="6697"/>
                    <a:pt x="18522" y="9209"/>
                  </a:cubicBezTo>
                  <a:cubicBezTo>
                    <a:pt x="20815" y="3799"/>
                    <a:pt x="29824" y="5596"/>
                    <a:pt x="30281" y="10860"/>
                  </a:cubicBezTo>
                  <a:cubicBezTo>
                    <a:pt x="32149" y="6228"/>
                    <a:pt x="38549" y="8532"/>
                    <a:pt x="38558" y="12175"/>
                  </a:cubicBezTo>
                  <a:cubicBezTo>
                    <a:pt x="40024" y="10681"/>
                    <a:pt x="42436" y="11459"/>
                    <a:pt x="42829" y="12787"/>
                  </a:cubicBezTo>
                  <a:lnTo>
                    <a:pt x="0" y="1278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AD6E2">
                <a:alpha val="4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</p:spTree>
    <p:extLst>
      <p:ext uri="{BB962C8B-B14F-4D97-AF65-F5344CB8AC3E}">
        <p14:creationId xmlns:p14="http://schemas.microsoft.com/office/powerpoint/2010/main" val="3123114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chemeClr val="accent2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957625" y="593367"/>
            <a:ext cx="10246588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957625" y="1536633"/>
            <a:ext cx="10246588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8076" lvl="0" indent="-422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862">
                <a:solidFill>
                  <a:srgbClr val="434343"/>
                </a:solidFill>
              </a:defRPr>
            </a:lvl1pPr>
            <a:lvl2pPr marL="1216152" lvl="1" indent="-40538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>
                <a:solidFill>
                  <a:srgbClr val="434343"/>
                </a:solidFill>
              </a:defRPr>
            </a:lvl2pPr>
            <a:lvl3pPr marL="1824228" lvl="2" indent="-40538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>
                <a:solidFill>
                  <a:srgbClr val="434343"/>
                </a:solidFill>
              </a:defRPr>
            </a:lvl3pPr>
            <a:lvl4pPr marL="2432304" lvl="3" indent="-40538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>
                <a:solidFill>
                  <a:srgbClr val="434343"/>
                </a:solidFill>
              </a:defRPr>
            </a:lvl4pPr>
            <a:lvl5pPr marL="3040380" lvl="4" indent="-40538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>
                <a:solidFill>
                  <a:srgbClr val="434343"/>
                </a:solidFill>
              </a:defRPr>
            </a:lvl5pPr>
            <a:lvl6pPr marL="3648456" lvl="5" indent="-40538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>
                <a:solidFill>
                  <a:srgbClr val="434343"/>
                </a:solidFill>
              </a:defRPr>
            </a:lvl6pPr>
            <a:lvl7pPr marL="4256532" lvl="6" indent="-40538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>
                <a:solidFill>
                  <a:srgbClr val="434343"/>
                </a:solidFill>
              </a:defRPr>
            </a:lvl7pPr>
            <a:lvl8pPr marL="4864608" lvl="7" indent="-40538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>
                <a:solidFill>
                  <a:srgbClr val="434343"/>
                </a:solidFill>
              </a:defRPr>
            </a:lvl8pPr>
            <a:lvl9pPr marL="5472684" lvl="8" indent="-40538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4"/>
          <p:cNvSpPr/>
          <p:nvPr/>
        </p:nvSpPr>
        <p:spPr>
          <a:xfrm flipH="1">
            <a:off x="170" y="6246267"/>
            <a:ext cx="12161512" cy="611772"/>
          </a:xfrm>
          <a:custGeom>
            <a:avLst/>
            <a:gdLst/>
            <a:ahLst/>
            <a:cxnLst/>
            <a:rect l="l" t="t" r="r" b="b"/>
            <a:pathLst>
              <a:path w="181199" h="35818" extrusionOk="0">
                <a:moveTo>
                  <a:pt x="28432" y="4"/>
                </a:moveTo>
                <a:cubicBezTo>
                  <a:pt x="18687" y="55"/>
                  <a:pt x="9351" y="3693"/>
                  <a:pt x="0" y="6629"/>
                </a:cubicBezTo>
                <a:lnTo>
                  <a:pt x="0" y="35818"/>
                </a:lnTo>
                <a:lnTo>
                  <a:pt x="181199" y="35818"/>
                </a:lnTo>
                <a:lnTo>
                  <a:pt x="181199" y="13010"/>
                </a:lnTo>
                <a:cubicBezTo>
                  <a:pt x="179175" y="12546"/>
                  <a:pt x="177112" y="12215"/>
                  <a:pt x="175001" y="12112"/>
                </a:cubicBezTo>
                <a:cubicBezTo>
                  <a:pt x="159516" y="11365"/>
                  <a:pt x="141100" y="20337"/>
                  <a:pt x="123118" y="18683"/>
                </a:cubicBezTo>
                <a:cubicBezTo>
                  <a:pt x="99742" y="16532"/>
                  <a:pt x="77382" y="10072"/>
                  <a:pt x="55035" y="5108"/>
                </a:cubicBezTo>
                <a:cubicBezTo>
                  <a:pt x="47207" y="3368"/>
                  <a:pt x="38945" y="494"/>
                  <a:pt x="30652" y="56"/>
                </a:cubicBezTo>
                <a:cubicBezTo>
                  <a:pt x="29910" y="17"/>
                  <a:pt x="29170" y="1"/>
                  <a:pt x="28432" y="4"/>
                </a:cubicBezTo>
                <a:lnTo>
                  <a:pt x="28432" y="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2" name="Google Shape;22;p4"/>
          <p:cNvSpPr/>
          <p:nvPr/>
        </p:nvSpPr>
        <p:spPr>
          <a:xfrm>
            <a:off x="724" y="6282377"/>
            <a:ext cx="12161512" cy="575552"/>
          </a:xfrm>
          <a:custGeom>
            <a:avLst/>
            <a:gdLst/>
            <a:ahLst/>
            <a:cxnLst/>
            <a:rect l="l" t="t" r="r" b="b"/>
            <a:pathLst>
              <a:path w="181199" h="23968" extrusionOk="0">
                <a:moveTo>
                  <a:pt x="28432" y="5"/>
                </a:moveTo>
                <a:cubicBezTo>
                  <a:pt x="18687" y="54"/>
                  <a:pt x="9351" y="3692"/>
                  <a:pt x="0" y="6630"/>
                </a:cubicBezTo>
                <a:lnTo>
                  <a:pt x="0" y="23968"/>
                </a:lnTo>
                <a:lnTo>
                  <a:pt x="181199" y="23968"/>
                </a:lnTo>
                <a:lnTo>
                  <a:pt x="181199" y="13011"/>
                </a:lnTo>
                <a:cubicBezTo>
                  <a:pt x="179175" y="12547"/>
                  <a:pt x="177112" y="12214"/>
                  <a:pt x="175001" y="12112"/>
                </a:cubicBezTo>
                <a:cubicBezTo>
                  <a:pt x="159516" y="11366"/>
                  <a:pt x="141100" y="20338"/>
                  <a:pt x="123118" y="18684"/>
                </a:cubicBezTo>
                <a:cubicBezTo>
                  <a:pt x="99742" y="16532"/>
                  <a:pt x="77382" y="10072"/>
                  <a:pt x="55035" y="5107"/>
                </a:cubicBezTo>
                <a:cubicBezTo>
                  <a:pt x="47207" y="3369"/>
                  <a:pt x="38945" y="493"/>
                  <a:pt x="30652" y="56"/>
                </a:cubicBezTo>
                <a:cubicBezTo>
                  <a:pt x="29910" y="18"/>
                  <a:pt x="29170" y="0"/>
                  <a:pt x="28432" y="5"/>
                </a:cubicBezTo>
                <a:lnTo>
                  <a:pt x="28432" y="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  <p:extLst>
      <p:ext uri="{BB962C8B-B14F-4D97-AF65-F5344CB8AC3E}">
        <p14:creationId xmlns:p14="http://schemas.microsoft.com/office/powerpoint/2010/main" val="675379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bg>
      <p:bgPr>
        <a:solidFill>
          <a:schemeClr val="accent2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subTitle" idx="1"/>
          </p:nvPr>
        </p:nvSpPr>
        <p:spPr>
          <a:xfrm>
            <a:off x="951108" y="2951600"/>
            <a:ext cx="4966483" cy="1450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/>
          <p:nvPr/>
        </p:nvSpPr>
        <p:spPr>
          <a:xfrm>
            <a:off x="1144" y="6246267"/>
            <a:ext cx="12160910" cy="611772"/>
          </a:xfrm>
          <a:custGeom>
            <a:avLst/>
            <a:gdLst/>
            <a:ahLst/>
            <a:cxnLst/>
            <a:rect l="l" t="t" r="r" b="b"/>
            <a:pathLst>
              <a:path w="181199" h="35818" extrusionOk="0">
                <a:moveTo>
                  <a:pt x="28432" y="4"/>
                </a:moveTo>
                <a:cubicBezTo>
                  <a:pt x="18687" y="55"/>
                  <a:pt x="9351" y="3693"/>
                  <a:pt x="0" y="6629"/>
                </a:cubicBezTo>
                <a:lnTo>
                  <a:pt x="0" y="35818"/>
                </a:lnTo>
                <a:lnTo>
                  <a:pt x="181199" y="35818"/>
                </a:lnTo>
                <a:lnTo>
                  <a:pt x="181199" y="13010"/>
                </a:lnTo>
                <a:cubicBezTo>
                  <a:pt x="179175" y="12546"/>
                  <a:pt x="177112" y="12215"/>
                  <a:pt x="175001" y="12112"/>
                </a:cubicBezTo>
                <a:cubicBezTo>
                  <a:pt x="159516" y="11365"/>
                  <a:pt x="141100" y="20337"/>
                  <a:pt x="123118" y="18683"/>
                </a:cubicBezTo>
                <a:cubicBezTo>
                  <a:pt x="99742" y="16532"/>
                  <a:pt x="77382" y="10072"/>
                  <a:pt x="55035" y="5108"/>
                </a:cubicBezTo>
                <a:cubicBezTo>
                  <a:pt x="47207" y="3368"/>
                  <a:pt x="38945" y="494"/>
                  <a:pt x="30652" y="56"/>
                </a:cubicBezTo>
                <a:cubicBezTo>
                  <a:pt x="29910" y="17"/>
                  <a:pt x="29170" y="1"/>
                  <a:pt x="28432" y="4"/>
                </a:cubicBezTo>
                <a:lnTo>
                  <a:pt x="28432" y="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6" name="Google Shape;26;p5"/>
          <p:cNvSpPr/>
          <p:nvPr/>
        </p:nvSpPr>
        <p:spPr>
          <a:xfrm flipH="1">
            <a:off x="-249" y="6282379"/>
            <a:ext cx="12160910" cy="575552"/>
          </a:xfrm>
          <a:custGeom>
            <a:avLst/>
            <a:gdLst/>
            <a:ahLst/>
            <a:cxnLst/>
            <a:rect l="l" t="t" r="r" b="b"/>
            <a:pathLst>
              <a:path w="181199" h="23968" extrusionOk="0">
                <a:moveTo>
                  <a:pt x="28432" y="5"/>
                </a:moveTo>
                <a:cubicBezTo>
                  <a:pt x="18687" y="54"/>
                  <a:pt x="9351" y="3692"/>
                  <a:pt x="0" y="6630"/>
                </a:cubicBezTo>
                <a:lnTo>
                  <a:pt x="0" y="23968"/>
                </a:lnTo>
                <a:lnTo>
                  <a:pt x="181199" y="23968"/>
                </a:lnTo>
                <a:lnTo>
                  <a:pt x="181199" y="13011"/>
                </a:lnTo>
                <a:cubicBezTo>
                  <a:pt x="179175" y="12547"/>
                  <a:pt x="177112" y="12214"/>
                  <a:pt x="175001" y="12112"/>
                </a:cubicBezTo>
                <a:cubicBezTo>
                  <a:pt x="159516" y="11366"/>
                  <a:pt x="141100" y="20338"/>
                  <a:pt x="123118" y="18684"/>
                </a:cubicBezTo>
                <a:cubicBezTo>
                  <a:pt x="99742" y="16532"/>
                  <a:pt x="77382" y="10072"/>
                  <a:pt x="55035" y="5107"/>
                </a:cubicBezTo>
                <a:cubicBezTo>
                  <a:pt x="47207" y="3369"/>
                  <a:pt x="38945" y="493"/>
                  <a:pt x="30652" y="56"/>
                </a:cubicBezTo>
                <a:cubicBezTo>
                  <a:pt x="29910" y="18"/>
                  <a:pt x="29170" y="0"/>
                  <a:pt x="28432" y="5"/>
                </a:cubicBezTo>
                <a:lnTo>
                  <a:pt x="28432" y="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951108" y="713333"/>
            <a:ext cx="10259755" cy="816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ubTitle" idx="2"/>
          </p:nvPr>
        </p:nvSpPr>
        <p:spPr>
          <a:xfrm>
            <a:off x="951108" y="2455600"/>
            <a:ext cx="4966483" cy="59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61"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ubTitle" idx="3"/>
          </p:nvPr>
        </p:nvSpPr>
        <p:spPr>
          <a:xfrm>
            <a:off x="6244546" y="2951600"/>
            <a:ext cx="4966483" cy="1450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ubTitle" idx="4"/>
          </p:nvPr>
        </p:nvSpPr>
        <p:spPr>
          <a:xfrm>
            <a:off x="6244546" y="2455600"/>
            <a:ext cx="4966483" cy="59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61"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192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64115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bg>
      <p:bgPr>
        <a:solidFill>
          <a:schemeClr val="accent2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>
            <a:off x="1144" y="6246267"/>
            <a:ext cx="12160910" cy="611772"/>
          </a:xfrm>
          <a:custGeom>
            <a:avLst/>
            <a:gdLst/>
            <a:ahLst/>
            <a:cxnLst/>
            <a:rect l="l" t="t" r="r" b="b"/>
            <a:pathLst>
              <a:path w="181199" h="35818" extrusionOk="0">
                <a:moveTo>
                  <a:pt x="28432" y="4"/>
                </a:moveTo>
                <a:cubicBezTo>
                  <a:pt x="18687" y="55"/>
                  <a:pt x="9351" y="3693"/>
                  <a:pt x="0" y="6629"/>
                </a:cubicBezTo>
                <a:lnTo>
                  <a:pt x="0" y="35818"/>
                </a:lnTo>
                <a:lnTo>
                  <a:pt x="181199" y="35818"/>
                </a:lnTo>
                <a:lnTo>
                  <a:pt x="181199" y="13010"/>
                </a:lnTo>
                <a:cubicBezTo>
                  <a:pt x="179175" y="12546"/>
                  <a:pt x="177112" y="12215"/>
                  <a:pt x="175001" y="12112"/>
                </a:cubicBezTo>
                <a:cubicBezTo>
                  <a:pt x="159516" y="11365"/>
                  <a:pt x="141100" y="20337"/>
                  <a:pt x="123118" y="18683"/>
                </a:cubicBezTo>
                <a:cubicBezTo>
                  <a:pt x="99742" y="16532"/>
                  <a:pt x="77382" y="10072"/>
                  <a:pt x="55035" y="5108"/>
                </a:cubicBezTo>
                <a:cubicBezTo>
                  <a:pt x="47207" y="3368"/>
                  <a:pt x="38945" y="494"/>
                  <a:pt x="30652" y="56"/>
                </a:cubicBezTo>
                <a:cubicBezTo>
                  <a:pt x="29910" y="17"/>
                  <a:pt x="29170" y="1"/>
                  <a:pt x="28432" y="4"/>
                </a:cubicBezTo>
                <a:lnTo>
                  <a:pt x="28432" y="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33" name="Google Shape;33;p6"/>
          <p:cNvSpPr/>
          <p:nvPr/>
        </p:nvSpPr>
        <p:spPr>
          <a:xfrm flipH="1">
            <a:off x="-249" y="6282379"/>
            <a:ext cx="12160910" cy="575552"/>
          </a:xfrm>
          <a:custGeom>
            <a:avLst/>
            <a:gdLst/>
            <a:ahLst/>
            <a:cxnLst/>
            <a:rect l="l" t="t" r="r" b="b"/>
            <a:pathLst>
              <a:path w="181199" h="23968" extrusionOk="0">
                <a:moveTo>
                  <a:pt x="28432" y="5"/>
                </a:moveTo>
                <a:cubicBezTo>
                  <a:pt x="18687" y="54"/>
                  <a:pt x="9351" y="3692"/>
                  <a:pt x="0" y="6630"/>
                </a:cubicBezTo>
                <a:lnTo>
                  <a:pt x="0" y="23968"/>
                </a:lnTo>
                <a:lnTo>
                  <a:pt x="181199" y="23968"/>
                </a:lnTo>
                <a:lnTo>
                  <a:pt x="181199" y="13011"/>
                </a:lnTo>
                <a:cubicBezTo>
                  <a:pt x="179175" y="12547"/>
                  <a:pt x="177112" y="12214"/>
                  <a:pt x="175001" y="12112"/>
                </a:cubicBezTo>
                <a:cubicBezTo>
                  <a:pt x="159516" y="11366"/>
                  <a:pt x="141100" y="20338"/>
                  <a:pt x="123118" y="18684"/>
                </a:cubicBezTo>
                <a:cubicBezTo>
                  <a:pt x="99742" y="16532"/>
                  <a:pt x="77382" y="10072"/>
                  <a:pt x="55035" y="5107"/>
                </a:cubicBezTo>
                <a:cubicBezTo>
                  <a:pt x="47207" y="3369"/>
                  <a:pt x="38945" y="493"/>
                  <a:pt x="30652" y="56"/>
                </a:cubicBezTo>
                <a:cubicBezTo>
                  <a:pt x="29910" y="18"/>
                  <a:pt x="29170" y="0"/>
                  <a:pt x="28432" y="5"/>
                </a:cubicBezTo>
                <a:lnTo>
                  <a:pt x="28432" y="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51108" y="713333"/>
            <a:ext cx="10259755" cy="816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4735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bg>
      <p:bgPr>
        <a:solidFill>
          <a:schemeClr val="accent2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>
            <a:spLocks noGrp="1"/>
          </p:cNvSpPr>
          <p:nvPr>
            <p:ph type="title"/>
          </p:nvPr>
        </p:nvSpPr>
        <p:spPr>
          <a:xfrm>
            <a:off x="957625" y="489897"/>
            <a:ext cx="10246588" cy="1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985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788"/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ubTitle" idx="1"/>
          </p:nvPr>
        </p:nvSpPr>
        <p:spPr>
          <a:xfrm>
            <a:off x="2981340" y="1798333"/>
            <a:ext cx="6199425" cy="224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128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/>
          <p:nvPr/>
        </p:nvSpPr>
        <p:spPr>
          <a:xfrm flipH="1">
            <a:off x="170" y="6246267"/>
            <a:ext cx="12161512" cy="611772"/>
          </a:xfrm>
          <a:custGeom>
            <a:avLst/>
            <a:gdLst/>
            <a:ahLst/>
            <a:cxnLst/>
            <a:rect l="l" t="t" r="r" b="b"/>
            <a:pathLst>
              <a:path w="181199" h="35818" extrusionOk="0">
                <a:moveTo>
                  <a:pt x="28432" y="4"/>
                </a:moveTo>
                <a:cubicBezTo>
                  <a:pt x="18687" y="55"/>
                  <a:pt x="9351" y="3693"/>
                  <a:pt x="0" y="6629"/>
                </a:cubicBezTo>
                <a:lnTo>
                  <a:pt x="0" y="35818"/>
                </a:lnTo>
                <a:lnTo>
                  <a:pt x="181199" y="35818"/>
                </a:lnTo>
                <a:lnTo>
                  <a:pt x="181199" y="13010"/>
                </a:lnTo>
                <a:cubicBezTo>
                  <a:pt x="179175" y="12546"/>
                  <a:pt x="177112" y="12215"/>
                  <a:pt x="175001" y="12112"/>
                </a:cubicBezTo>
                <a:cubicBezTo>
                  <a:pt x="159516" y="11365"/>
                  <a:pt x="141100" y="20337"/>
                  <a:pt x="123118" y="18683"/>
                </a:cubicBezTo>
                <a:cubicBezTo>
                  <a:pt x="99742" y="16532"/>
                  <a:pt x="77382" y="10072"/>
                  <a:pt x="55035" y="5108"/>
                </a:cubicBezTo>
                <a:cubicBezTo>
                  <a:pt x="47207" y="3368"/>
                  <a:pt x="38945" y="494"/>
                  <a:pt x="30652" y="56"/>
                </a:cubicBezTo>
                <a:cubicBezTo>
                  <a:pt x="29910" y="17"/>
                  <a:pt x="29170" y="1"/>
                  <a:pt x="28432" y="4"/>
                </a:cubicBezTo>
                <a:lnTo>
                  <a:pt x="28432" y="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67" name="Google Shape;67;p9"/>
          <p:cNvSpPr/>
          <p:nvPr/>
        </p:nvSpPr>
        <p:spPr>
          <a:xfrm>
            <a:off x="724" y="6282377"/>
            <a:ext cx="12161512" cy="575552"/>
          </a:xfrm>
          <a:custGeom>
            <a:avLst/>
            <a:gdLst/>
            <a:ahLst/>
            <a:cxnLst/>
            <a:rect l="l" t="t" r="r" b="b"/>
            <a:pathLst>
              <a:path w="181199" h="23968" extrusionOk="0">
                <a:moveTo>
                  <a:pt x="28432" y="5"/>
                </a:moveTo>
                <a:cubicBezTo>
                  <a:pt x="18687" y="54"/>
                  <a:pt x="9351" y="3692"/>
                  <a:pt x="0" y="6630"/>
                </a:cubicBezTo>
                <a:lnTo>
                  <a:pt x="0" y="23968"/>
                </a:lnTo>
                <a:lnTo>
                  <a:pt x="181199" y="23968"/>
                </a:lnTo>
                <a:lnTo>
                  <a:pt x="181199" y="13011"/>
                </a:lnTo>
                <a:cubicBezTo>
                  <a:pt x="179175" y="12547"/>
                  <a:pt x="177112" y="12214"/>
                  <a:pt x="175001" y="12112"/>
                </a:cubicBezTo>
                <a:cubicBezTo>
                  <a:pt x="159516" y="11366"/>
                  <a:pt x="141100" y="20338"/>
                  <a:pt x="123118" y="18684"/>
                </a:cubicBezTo>
                <a:cubicBezTo>
                  <a:pt x="99742" y="16532"/>
                  <a:pt x="77382" y="10072"/>
                  <a:pt x="55035" y="5107"/>
                </a:cubicBezTo>
                <a:cubicBezTo>
                  <a:pt x="47207" y="3369"/>
                  <a:pt x="38945" y="493"/>
                  <a:pt x="30652" y="56"/>
                </a:cubicBezTo>
                <a:cubicBezTo>
                  <a:pt x="29910" y="18"/>
                  <a:pt x="29170" y="0"/>
                  <a:pt x="28432" y="5"/>
                </a:cubicBezTo>
                <a:lnTo>
                  <a:pt x="28432" y="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  <p:extLst>
      <p:ext uri="{BB962C8B-B14F-4D97-AF65-F5344CB8AC3E}">
        <p14:creationId xmlns:p14="http://schemas.microsoft.com/office/powerpoint/2010/main" val="2760737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>
            <a:spLocks noGrp="1"/>
          </p:cNvSpPr>
          <p:nvPr>
            <p:ph type="pic" idx="2"/>
          </p:nvPr>
        </p:nvSpPr>
        <p:spPr>
          <a:xfrm>
            <a:off x="0" y="0"/>
            <a:ext cx="12161838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Google Shape;70;p10"/>
          <p:cNvSpPr txBox="1">
            <a:spLocks noGrp="1"/>
          </p:cNvSpPr>
          <p:nvPr>
            <p:ph type="title"/>
          </p:nvPr>
        </p:nvSpPr>
        <p:spPr>
          <a:xfrm>
            <a:off x="957625" y="3047200"/>
            <a:ext cx="10246588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06009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bg>
      <p:bgPr>
        <a:solidFill>
          <a:schemeClr val="accent2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"/>
          <p:cNvSpPr txBox="1">
            <a:spLocks noGrp="1"/>
          </p:cNvSpPr>
          <p:nvPr>
            <p:ph type="title" hasCustomPrompt="1"/>
          </p:nvPr>
        </p:nvSpPr>
        <p:spPr>
          <a:xfrm>
            <a:off x="2512968" y="1762133"/>
            <a:ext cx="7135903" cy="21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768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768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768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768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768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768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768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768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768"/>
            </a:lvl9pPr>
          </a:lstStyle>
          <a:p>
            <a:r>
              <a:t>xx%</a:t>
            </a:r>
          </a:p>
        </p:txBody>
      </p:sp>
      <p:sp>
        <p:nvSpPr>
          <p:cNvPr id="73" name="Google Shape;73;p11"/>
          <p:cNvSpPr txBox="1">
            <a:spLocks noGrp="1"/>
          </p:cNvSpPr>
          <p:nvPr>
            <p:ph type="subTitle" idx="1"/>
          </p:nvPr>
        </p:nvSpPr>
        <p:spPr>
          <a:xfrm>
            <a:off x="2512968" y="3952267"/>
            <a:ext cx="7135903" cy="53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62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28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28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28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28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28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28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28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28"/>
            </a:lvl9pPr>
          </a:lstStyle>
          <a:p>
            <a:endParaRPr/>
          </a:p>
        </p:txBody>
      </p:sp>
      <p:sp>
        <p:nvSpPr>
          <p:cNvPr id="74" name="Google Shape;74;p11"/>
          <p:cNvSpPr/>
          <p:nvPr/>
        </p:nvSpPr>
        <p:spPr>
          <a:xfrm>
            <a:off x="1144" y="6246267"/>
            <a:ext cx="12160910" cy="611772"/>
          </a:xfrm>
          <a:custGeom>
            <a:avLst/>
            <a:gdLst/>
            <a:ahLst/>
            <a:cxnLst/>
            <a:rect l="l" t="t" r="r" b="b"/>
            <a:pathLst>
              <a:path w="181199" h="35818" extrusionOk="0">
                <a:moveTo>
                  <a:pt x="28432" y="4"/>
                </a:moveTo>
                <a:cubicBezTo>
                  <a:pt x="18687" y="55"/>
                  <a:pt x="9351" y="3693"/>
                  <a:pt x="0" y="6629"/>
                </a:cubicBezTo>
                <a:lnTo>
                  <a:pt x="0" y="35818"/>
                </a:lnTo>
                <a:lnTo>
                  <a:pt x="181199" y="35818"/>
                </a:lnTo>
                <a:lnTo>
                  <a:pt x="181199" y="13010"/>
                </a:lnTo>
                <a:cubicBezTo>
                  <a:pt x="179175" y="12546"/>
                  <a:pt x="177112" y="12215"/>
                  <a:pt x="175001" y="12112"/>
                </a:cubicBezTo>
                <a:cubicBezTo>
                  <a:pt x="159516" y="11365"/>
                  <a:pt x="141100" y="20337"/>
                  <a:pt x="123118" y="18683"/>
                </a:cubicBezTo>
                <a:cubicBezTo>
                  <a:pt x="99742" y="16532"/>
                  <a:pt x="77382" y="10072"/>
                  <a:pt x="55035" y="5108"/>
                </a:cubicBezTo>
                <a:cubicBezTo>
                  <a:pt x="47207" y="3368"/>
                  <a:pt x="38945" y="494"/>
                  <a:pt x="30652" y="56"/>
                </a:cubicBezTo>
                <a:cubicBezTo>
                  <a:pt x="29910" y="17"/>
                  <a:pt x="29170" y="1"/>
                  <a:pt x="28432" y="4"/>
                </a:cubicBezTo>
                <a:lnTo>
                  <a:pt x="28432" y="4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75" name="Google Shape;75;p11"/>
          <p:cNvSpPr/>
          <p:nvPr/>
        </p:nvSpPr>
        <p:spPr>
          <a:xfrm flipH="1">
            <a:off x="-249" y="6282379"/>
            <a:ext cx="12160910" cy="575552"/>
          </a:xfrm>
          <a:custGeom>
            <a:avLst/>
            <a:gdLst/>
            <a:ahLst/>
            <a:cxnLst/>
            <a:rect l="l" t="t" r="r" b="b"/>
            <a:pathLst>
              <a:path w="181199" h="23968" extrusionOk="0">
                <a:moveTo>
                  <a:pt x="28432" y="5"/>
                </a:moveTo>
                <a:cubicBezTo>
                  <a:pt x="18687" y="54"/>
                  <a:pt x="9351" y="3692"/>
                  <a:pt x="0" y="6630"/>
                </a:cubicBezTo>
                <a:lnTo>
                  <a:pt x="0" y="23968"/>
                </a:lnTo>
                <a:lnTo>
                  <a:pt x="181199" y="23968"/>
                </a:lnTo>
                <a:lnTo>
                  <a:pt x="181199" y="13011"/>
                </a:lnTo>
                <a:cubicBezTo>
                  <a:pt x="179175" y="12547"/>
                  <a:pt x="177112" y="12214"/>
                  <a:pt x="175001" y="12112"/>
                </a:cubicBezTo>
                <a:cubicBezTo>
                  <a:pt x="159516" y="11366"/>
                  <a:pt x="141100" y="20338"/>
                  <a:pt x="123118" y="18684"/>
                </a:cubicBezTo>
                <a:cubicBezTo>
                  <a:pt x="99742" y="16532"/>
                  <a:pt x="77382" y="10072"/>
                  <a:pt x="55035" y="5107"/>
                </a:cubicBezTo>
                <a:cubicBezTo>
                  <a:pt x="47207" y="3369"/>
                  <a:pt x="38945" y="493"/>
                  <a:pt x="30652" y="56"/>
                </a:cubicBezTo>
                <a:cubicBezTo>
                  <a:pt x="29910" y="18"/>
                  <a:pt x="29170" y="0"/>
                  <a:pt x="28432" y="5"/>
                </a:cubicBezTo>
                <a:lnTo>
                  <a:pt x="28432" y="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</p:spTree>
    <p:extLst>
      <p:ext uri="{BB962C8B-B14F-4D97-AF65-F5344CB8AC3E}">
        <p14:creationId xmlns:p14="http://schemas.microsoft.com/office/powerpoint/2010/main" val="3960603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4812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bg>
      <p:bgPr>
        <a:solidFill>
          <a:schemeClr val="accent2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>
            <a:spLocks noGrp="1"/>
          </p:cNvSpPr>
          <p:nvPr>
            <p:ph type="title"/>
          </p:nvPr>
        </p:nvSpPr>
        <p:spPr>
          <a:xfrm>
            <a:off x="951108" y="713333"/>
            <a:ext cx="3757082" cy="138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3724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9pPr>
          </a:lstStyle>
          <a:p>
            <a:endParaRPr/>
          </a:p>
        </p:txBody>
      </p:sp>
      <p:sp>
        <p:nvSpPr>
          <p:cNvPr id="95" name="Google Shape;95;p14"/>
          <p:cNvSpPr txBox="1">
            <a:spLocks noGrp="1"/>
          </p:cNvSpPr>
          <p:nvPr>
            <p:ph type="body" idx="1"/>
          </p:nvPr>
        </p:nvSpPr>
        <p:spPr>
          <a:xfrm>
            <a:off x="951108" y="2303733"/>
            <a:ext cx="3757082" cy="14780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8076" lvl="0" indent="-40538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Golos Text"/>
              <a:buChar char="●"/>
              <a:defRPr sz="1596">
                <a:solidFill>
                  <a:schemeClr val="accent1"/>
                </a:solidFill>
                <a:latin typeface="Golos Text"/>
                <a:ea typeface="Golos Text"/>
                <a:cs typeface="Golos Text"/>
                <a:sym typeface="Golos Text"/>
              </a:defRPr>
            </a:lvl1pPr>
            <a:lvl2pPr marL="1216152" lvl="1" indent="-40538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Golos Text"/>
              <a:buChar char="○"/>
              <a:defRPr sz="1596">
                <a:solidFill>
                  <a:schemeClr val="accent1"/>
                </a:solidFill>
                <a:latin typeface="Golos Text"/>
                <a:ea typeface="Golos Text"/>
                <a:cs typeface="Golos Text"/>
                <a:sym typeface="Golos Text"/>
              </a:defRPr>
            </a:lvl2pPr>
            <a:lvl3pPr marL="1824228" lvl="2" indent="-40538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Golos Text"/>
              <a:buChar char="■"/>
              <a:defRPr sz="1596">
                <a:solidFill>
                  <a:schemeClr val="accent1"/>
                </a:solidFill>
                <a:latin typeface="Golos Text"/>
                <a:ea typeface="Golos Text"/>
                <a:cs typeface="Golos Text"/>
                <a:sym typeface="Golos Text"/>
              </a:defRPr>
            </a:lvl3pPr>
            <a:lvl4pPr marL="2432304" lvl="3" indent="-40538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Golos Text"/>
              <a:buChar char="●"/>
              <a:defRPr sz="1596">
                <a:solidFill>
                  <a:schemeClr val="accent1"/>
                </a:solidFill>
                <a:latin typeface="Golos Text"/>
                <a:ea typeface="Golos Text"/>
                <a:cs typeface="Golos Text"/>
                <a:sym typeface="Golos Text"/>
              </a:defRPr>
            </a:lvl4pPr>
            <a:lvl5pPr marL="3040380" lvl="4" indent="-40538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Golos Text"/>
              <a:buChar char="○"/>
              <a:defRPr sz="1596">
                <a:solidFill>
                  <a:schemeClr val="accent1"/>
                </a:solidFill>
                <a:latin typeface="Golos Text"/>
                <a:ea typeface="Golos Text"/>
                <a:cs typeface="Golos Text"/>
                <a:sym typeface="Golos Text"/>
              </a:defRPr>
            </a:lvl5pPr>
            <a:lvl6pPr marL="3648456" lvl="5" indent="-40538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Golos Text"/>
              <a:buChar char="■"/>
              <a:defRPr sz="1596">
                <a:solidFill>
                  <a:schemeClr val="accent1"/>
                </a:solidFill>
                <a:latin typeface="Golos Text"/>
                <a:ea typeface="Golos Text"/>
                <a:cs typeface="Golos Text"/>
                <a:sym typeface="Golos Text"/>
              </a:defRPr>
            </a:lvl6pPr>
            <a:lvl7pPr marL="4256532" lvl="6" indent="-40538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Golos Text"/>
              <a:buChar char="●"/>
              <a:defRPr sz="1596">
                <a:solidFill>
                  <a:schemeClr val="accent1"/>
                </a:solidFill>
                <a:latin typeface="Golos Text"/>
                <a:ea typeface="Golos Text"/>
                <a:cs typeface="Golos Text"/>
                <a:sym typeface="Golos Text"/>
              </a:defRPr>
            </a:lvl7pPr>
            <a:lvl8pPr marL="4864608" lvl="7" indent="-40538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Golos Text"/>
              <a:buChar char="○"/>
              <a:defRPr sz="1596">
                <a:solidFill>
                  <a:schemeClr val="accent1"/>
                </a:solidFill>
                <a:latin typeface="Golos Text"/>
                <a:ea typeface="Golos Text"/>
                <a:cs typeface="Golos Text"/>
                <a:sym typeface="Golos Text"/>
              </a:defRPr>
            </a:lvl8pPr>
            <a:lvl9pPr marL="5472684" lvl="8" indent="-40538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Golos Text"/>
              <a:buChar char="■"/>
              <a:defRPr sz="1596">
                <a:solidFill>
                  <a:schemeClr val="accent1"/>
                </a:solidFill>
                <a:latin typeface="Golos Text"/>
                <a:ea typeface="Golos Text"/>
                <a:cs typeface="Golos Text"/>
                <a:sym typeface="Golos Text"/>
              </a:defRPr>
            </a:lvl9pPr>
          </a:lstStyle>
          <a:p>
            <a:endParaRPr/>
          </a:p>
        </p:txBody>
      </p:sp>
      <p:sp>
        <p:nvSpPr>
          <p:cNvPr id="96" name="Google Shape;96;p14"/>
          <p:cNvSpPr>
            <a:spLocks noGrp="1"/>
          </p:cNvSpPr>
          <p:nvPr>
            <p:ph type="pic" idx="2"/>
          </p:nvPr>
        </p:nvSpPr>
        <p:spPr>
          <a:xfrm>
            <a:off x="6080919" y="3533500"/>
            <a:ext cx="6080919" cy="3324400"/>
          </a:xfrm>
          <a:prstGeom prst="rect">
            <a:avLst/>
          </a:prstGeom>
          <a:noFill/>
          <a:ln>
            <a:noFill/>
          </a:ln>
        </p:spPr>
      </p:sp>
      <p:sp>
        <p:nvSpPr>
          <p:cNvPr id="97" name="Google Shape;97;p14"/>
          <p:cNvSpPr>
            <a:spLocks noGrp="1"/>
          </p:cNvSpPr>
          <p:nvPr>
            <p:ph type="pic" idx="3"/>
          </p:nvPr>
        </p:nvSpPr>
        <p:spPr>
          <a:xfrm>
            <a:off x="6080919" y="0"/>
            <a:ext cx="6080919" cy="3324400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933459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1108" y="713333"/>
            <a:ext cx="10259755" cy="81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2800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2800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2800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2800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2800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2800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2800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2800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Fredoka SemiBold"/>
              <a:buNone/>
              <a:defRPr sz="2800">
                <a:solidFill>
                  <a:schemeClr val="accent1"/>
                </a:solidFill>
                <a:latin typeface="Fredoka SemiBold"/>
                <a:ea typeface="Fredoka SemiBold"/>
                <a:cs typeface="Fredoka SemiBold"/>
                <a:sym typeface="Fredoka SemiBo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1108" y="1530133"/>
            <a:ext cx="10259755" cy="46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Golos Text"/>
              <a:buChar char="●"/>
              <a:defRPr sz="1200">
                <a:solidFill>
                  <a:schemeClr val="accent1"/>
                </a:solidFill>
                <a:latin typeface="Golos Text"/>
                <a:ea typeface="Golos Text"/>
                <a:cs typeface="Golos Text"/>
                <a:sym typeface="Golos Text"/>
              </a:defRPr>
            </a:lvl1pPr>
            <a:lvl2pPr marL="914400" lvl="1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Golos Text"/>
              <a:buChar char="○"/>
              <a:defRPr sz="1200">
                <a:solidFill>
                  <a:schemeClr val="accent1"/>
                </a:solidFill>
                <a:latin typeface="Golos Text"/>
                <a:ea typeface="Golos Text"/>
                <a:cs typeface="Golos Text"/>
                <a:sym typeface="Golos Text"/>
              </a:defRPr>
            </a:lvl2pPr>
            <a:lvl3pPr marL="1371600" lvl="2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Golos Text"/>
              <a:buChar char="■"/>
              <a:defRPr sz="1200">
                <a:solidFill>
                  <a:schemeClr val="accent1"/>
                </a:solidFill>
                <a:latin typeface="Golos Text"/>
                <a:ea typeface="Golos Text"/>
                <a:cs typeface="Golos Text"/>
                <a:sym typeface="Golos Text"/>
              </a:defRPr>
            </a:lvl3pPr>
            <a:lvl4pPr marL="1828800" lvl="3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Golos Text"/>
              <a:buChar char="●"/>
              <a:defRPr sz="1200">
                <a:solidFill>
                  <a:schemeClr val="accent1"/>
                </a:solidFill>
                <a:latin typeface="Golos Text"/>
                <a:ea typeface="Golos Text"/>
                <a:cs typeface="Golos Text"/>
                <a:sym typeface="Golos Text"/>
              </a:defRPr>
            </a:lvl4pPr>
            <a:lvl5pPr marL="2286000" lvl="4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Golos Text"/>
              <a:buChar char="○"/>
              <a:defRPr sz="1200">
                <a:solidFill>
                  <a:schemeClr val="accent1"/>
                </a:solidFill>
                <a:latin typeface="Golos Text"/>
                <a:ea typeface="Golos Text"/>
                <a:cs typeface="Golos Text"/>
                <a:sym typeface="Golos Text"/>
              </a:defRPr>
            </a:lvl5pPr>
            <a:lvl6pPr marL="2743200" lvl="5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Golos Text"/>
              <a:buChar char="■"/>
              <a:defRPr sz="1200">
                <a:solidFill>
                  <a:schemeClr val="accent1"/>
                </a:solidFill>
                <a:latin typeface="Golos Text"/>
                <a:ea typeface="Golos Text"/>
                <a:cs typeface="Golos Text"/>
                <a:sym typeface="Golos Text"/>
              </a:defRPr>
            </a:lvl6pPr>
            <a:lvl7pPr marL="3200400" lvl="6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Golos Text"/>
              <a:buChar char="●"/>
              <a:defRPr sz="1200">
                <a:solidFill>
                  <a:schemeClr val="accent1"/>
                </a:solidFill>
                <a:latin typeface="Golos Text"/>
                <a:ea typeface="Golos Text"/>
                <a:cs typeface="Golos Text"/>
                <a:sym typeface="Golos Text"/>
              </a:defRPr>
            </a:lvl7pPr>
            <a:lvl8pPr marL="3657600" lvl="7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Golos Text"/>
              <a:buChar char="○"/>
              <a:defRPr sz="1200">
                <a:solidFill>
                  <a:schemeClr val="accent1"/>
                </a:solidFill>
                <a:latin typeface="Golos Text"/>
                <a:ea typeface="Golos Text"/>
                <a:cs typeface="Golos Text"/>
                <a:sym typeface="Golos Text"/>
              </a:defRPr>
            </a:lvl8pPr>
            <a:lvl9pPr marL="4114800" lvl="8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Golos Text"/>
              <a:buChar char="■"/>
              <a:defRPr sz="1200">
                <a:solidFill>
                  <a:schemeClr val="accent1"/>
                </a:solidFill>
                <a:latin typeface="Golos Text"/>
                <a:ea typeface="Golos Text"/>
                <a:cs typeface="Golos Text"/>
                <a:sym typeface="Golos Text"/>
              </a:defRPr>
            </a:lvl9pPr>
          </a:lstStyle>
          <a:p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0B229D-68E1-5E80-E3E3-0AE2C2D5567D}"/>
              </a:ext>
            </a:extLst>
          </p:cNvPr>
          <p:cNvSpPr txBox="1"/>
          <p:nvPr userDrawn="1"/>
        </p:nvSpPr>
        <p:spPr>
          <a:xfrm>
            <a:off x="3810000" y="7754247"/>
            <a:ext cx="6096000" cy="379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Kho ppt Phan Linh_0916.604.268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ED2655-ABDA-64FC-4DC6-F13B58701BAE}"/>
              </a:ext>
            </a:extLst>
          </p:cNvPr>
          <p:cNvSpPr txBox="1"/>
          <p:nvPr userDrawn="1"/>
        </p:nvSpPr>
        <p:spPr>
          <a:xfrm>
            <a:off x="3810000" y="-2266187"/>
            <a:ext cx="6096000" cy="379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Kho ppt Phan Linh_0916.604.268</a:t>
            </a:r>
          </a:p>
        </p:txBody>
      </p:sp>
    </p:spTree>
    <p:extLst>
      <p:ext uri="{BB962C8B-B14F-4D97-AF65-F5344CB8AC3E}">
        <p14:creationId xmlns:p14="http://schemas.microsoft.com/office/powerpoint/2010/main" val="210694835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40" r:id="rId5"/>
    <p:sldLayoutId id="2147483741" r:id="rId6"/>
    <p:sldLayoutId id="2147483742" r:id="rId7"/>
    <p:sldLayoutId id="2147483743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  <p:sldLayoutId id="2147483753" r:id="rId1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490.png"/><Relationship Id="rId5" Type="http://schemas.openxmlformats.org/officeDocument/2006/relationships/image" Target="../media/image480.png"/><Relationship Id="rId4" Type="http://schemas.openxmlformats.org/officeDocument/2006/relationships/image" Target="../media/image47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530.png"/><Relationship Id="rId5" Type="http://schemas.openxmlformats.org/officeDocument/2006/relationships/image" Target="../media/image520.png"/><Relationship Id="rId4" Type="http://schemas.openxmlformats.org/officeDocument/2006/relationships/image" Target="../media/image5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54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570.png"/><Relationship Id="rId4" Type="http://schemas.openxmlformats.org/officeDocument/2006/relationships/image" Target="../media/image56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590.png"/><Relationship Id="rId4" Type="http://schemas.openxmlformats.org/officeDocument/2006/relationships/image" Target="../media/image58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60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2.jpeg"/><Relationship Id="rId3" Type="http://schemas.openxmlformats.org/officeDocument/2006/relationships/audio" Target="../media/audio1.wav"/><Relationship Id="rId7" Type="http://schemas.openxmlformats.org/officeDocument/2006/relationships/image" Target="../media/image64.png"/><Relationship Id="rId12" Type="http://schemas.openxmlformats.org/officeDocument/2006/relationships/image" Target="../media/image6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63.png"/><Relationship Id="rId11" Type="http://schemas.openxmlformats.org/officeDocument/2006/relationships/image" Target="../media/image68.png"/><Relationship Id="rId5" Type="http://schemas.openxmlformats.org/officeDocument/2006/relationships/image" Target="../media/image62.png"/><Relationship Id="rId10" Type="http://schemas.openxmlformats.org/officeDocument/2006/relationships/image" Target="../media/image67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12" Type="http://schemas.openxmlformats.org/officeDocument/2006/relationships/image" Target="../media/image7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64.png"/><Relationship Id="rId11" Type="http://schemas.openxmlformats.org/officeDocument/2006/relationships/image" Target="../media/image69.png"/><Relationship Id="rId5" Type="http://schemas.openxmlformats.org/officeDocument/2006/relationships/image" Target="../media/image63.png"/><Relationship Id="rId10" Type="http://schemas.openxmlformats.org/officeDocument/2006/relationships/image" Target="../media/image68.png"/><Relationship Id="rId4" Type="http://schemas.openxmlformats.org/officeDocument/2006/relationships/image" Target="../media/image62.png"/><Relationship Id="rId9" Type="http://schemas.openxmlformats.org/officeDocument/2006/relationships/image" Target="../media/image6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3" Type="http://schemas.openxmlformats.org/officeDocument/2006/relationships/image" Target="../media/image71.png"/><Relationship Id="rId7" Type="http://schemas.openxmlformats.org/officeDocument/2006/relationships/image" Target="../media/image7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74.png"/><Relationship Id="rId11" Type="http://schemas.openxmlformats.org/officeDocument/2006/relationships/image" Target="../media/image79.png"/><Relationship Id="rId5" Type="http://schemas.openxmlformats.org/officeDocument/2006/relationships/image" Target="../media/image73.png"/><Relationship Id="rId10" Type="http://schemas.openxmlformats.org/officeDocument/2006/relationships/image" Target="../media/image78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46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4">
            <a:extLst>
              <a:ext uri="{FF2B5EF4-FFF2-40B4-BE49-F238E27FC236}">
                <a16:creationId xmlns:a16="http://schemas.microsoft.com/office/drawing/2014/main" id="{512E60DC-7E3F-F284-F186-849F58A1C7C5}"/>
              </a:ext>
            </a:extLst>
          </p:cNvPr>
          <p:cNvSpPr txBox="1">
            <a:spLocks/>
          </p:cNvSpPr>
          <p:nvPr/>
        </p:nvSpPr>
        <p:spPr>
          <a:xfrm>
            <a:off x="377719" y="1755861"/>
            <a:ext cx="11403119" cy="233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arela Round"/>
              <a:buNone/>
              <a:defRPr sz="2128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arela Round"/>
              <a:buNone/>
              <a:defRPr sz="1862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arela Round"/>
              <a:buNone/>
              <a:defRPr sz="1862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arela Round"/>
              <a:buNone/>
              <a:defRPr sz="1862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arela Round"/>
              <a:buNone/>
              <a:defRPr sz="1862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arela Round"/>
              <a:buNone/>
              <a:defRPr sz="1862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arela Round"/>
              <a:buNone/>
              <a:defRPr sz="1862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arela Round"/>
              <a:buNone/>
              <a:defRPr sz="1862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arela Round"/>
              <a:buNone/>
              <a:defRPr sz="1862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r>
              <a:rPr lang="en-US" sz="4800" b="1" dirty="0" err="1" smtClean="0">
                <a:solidFill>
                  <a:srgbClr val="7030A0"/>
                </a:solidFill>
                <a:latin typeface="+mj-lt"/>
              </a:rPr>
              <a:t>MÔN</a:t>
            </a:r>
            <a:r>
              <a:rPr lang="en-US" sz="4800" b="1" dirty="0" smtClean="0">
                <a:solidFill>
                  <a:srgbClr val="7030A0"/>
                </a:solidFill>
                <a:latin typeface="+mj-lt"/>
              </a:rPr>
              <a:t>: </a:t>
            </a:r>
            <a:r>
              <a:rPr lang="en-US" sz="4800" b="1" dirty="0" err="1" smtClean="0">
                <a:solidFill>
                  <a:srgbClr val="7030A0"/>
                </a:solidFill>
                <a:latin typeface="+mj-lt"/>
              </a:rPr>
              <a:t>TOÁN</a:t>
            </a:r>
            <a:endParaRPr lang="en-US" sz="4800" b="1" dirty="0" smtClean="0">
              <a:solidFill>
                <a:srgbClr val="7030A0"/>
              </a:solidFill>
              <a:latin typeface="+mj-lt"/>
            </a:endParaRPr>
          </a:p>
          <a:p>
            <a:r>
              <a:rPr lang="en-US" sz="4800" b="1" dirty="0" err="1" smtClean="0">
                <a:solidFill>
                  <a:srgbClr val="7030A0"/>
                </a:solidFill>
                <a:latin typeface="+mj-lt"/>
              </a:rPr>
              <a:t>PHÉP</a:t>
            </a:r>
            <a:r>
              <a:rPr lang="en-US" sz="4800" b="1" dirty="0" smtClean="0">
                <a:solidFill>
                  <a:srgbClr val="7030A0"/>
                </a:solidFill>
                <a:latin typeface="+mj-lt"/>
              </a:rPr>
              <a:t> </a:t>
            </a:r>
            <a:r>
              <a:rPr lang="en-US" sz="4800" b="1" dirty="0" err="1">
                <a:solidFill>
                  <a:srgbClr val="7030A0"/>
                </a:solidFill>
                <a:latin typeface="+mj-lt"/>
              </a:rPr>
              <a:t>CỘNG</a:t>
            </a:r>
            <a:r>
              <a:rPr lang="en-US" sz="4800" b="1" dirty="0">
                <a:solidFill>
                  <a:srgbClr val="7030A0"/>
                </a:solidFill>
                <a:latin typeface="+mj-lt"/>
              </a:rPr>
              <a:t> </a:t>
            </a:r>
            <a:r>
              <a:rPr lang="en-US" sz="4800" b="1" dirty="0" err="1">
                <a:solidFill>
                  <a:srgbClr val="7030A0"/>
                </a:solidFill>
                <a:latin typeface="+mj-lt"/>
              </a:rPr>
              <a:t>PHÂN</a:t>
            </a:r>
            <a:r>
              <a:rPr lang="en-US" sz="4800" b="1" dirty="0">
                <a:solidFill>
                  <a:srgbClr val="7030A0"/>
                </a:solidFill>
                <a:latin typeface="+mj-lt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+mj-lt"/>
              </a:rPr>
              <a:t>SỐ</a:t>
            </a:r>
            <a:r>
              <a:rPr lang="en-US" sz="4800" b="1" dirty="0" smtClean="0">
                <a:solidFill>
                  <a:srgbClr val="7030A0"/>
                </a:solidFill>
                <a:latin typeface="+mj-lt"/>
              </a:rPr>
              <a:t> </a:t>
            </a:r>
            <a:r>
              <a:rPr lang="en-US" sz="4000" b="1" dirty="0" smtClean="0">
                <a:solidFill>
                  <a:srgbClr val="7030A0"/>
                </a:solidFill>
                <a:latin typeface="+mj-lt"/>
              </a:rPr>
              <a:t>(</a:t>
            </a:r>
            <a:r>
              <a:rPr lang="en-US" sz="4000" b="1" dirty="0" err="1" smtClean="0">
                <a:solidFill>
                  <a:srgbClr val="7030A0"/>
                </a:solidFill>
                <a:latin typeface="+mj-lt"/>
              </a:rPr>
              <a:t>TIẾT</a:t>
            </a:r>
            <a:r>
              <a:rPr lang="en-US" sz="4000" b="1" dirty="0" smtClean="0">
                <a:solidFill>
                  <a:srgbClr val="7030A0"/>
                </a:solidFill>
                <a:latin typeface="+mj-lt"/>
              </a:rPr>
              <a:t> 4)</a:t>
            </a:r>
            <a:endParaRPr lang="en-US" sz="4000" b="1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7" name="Subtitle 4">
            <a:extLst>
              <a:ext uri="{FF2B5EF4-FFF2-40B4-BE49-F238E27FC236}">
                <a16:creationId xmlns:a16="http://schemas.microsoft.com/office/drawing/2014/main" id="{11B95D3C-0519-2746-29DD-20DA51F14C07}"/>
              </a:ext>
            </a:extLst>
          </p:cNvPr>
          <p:cNvSpPr txBox="1">
            <a:spLocks/>
          </p:cNvSpPr>
          <p:nvPr/>
        </p:nvSpPr>
        <p:spPr>
          <a:xfrm>
            <a:off x="377719" y="493939"/>
            <a:ext cx="11404759" cy="1646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 sz="1862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 sz="1862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 sz="1862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 sz="1862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 sz="1862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 sz="1862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●"/>
              <a:defRPr sz="1862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○"/>
              <a:defRPr sz="1862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Open Sans"/>
              <a:buChar char="■"/>
              <a:defRPr sz="1862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133350" indent="0" algn="ctr">
              <a:buFont typeface="Open Sans"/>
              <a:buNone/>
            </a:pPr>
            <a:endParaRPr lang="en-US" sz="48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09848" y="48335"/>
            <a:ext cx="9802268" cy="1627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defTabSz="912114">
              <a:defRPr/>
            </a:pPr>
            <a:r>
              <a:rPr lang="en-US" sz="2793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TRƯỜNG</a:t>
            </a:r>
            <a:r>
              <a:rPr lang="en-US" sz="2793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793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TIỂU</a:t>
            </a:r>
            <a:r>
              <a:rPr lang="en-US" sz="2793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793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HỌC</a:t>
            </a:r>
            <a:r>
              <a:rPr lang="en-US" sz="2793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793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QUANG</a:t>
            </a:r>
            <a:r>
              <a:rPr lang="en-US" sz="2793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793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TRUNG</a:t>
            </a:r>
            <a:endParaRPr lang="en-US" sz="2793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  <a:sym typeface="Arial"/>
            </a:endParaRPr>
          </a:p>
          <a:p>
            <a:pPr algn="ctr" defTabSz="912114">
              <a:defRPr/>
            </a:pPr>
            <a:r>
              <a:rPr lang="en-US" sz="2394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Sách</a:t>
            </a:r>
            <a:r>
              <a:rPr lang="en-US" sz="2394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94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kết</a:t>
            </a:r>
            <a:r>
              <a:rPr lang="en-US" sz="2394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94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nối</a:t>
            </a:r>
            <a:r>
              <a:rPr lang="en-US" sz="2394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tri </a:t>
            </a:r>
            <a:r>
              <a:rPr lang="en-US" sz="2394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thức</a:t>
            </a:r>
            <a:r>
              <a:rPr lang="en-US" sz="2394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94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với</a:t>
            </a:r>
            <a:r>
              <a:rPr lang="en-US" sz="2394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94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cuộc</a:t>
            </a:r>
            <a:r>
              <a:rPr lang="en-US" sz="2394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94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sống</a:t>
            </a:r>
            <a:r>
              <a:rPr lang="en-US" sz="2394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– </a:t>
            </a:r>
            <a:r>
              <a:rPr lang="en-US" sz="2394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Lớp</a:t>
            </a:r>
            <a:r>
              <a:rPr lang="en-US" sz="2394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4</a:t>
            </a:r>
          </a:p>
          <a:p>
            <a:pPr algn="ctr" defTabSz="912114">
              <a:defRPr/>
            </a:pPr>
            <a:r>
              <a:rPr lang="en-US" sz="2394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94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Năm</a:t>
            </a:r>
            <a:r>
              <a:rPr lang="en-US" sz="2394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</a:t>
            </a:r>
            <a:r>
              <a:rPr lang="en-US" sz="2394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học</a:t>
            </a:r>
            <a:r>
              <a:rPr lang="en-US" sz="2394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Arial"/>
              </a:rPr>
              <a:t> 2024-2025</a:t>
            </a:r>
          </a:p>
          <a:p>
            <a:pPr algn="ctr" defTabSz="912114">
              <a:defRPr/>
            </a:pPr>
            <a:r>
              <a:rPr lang="en-US" sz="2394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</a:t>
            </a:r>
            <a:endParaRPr lang="en-US" sz="2394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  <a:sym typeface="Arial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811575" y="5056119"/>
            <a:ext cx="5472827" cy="583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defTabSz="912114">
              <a:spcBef>
                <a:spcPct val="50000"/>
              </a:spcBef>
              <a:defRPr/>
            </a:pPr>
            <a:r>
              <a:rPr lang="en-US" sz="3192" b="1" i="1" dirty="0">
                <a:solidFill>
                  <a:srgbClr val="3333CC"/>
                </a:solidFill>
                <a:latin typeface="Times New Roman" pitchFamily="18" charset="0"/>
                <a:cs typeface="Arial"/>
                <a:sym typeface="Arial"/>
              </a:rPr>
              <a:t>Giáo viên: </a:t>
            </a:r>
            <a:r>
              <a:rPr lang="en-US" sz="3192" b="1" i="1" dirty="0" err="1">
                <a:solidFill>
                  <a:srgbClr val="3333CC"/>
                </a:solidFill>
                <a:latin typeface="Times New Roman" pitchFamily="18" charset="0"/>
              </a:rPr>
              <a:t>Lê</a:t>
            </a:r>
            <a:r>
              <a:rPr lang="en-US" sz="3192" b="1" i="1" dirty="0">
                <a:solidFill>
                  <a:srgbClr val="3333CC"/>
                </a:solidFill>
                <a:latin typeface="Times New Roman" pitchFamily="18" charset="0"/>
              </a:rPr>
              <a:t> </a:t>
            </a:r>
            <a:r>
              <a:rPr lang="en-US" sz="3192" b="1" i="1" dirty="0" err="1">
                <a:solidFill>
                  <a:srgbClr val="3333CC"/>
                </a:solidFill>
                <a:latin typeface="Times New Roman" pitchFamily="18" charset="0"/>
              </a:rPr>
              <a:t>Thị</a:t>
            </a:r>
            <a:r>
              <a:rPr lang="en-US" sz="3192" b="1" i="1" dirty="0">
                <a:solidFill>
                  <a:srgbClr val="3333CC"/>
                </a:solidFill>
                <a:latin typeface="Times New Roman" pitchFamily="18" charset="0"/>
              </a:rPr>
              <a:t> </a:t>
            </a:r>
            <a:r>
              <a:rPr lang="en-US" sz="3192" b="1" i="1" dirty="0" err="1">
                <a:solidFill>
                  <a:srgbClr val="3333CC"/>
                </a:solidFill>
                <a:latin typeface="Times New Roman" pitchFamily="18" charset="0"/>
              </a:rPr>
              <a:t>Hường</a:t>
            </a:r>
            <a:endParaRPr lang="en-US" sz="3192" b="1" i="1" dirty="0">
              <a:solidFill>
                <a:srgbClr val="3333CC"/>
              </a:solidFill>
              <a:latin typeface="Times New Roman" pitchFamily="18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23616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1B5AB-FFDA-7D04-4D9B-0C222146C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046998-B77F-A294-ED4C-4704B2ECCF3F}"/>
              </a:ext>
            </a:extLst>
          </p:cNvPr>
          <p:cNvSpPr txBox="1"/>
          <p:nvPr/>
        </p:nvSpPr>
        <p:spPr>
          <a:xfrm>
            <a:off x="648819" y="729580"/>
            <a:ext cx="112844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/>
              <a:t>3. Tính bằng cách thuận tiện nhất.</a:t>
            </a:r>
            <a:endParaRPr lang="vi-VN" sz="4000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62DE3C9-C59B-F2D2-0862-26A8E7C53AB2}"/>
                  </a:ext>
                </a:extLst>
              </p:cNvPr>
              <p:cNvSpPr txBox="1"/>
              <p:nvPr/>
            </p:nvSpPr>
            <p:spPr>
              <a:xfrm>
                <a:off x="1115028" y="2037463"/>
                <a:ext cx="5504762" cy="15349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5400"/>
                  <a:t>a)</a:t>
                </a:r>
                <a:r>
                  <a:rPr lang="en-US" sz="480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en-US" sz="66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540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6600" b="0" i="0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440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660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5400"/>
                  <a:t> </a:t>
                </a:r>
                <a:endParaRPr lang="vi-VN" sz="540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62DE3C9-C59B-F2D2-0862-26A8E7C53A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028" y="2037463"/>
                <a:ext cx="5504762" cy="1534972"/>
              </a:xfrm>
              <a:prstGeom prst="rect">
                <a:avLst/>
              </a:prstGeom>
              <a:blipFill>
                <a:blip r:embed="rId3"/>
                <a:stretch>
                  <a:fillRect l="-5980" b="-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F13E9AD-1D63-0B1E-8C0C-5B0C91A46C3A}"/>
                  </a:ext>
                </a:extLst>
              </p:cNvPr>
              <p:cNvSpPr txBox="1"/>
              <p:nvPr/>
            </p:nvSpPr>
            <p:spPr>
              <a:xfrm>
                <a:off x="5801328" y="2037463"/>
                <a:ext cx="5504762" cy="15349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5400"/>
                  <a:t>=</a:t>
                </a:r>
                <a:r>
                  <a:rPr lang="en-US" sz="4800"/>
                  <a:t>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en-US" sz="66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540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660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5400"/>
                  <a:t>)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6600" b="0" i="0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endParaRPr lang="vi-VN" sz="540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F13E9AD-1D63-0B1E-8C0C-5B0C91A46C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1328" y="2037463"/>
                <a:ext cx="5504762" cy="1534972"/>
              </a:xfrm>
              <a:prstGeom prst="rect">
                <a:avLst/>
              </a:prstGeom>
              <a:blipFill>
                <a:blip r:embed="rId4"/>
                <a:stretch>
                  <a:fillRect l="-5980" b="-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EB68339-6038-2D16-E7A5-1BD975C462E6}"/>
                  </a:ext>
                </a:extLst>
              </p:cNvPr>
              <p:cNvSpPr txBox="1"/>
              <p:nvPr/>
            </p:nvSpPr>
            <p:spPr>
              <a:xfrm>
                <a:off x="5801328" y="3751963"/>
                <a:ext cx="5504762" cy="15349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5400"/>
                  <a:t>=</a:t>
                </a:r>
                <a:r>
                  <a:rPr lang="en-US" sz="480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US" sz="66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540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6600" b="0" i="0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endParaRPr lang="vi-VN" sz="540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EB68339-6038-2D16-E7A5-1BD975C462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1328" y="3751963"/>
                <a:ext cx="5504762" cy="1534972"/>
              </a:xfrm>
              <a:prstGeom prst="rect">
                <a:avLst/>
              </a:prstGeom>
              <a:blipFill>
                <a:blip r:embed="rId5"/>
                <a:stretch>
                  <a:fillRect l="-5980" b="-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67E568A-20B7-FECB-59B4-CD047445CC97}"/>
                  </a:ext>
                </a:extLst>
              </p:cNvPr>
              <p:cNvSpPr txBox="1"/>
              <p:nvPr/>
            </p:nvSpPr>
            <p:spPr>
              <a:xfrm>
                <a:off x="8715978" y="3751963"/>
                <a:ext cx="1856772" cy="1559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5400"/>
                  <a:t>=</a:t>
                </a:r>
                <a:r>
                  <a:rPr lang="en-US" sz="480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𝟐𝟕</m:t>
                        </m:r>
                      </m:num>
                      <m:den>
                        <m:r>
                          <a:rPr lang="en-US" sz="66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</m:oMath>
                </a14:m>
                <a:endParaRPr lang="vi-VN" sz="5400" b="1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67E568A-20B7-FECB-59B4-CD047445CC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5978" y="3751963"/>
                <a:ext cx="1856772" cy="1559401"/>
              </a:xfrm>
              <a:prstGeom prst="rect">
                <a:avLst/>
              </a:prstGeom>
              <a:blipFill>
                <a:blip r:embed="rId6"/>
                <a:stretch>
                  <a:fillRect l="-17763" b="-54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itle 6">
            <a:extLst>
              <a:ext uri="{FF2B5EF4-FFF2-40B4-BE49-F238E27FC236}">
                <a16:creationId xmlns:a16="http://schemas.microsoft.com/office/drawing/2014/main" id="{4535730B-79D2-30E2-9942-493CC1382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319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1B5AB-FFDA-7D04-4D9B-0C222146C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046998-B77F-A294-ED4C-4704B2ECCF3F}"/>
              </a:ext>
            </a:extLst>
          </p:cNvPr>
          <p:cNvSpPr txBox="1"/>
          <p:nvPr/>
        </p:nvSpPr>
        <p:spPr>
          <a:xfrm>
            <a:off x="648819" y="729580"/>
            <a:ext cx="112844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/>
              <a:t>3. Tính bằng cách thuận tiện nhất.</a:t>
            </a:r>
            <a:endParaRPr lang="vi-VN" sz="4000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F13E9AD-1D63-0B1E-8C0C-5B0C91A46C3A}"/>
                  </a:ext>
                </a:extLst>
              </p:cNvPr>
              <p:cNvSpPr txBox="1"/>
              <p:nvPr/>
            </p:nvSpPr>
            <p:spPr>
              <a:xfrm>
                <a:off x="5801328" y="2037463"/>
                <a:ext cx="5504762" cy="15349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5400"/>
                  <a:t>=</a:t>
                </a:r>
                <a:r>
                  <a:rPr lang="en-US" sz="480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66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6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5400"/>
                  <a:t> +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66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5400"/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US" sz="6600" b="0" i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5400"/>
                  <a:t>)</a:t>
                </a:r>
                <a:endParaRPr lang="vi-VN" sz="540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EF13E9AD-1D63-0B1E-8C0C-5B0C91A46C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1328" y="2037463"/>
                <a:ext cx="5504762" cy="1534972"/>
              </a:xfrm>
              <a:prstGeom prst="rect">
                <a:avLst/>
              </a:prstGeom>
              <a:blipFill>
                <a:blip r:embed="rId3"/>
                <a:stretch>
                  <a:fillRect l="-5980" b="-67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EB68339-6038-2D16-E7A5-1BD975C462E6}"/>
                  </a:ext>
                </a:extLst>
              </p:cNvPr>
              <p:cNvSpPr txBox="1"/>
              <p:nvPr/>
            </p:nvSpPr>
            <p:spPr>
              <a:xfrm>
                <a:off x="5801328" y="4104972"/>
                <a:ext cx="5504762" cy="15349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5400"/>
                  <a:t>=</a:t>
                </a:r>
                <a:r>
                  <a:rPr lang="en-US" sz="480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66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17</m:t>
                        </m:r>
                      </m:den>
                    </m:f>
                  </m:oMath>
                </a14:m>
                <a:r>
                  <a:rPr lang="en-US" sz="540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US" sz="6600" b="0" i="0" smtClean="0">
                            <a:latin typeface="Cambria Math" panose="02040503050406030204" pitchFamily="18" charset="0"/>
                          </a:rPr>
                          <m:t>17</m:t>
                        </m:r>
                      </m:den>
                    </m:f>
                  </m:oMath>
                </a14:m>
                <a:endParaRPr lang="vi-VN" sz="540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EB68339-6038-2D16-E7A5-1BD975C462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1328" y="4104972"/>
                <a:ext cx="5504762" cy="1534972"/>
              </a:xfrm>
              <a:prstGeom prst="rect">
                <a:avLst/>
              </a:prstGeom>
              <a:blipFill>
                <a:blip r:embed="rId4"/>
                <a:stretch>
                  <a:fillRect l="-5980" b="-67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67E568A-20B7-FECB-59B4-CD047445CC97}"/>
                  </a:ext>
                </a:extLst>
              </p:cNvPr>
              <p:cNvSpPr txBox="1"/>
              <p:nvPr/>
            </p:nvSpPr>
            <p:spPr>
              <a:xfrm>
                <a:off x="8733907" y="4104972"/>
                <a:ext cx="1856772" cy="15594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5400"/>
                  <a:t>=</a:t>
                </a:r>
                <a:r>
                  <a:rPr lang="en-US" sz="480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𝟐𝟕</m:t>
                        </m:r>
                      </m:num>
                      <m:den>
                        <m:r>
                          <a:rPr lang="en-US" sz="66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den>
                    </m:f>
                  </m:oMath>
                </a14:m>
                <a:endParaRPr lang="vi-VN" sz="5400" b="1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67E568A-20B7-FECB-59B4-CD047445CC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3907" y="4104972"/>
                <a:ext cx="1856772" cy="1559401"/>
              </a:xfrm>
              <a:prstGeom prst="rect">
                <a:avLst/>
              </a:prstGeom>
              <a:blipFill>
                <a:blip r:embed="rId5"/>
                <a:stretch>
                  <a:fillRect l="-17763" b="-54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07486F4-8994-9309-046E-7689B7C8F0A7}"/>
                  </a:ext>
                </a:extLst>
              </p:cNvPr>
              <p:cNvSpPr txBox="1"/>
              <p:nvPr/>
            </p:nvSpPr>
            <p:spPr>
              <a:xfrm>
                <a:off x="1237107" y="2073194"/>
                <a:ext cx="4843812" cy="15349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5400"/>
                  <a:t>b)</a:t>
                </a:r>
                <a:r>
                  <a:rPr lang="en-US" sz="480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66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17</m:t>
                        </m:r>
                      </m:den>
                    </m:f>
                  </m:oMath>
                </a14:m>
                <a:r>
                  <a:rPr lang="en-US" sz="540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6600" b="0" i="0" smtClean="0">
                            <a:latin typeface="Cambria Math" panose="02040503050406030204" pitchFamily="18" charset="0"/>
                          </a:rPr>
                          <m:t>17</m:t>
                        </m:r>
                      </m:den>
                    </m:f>
                  </m:oMath>
                </a14:m>
                <a:r>
                  <a:rPr lang="en-US" sz="440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US" sz="66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66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5400"/>
                  <a:t> </a:t>
                </a:r>
                <a:endParaRPr lang="vi-VN" sz="540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07486F4-8994-9309-046E-7689B7C8F0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7107" y="2073194"/>
                <a:ext cx="4843812" cy="1534972"/>
              </a:xfrm>
              <a:prstGeom prst="rect">
                <a:avLst/>
              </a:prstGeom>
              <a:blipFill>
                <a:blip r:embed="rId6"/>
                <a:stretch>
                  <a:fillRect l="-6792" b="-67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791C114B-7878-3E6A-CF01-5D1661AD8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735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1B5AB-FFDA-7D04-4D9B-0C222146C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D046998-B77F-A294-ED4C-4704B2ECCF3F}"/>
                  </a:ext>
                </a:extLst>
              </p:cNvPr>
              <p:cNvSpPr txBox="1"/>
              <p:nvPr/>
            </p:nvSpPr>
            <p:spPr>
              <a:xfrm>
                <a:off x="642144" y="534787"/>
                <a:ext cx="10877550" cy="40484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3600" b="1"/>
                  <a:t>4. Việt dùng 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b="1"/>
                  <a:t> số tiền của mình để mua một quyển vở. Sau đó bạn ấy dùng thêm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0" smtClean="0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600" b="1"/>
                  <a:t> số tiền của mình để mua bút. Hỏi Việt đã dùng bao nhiêu phần số tiền của mình để mua vở và bút?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D046998-B77F-A294-ED4C-4704B2ECCF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144" y="534787"/>
                <a:ext cx="10877550" cy="4048416"/>
              </a:xfrm>
              <a:prstGeom prst="rect">
                <a:avLst/>
              </a:prstGeom>
              <a:blipFill>
                <a:blip r:embed="rId4"/>
                <a:stretch>
                  <a:fillRect l="-1681" r="-1681" b="-48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1C96B0E2-1D4D-EC0E-B24D-9E4168F01CE9}"/>
              </a:ext>
            </a:extLst>
          </p:cNvPr>
          <p:cNvSpPr/>
          <p:nvPr/>
        </p:nvSpPr>
        <p:spPr>
          <a:xfrm>
            <a:off x="3593773" y="792743"/>
            <a:ext cx="2487146" cy="93188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F408A6C-781A-DA83-1ADC-65131E8BC604}"/>
              </a:ext>
            </a:extLst>
          </p:cNvPr>
          <p:cNvSpPr/>
          <p:nvPr/>
        </p:nvSpPr>
        <p:spPr>
          <a:xfrm>
            <a:off x="9202328" y="1987128"/>
            <a:ext cx="2317365" cy="876301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D38FA38-AD59-2D4E-6B57-0C71EA19293C}"/>
              </a:ext>
            </a:extLst>
          </p:cNvPr>
          <p:cNvSpPr/>
          <p:nvPr/>
        </p:nvSpPr>
        <p:spPr>
          <a:xfrm>
            <a:off x="5074024" y="2863429"/>
            <a:ext cx="1006895" cy="876301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B5A213-8687-492C-1CD7-B1C67388E5C0}"/>
              </a:ext>
            </a:extLst>
          </p:cNvPr>
          <p:cNvSpPr/>
          <p:nvPr/>
        </p:nvSpPr>
        <p:spPr>
          <a:xfrm>
            <a:off x="2186312" y="1959334"/>
            <a:ext cx="807897" cy="93188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593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3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1B5AB-FFDA-7D04-4D9B-0C222146C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607D60-BCA2-D6AF-2341-C0848F24FCEB}"/>
              </a:ext>
            </a:extLst>
          </p:cNvPr>
          <p:cNvSpPr txBox="1"/>
          <p:nvPr/>
        </p:nvSpPr>
        <p:spPr>
          <a:xfrm>
            <a:off x="2835672" y="626611"/>
            <a:ext cx="64904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/>
              <a:t>Bài giải</a:t>
            </a:r>
            <a:endParaRPr lang="en-US" sz="4400" b="1">
              <a:solidFill>
                <a:srgbClr val="00B05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893215-5BFF-EDC3-3F9E-8E3E999F40CC}"/>
              </a:ext>
            </a:extLst>
          </p:cNvPr>
          <p:cNvSpPr txBox="1"/>
          <p:nvPr/>
        </p:nvSpPr>
        <p:spPr>
          <a:xfrm>
            <a:off x="1460345" y="1657738"/>
            <a:ext cx="102029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/>
              <a:t>Phần số tiền mà Việt đã sử dụng là:</a:t>
            </a:r>
            <a:endParaRPr lang="en-US" sz="287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2B72390-DB4A-3D4C-5F50-60CA9D1D070B}"/>
                  </a:ext>
                </a:extLst>
              </p:cNvPr>
              <p:cNvSpPr txBox="1"/>
              <p:nvPr/>
            </p:nvSpPr>
            <p:spPr>
              <a:xfrm>
                <a:off x="3475038" y="2750422"/>
                <a:ext cx="7905750" cy="14169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f>
                      <m:fPr>
                        <m:ctrlPr>
                          <a:rPr lang="en-US" sz="6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800">
                    <a:solidFill>
                      <a:srgbClr val="000000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60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4800">
                    <a:solidFill>
                      <a:srgbClr val="000000"/>
                    </a:solidFill>
                  </a:rPr>
                  <a:t> </a:t>
                </a:r>
                <a:r>
                  <a:rPr lang="en-US" sz="4800" i="1">
                    <a:solidFill>
                      <a:srgbClr val="000000"/>
                    </a:solidFill>
                    <a:latin typeface="+mj-lt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sz="6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800">
                    <a:solidFill>
                      <a:srgbClr val="000000"/>
                    </a:solidFill>
                    <a:latin typeface="+mj-lt"/>
                    <a:cs typeface="Times New Roman" panose="02020603050405020304" pitchFamily="18" charset="0"/>
                  </a:rPr>
                  <a:t>(số tiền) </a:t>
                </a:r>
                <a:r>
                  <a:rPr lang="en-US" sz="4800">
                    <a:solidFill>
                      <a:srgbClr val="000000"/>
                    </a:solidFill>
                  </a:rPr>
                  <a:t> </a:t>
                </a:r>
                <a:endParaRPr lang="vi-VN" sz="480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2B72390-DB4A-3D4C-5F50-60CA9D1D07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5038" y="2750422"/>
                <a:ext cx="7905750" cy="1416926"/>
              </a:xfrm>
              <a:prstGeom prst="rect">
                <a:avLst/>
              </a:prstGeom>
              <a:blipFill>
                <a:blip r:embed="rId4"/>
                <a:stretch>
                  <a:fillRect b="-25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08265FE-A1F4-C0C6-0E37-10C70DE5D394}"/>
                  </a:ext>
                </a:extLst>
              </p:cNvPr>
              <p:cNvSpPr txBox="1"/>
              <p:nvPr/>
            </p:nvSpPr>
            <p:spPr>
              <a:xfrm>
                <a:off x="4419600" y="4275970"/>
                <a:ext cx="6961188" cy="14169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800"/>
                  <a:t>Đáp số:</a:t>
                </a:r>
                <a14:m>
                  <m:oMath xmlns:m="http://schemas.openxmlformats.org/officeDocument/2006/math">
                    <m:r>
                      <a:rPr lang="en-US" sz="60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6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sz="6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800">
                    <a:cs typeface="Times New Roman" panose="02020603050405020304" pitchFamily="18" charset="0"/>
                  </a:rPr>
                  <a:t>số tiền</a:t>
                </a:r>
                <a:r>
                  <a:rPr lang="en-US" sz="4800">
                    <a:solidFill>
                      <a:srgbClr val="000000"/>
                    </a:solidFill>
                    <a:latin typeface="+mj-lt"/>
                    <a:cs typeface="Times New Roman" panose="02020603050405020304" pitchFamily="18" charset="0"/>
                  </a:rPr>
                  <a:t>. </a:t>
                </a:r>
                <a:r>
                  <a:rPr lang="en-US" sz="4800">
                    <a:solidFill>
                      <a:srgbClr val="000000"/>
                    </a:solidFill>
                  </a:rPr>
                  <a:t> </a:t>
                </a:r>
                <a:endParaRPr lang="vi-VN" sz="480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08265FE-A1F4-C0C6-0E37-10C70DE5D3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4275970"/>
                <a:ext cx="6961188" cy="1416926"/>
              </a:xfrm>
              <a:prstGeom prst="rect">
                <a:avLst/>
              </a:prstGeom>
              <a:blipFill>
                <a:blip r:embed="rId5"/>
                <a:stretch>
                  <a:fillRect l="-3940" b="-25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37DA0802-59A7-0C54-15E8-BC62C082F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490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1B5AB-FFDA-7D04-4D9B-0C222146C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D046998-B77F-A294-ED4C-4704B2ECCF3F}"/>
                  </a:ext>
                </a:extLst>
              </p:cNvPr>
              <p:cNvSpPr txBox="1"/>
              <p:nvPr/>
            </p:nvSpPr>
            <p:spPr>
              <a:xfrm>
                <a:off x="642144" y="152617"/>
                <a:ext cx="10877550" cy="64048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4400" b="1"/>
                  <a:t>5. </a:t>
                </a:r>
                <a:r>
                  <a:rPr lang="vi-VN" sz="4400" b="1"/>
                  <a:t>Các bạn đang pha nước cam cho buổi liên hoan. Mai pha được </a:t>
                </a:r>
                <a:r>
                  <a:rPr lang="en-US" sz="4400" b="1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0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vi-VN" sz="4400" b="1" i="1">
                    <a:latin typeface="+mj-lt"/>
                  </a:rPr>
                  <a:t>l</a:t>
                </a:r>
                <a:r>
                  <a:rPr lang="vi-VN" sz="4400" b="1"/>
                  <a:t>, </a:t>
                </a:r>
                <a:r>
                  <a:rPr lang="en-US" sz="4400" b="1"/>
                  <a:t>     </a:t>
                </a:r>
                <a:r>
                  <a:rPr lang="vi-VN" sz="4400" b="1"/>
                  <a:t>Việt pha được </a:t>
                </a:r>
                <a:r>
                  <a:rPr lang="en-US" sz="4400" b="1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4400" b="1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4400" b="1" i="1">
                    <a:latin typeface="+mj-lt"/>
                  </a:rPr>
                  <a:t> </a:t>
                </a:r>
                <a:r>
                  <a:rPr lang="vi-VN" sz="4400" b="1" i="1">
                    <a:latin typeface="+mj-lt"/>
                  </a:rPr>
                  <a:t>l</a:t>
                </a:r>
                <a:r>
                  <a:rPr lang="vi-VN" sz="4400" b="1"/>
                  <a:t>, còn Nam pha được </a:t>
                </a:r>
                <a:r>
                  <a:rPr lang="en-US" sz="4400" b="1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0" smtClean="0"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en-US" sz="4400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vi-VN" sz="4400" b="1" i="1">
                    <a:latin typeface="+mj-lt"/>
                  </a:rPr>
                  <a:t>l</a:t>
                </a:r>
                <a:r>
                  <a:rPr lang="vi-VN" sz="4400" b="1"/>
                  <a:t>. Tính số lít nước cam cả ba bạn pha được.</a:t>
                </a:r>
                <a:endParaRPr lang="en-US" sz="4400" b="1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D046998-B77F-A294-ED4C-4704B2ECCF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144" y="152617"/>
                <a:ext cx="10877550" cy="6404830"/>
              </a:xfrm>
              <a:prstGeom prst="rect">
                <a:avLst/>
              </a:prstGeom>
              <a:blipFill>
                <a:blip r:embed="rId4"/>
                <a:stretch>
                  <a:fillRect l="-2241" r="-2241" b="-35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56E3361E-1DAC-D43B-C383-9E96C18E24AE}"/>
              </a:ext>
            </a:extLst>
          </p:cNvPr>
          <p:cNvSpPr/>
          <p:nvPr/>
        </p:nvSpPr>
        <p:spPr>
          <a:xfrm>
            <a:off x="5404644" y="1545779"/>
            <a:ext cx="6115050" cy="93188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30F87BB-32EE-A0F6-EE47-B40F2CF9C044}"/>
              </a:ext>
            </a:extLst>
          </p:cNvPr>
          <p:cNvSpPr/>
          <p:nvPr/>
        </p:nvSpPr>
        <p:spPr>
          <a:xfrm>
            <a:off x="642144" y="2976282"/>
            <a:ext cx="6386139" cy="10753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F216A2-357A-F266-A464-CD0925901B3C}"/>
              </a:ext>
            </a:extLst>
          </p:cNvPr>
          <p:cNvSpPr/>
          <p:nvPr/>
        </p:nvSpPr>
        <p:spPr>
          <a:xfrm>
            <a:off x="8699175" y="2957910"/>
            <a:ext cx="2820520" cy="10753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9C5E6C-EA74-7E5D-B451-6AE5763A97CB}"/>
              </a:ext>
            </a:extLst>
          </p:cNvPr>
          <p:cNvSpPr/>
          <p:nvPr/>
        </p:nvSpPr>
        <p:spPr>
          <a:xfrm>
            <a:off x="642143" y="4456923"/>
            <a:ext cx="3034118" cy="10753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A78A26E-D1A7-0509-D731-8E76A6B127CF}"/>
                  </a:ext>
                </a:extLst>
              </p:cNvPr>
              <p:cNvSpPr txBox="1"/>
              <p:nvPr/>
            </p:nvSpPr>
            <p:spPr>
              <a:xfrm>
                <a:off x="642144" y="152617"/>
                <a:ext cx="10877550" cy="64048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4400" b="1"/>
                  <a:t>5. </a:t>
                </a:r>
                <a:r>
                  <a:rPr lang="vi-VN" sz="4400" b="1"/>
                  <a:t>Các bạn đang pha nước cam cho buổi liên hoan. Mai pha được </a:t>
                </a:r>
                <a:r>
                  <a:rPr lang="en-US" sz="4400" b="1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0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vi-VN" sz="4400" b="1" i="1">
                    <a:latin typeface="+mj-lt"/>
                  </a:rPr>
                  <a:t>l</a:t>
                </a:r>
                <a:r>
                  <a:rPr lang="vi-VN" sz="4400" b="1"/>
                  <a:t>, </a:t>
                </a:r>
                <a:r>
                  <a:rPr lang="en-US" sz="4400" b="1"/>
                  <a:t>     </a:t>
                </a:r>
                <a:r>
                  <a:rPr lang="vi-VN" sz="4400" b="1"/>
                  <a:t>Việt pha được </a:t>
                </a:r>
                <a:r>
                  <a:rPr lang="en-US" sz="4400" b="1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4400" b="1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4400" b="1" i="1">
                    <a:latin typeface="+mj-lt"/>
                  </a:rPr>
                  <a:t> </a:t>
                </a:r>
                <a:r>
                  <a:rPr lang="vi-VN" sz="4400" b="1" i="1">
                    <a:latin typeface="+mj-lt"/>
                  </a:rPr>
                  <a:t>l</a:t>
                </a:r>
                <a:r>
                  <a:rPr lang="vi-VN" sz="4400" b="1"/>
                  <a:t>, còn Nam pha được </a:t>
                </a:r>
                <a:r>
                  <a:rPr lang="en-US" sz="4400" b="1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0" smtClean="0"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en-US" sz="4400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vi-VN" sz="4400" b="1" i="1">
                    <a:latin typeface="+mj-lt"/>
                  </a:rPr>
                  <a:t>l</a:t>
                </a:r>
                <a:r>
                  <a:rPr lang="vi-VN" sz="4400" b="1"/>
                  <a:t>. </a:t>
                </a:r>
                <a:r>
                  <a:rPr lang="vi-VN" sz="4400" b="1">
                    <a:solidFill>
                      <a:srgbClr val="0070C0"/>
                    </a:solidFill>
                  </a:rPr>
                  <a:t>Tính số lít nước cam cả ba bạn pha được.</a:t>
                </a:r>
                <a:endParaRPr lang="en-US" sz="4400" b="1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A78A26E-D1A7-0509-D731-8E76A6B127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144" y="152617"/>
                <a:ext cx="10877550" cy="6404830"/>
              </a:xfrm>
              <a:prstGeom prst="rect">
                <a:avLst/>
              </a:prstGeom>
              <a:blipFill>
                <a:blip r:embed="rId5"/>
                <a:stretch>
                  <a:fillRect l="-2241" r="-2241" b="-35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801E979A-9F32-6F9C-C76E-A41CF1164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114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9" grpId="0" animBg="1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1B5AB-FFDA-7D04-4D9B-0C222146C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607D60-BCA2-D6AF-2341-C0848F24FCEB}"/>
              </a:ext>
            </a:extLst>
          </p:cNvPr>
          <p:cNvSpPr txBox="1"/>
          <p:nvPr/>
        </p:nvSpPr>
        <p:spPr>
          <a:xfrm>
            <a:off x="2835672" y="364591"/>
            <a:ext cx="64904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/>
              <a:t>Bài giải</a:t>
            </a:r>
            <a:endParaRPr lang="en-US" sz="4400" b="1">
              <a:solidFill>
                <a:srgbClr val="00B05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893215-5BFF-EDC3-3F9E-8E3E999F40CC}"/>
              </a:ext>
            </a:extLst>
          </p:cNvPr>
          <p:cNvSpPr txBox="1"/>
          <p:nvPr/>
        </p:nvSpPr>
        <p:spPr>
          <a:xfrm>
            <a:off x="1460345" y="1395718"/>
            <a:ext cx="102029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/>
              <a:t>Số lít nước cam mà cả 3 bạn pha được là:</a:t>
            </a:r>
            <a:endParaRPr lang="en-US" sz="287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2B72390-DB4A-3D4C-5F50-60CA9D1D070B}"/>
                  </a:ext>
                </a:extLst>
              </p:cNvPr>
              <p:cNvSpPr txBox="1"/>
              <p:nvPr/>
            </p:nvSpPr>
            <p:spPr>
              <a:xfrm>
                <a:off x="3513138" y="2965378"/>
                <a:ext cx="7905750" cy="14169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f>
                      <m:fPr>
                        <m:ctrlPr>
                          <a:rPr lang="en-US" sz="6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800">
                    <a:solidFill>
                      <a:srgbClr val="000000"/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60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4000"/>
                  <a:t> </a:t>
                </a:r>
                <a:r>
                  <a:rPr lang="en-US" sz="4800"/>
                  <a:t>+</a:t>
                </a:r>
                <a:r>
                  <a:rPr lang="en-US" sz="400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en-US" sz="6000" b="0" i="0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4800">
                    <a:solidFill>
                      <a:srgbClr val="000000"/>
                    </a:solidFill>
                  </a:rPr>
                  <a:t> </a:t>
                </a:r>
                <a:r>
                  <a:rPr lang="en-US" sz="4800" i="1">
                    <a:solidFill>
                      <a:srgbClr val="000000"/>
                    </a:solidFill>
                    <a:latin typeface="+mj-lt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num>
                      <m:den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en-US" sz="6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800">
                    <a:solidFill>
                      <a:srgbClr val="000000"/>
                    </a:solidFill>
                    <a:latin typeface="+mj-lt"/>
                    <a:cs typeface="Times New Roman" panose="02020603050405020304" pitchFamily="18" charset="0"/>
                  </a:rPr>
                  <a:t>= 2 (</a:t>
                </a:r>
                <a:r>
                  <a:rPr lang="en-US" sz="4800" i="1">
                    <a:solidFill>
                      <a:srgbClr val="0000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l</a:t>
                </a:r>
                <a:r>
                  <a:rPr lang="en-US" sz="4800">
                    <a:solidFill>
                      <a:srgbClr val="000000"/>
                    </a:solidFill>
                    <a:latin typeface="+mj-lt"/>
                    <a:cs typeface="Times New Roman" panose="02020603050405020304" pitchFamily="18" charset="0"/>
                  </a:rPr>
                  <a:t>) </a:t>
                </a:r>
                <a:r>
                  <a:rPr lang="en-US" sz="4800">
                    <a:solidFill>
                      <a:srgbClr val="000000"/>
                    </a:solidFill>
                  </a:rPr>
                  <a:t> </a:t>
                </a:r>
                <a:endParaRPr lang="vi-VN" sz="480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2B72390-DB4A-3D4C-5F50-60CA9D1D07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3138" y="2965378"/>
                <a:ext cx="7905750" cy="1416926"/>
              </a:xfrm>
              <a:prstGeom prst="rect">
                <a:avLst/>
              </a:prstGeom>
              <a:blipFill>
                <a:blip r:embed="rId4"/>
                <a:stretch>
                  <a:fillRect b="-34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908265FE-A1F4-C0C6-0E37-10C70DE5D394}"/>
              </a:ext>
            </a:extLst>
          </p:cNvPr>
          <p:cNvSpPr txBox="1"/>
          <p:nvPr/>
        </p:nvSpPr>
        <p:spPr>
          <a:xfrm>
            <a:off x="5010150" y="4759567"/>
            <a:ext cx="69611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/>
              <a:t>Đáp số: </a:t>
            </a:r>
            <a:r>
              <a:rPr lang="en-US" sz="4800">
                <a:cs typeface="Times New Roman" panose="02020603050405020304" pitchFamily="18" charset="0"/>
              </a:rPr>
              <a:t>2 </a:t>
            </a:r>
            <a:r>
              <a:rPr lang="en-US" sz="4800" i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</a:t>
            </a:r>
            <a:r>
              <a:rPr lang="en-US" sz="480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. </a:t>
            </a:r>
            <a:r>
              <a:rPr lang="en-US" sz="4800">
                <a:solidFill>
                  <a:srgbClr val="000000"/>
                </a:solidFill>
              </a:rPr>
              <a:t> </a:t>
            </a:r>
            <a:endParaRPr lang="vi-VN" sz="4800">
              <a:solidFill>
                <a:srgbClr val="000000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685640-771F-BAF5-BDBD-FA5F24F04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146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8DF7845A-4D77-FB15-02AA-5F9798D855D3}"/>
              </a:ext>
            </a:extLst>
          </p:cNvPr>
          <p:cNvSpPr/>
          <p:nvPr/>
        </p:nvSpPr>
        <p:spPr>
          <a:xfrm>
            <a:off x="1369345" y="2326340"/>
            <a:ext cx="9423147" cy="2205320"/>
          </a:xfrm>
          <a:prstGeom prst="round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13800" b="1">
                <a:solidFill>
                  <a:srgbClr val="000000"/>
                </a:solidFill>
              </a:rPr>
              <a:t>DẶN DÒ</a:t>
            </a:r>
          </a:p>
        </p:txBody>
      </p:sp>
    </p:spTree>
    <p:extLst>
      <p:ext uri="{BB962C8B-B14F-4D97-AF65-F5344CB8AC3E}">
        <p14:creationId xmlns:p14="http://schemas.microsoft.com/office/powerpoint/2010/main" val="167981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06AD5FE-496A-2DD9-F883-08BA89E1739E}"/>
              </a:ext>
            </a:extLst>
          </p:cNvPr>
          <p:cNvSpPr txBox="1"/>
          <p:nvPr/>
        </p:nvSpPr>
        <p:spPr>
          <a:xfrm>
            <a:off x="1396271" y="2781300"/>
            <a:ext cx="93692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7200" b="1">
                <a:solidFill>
                  <a:srgbClr val="C00000"/>
                </a:solidFill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270845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1B5AB-FFDA-7D04-4D9B-0C222146C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046998-B77F-A294-ED4C-4704B2ECCF3F}"/>
              </a:ext>
            </a:extLst>
          </p:cNvPr>
          <p:cNvSpPr txBox="1"/>
          <p:nvPr/>
        </p:nvSpPr>
        <p:spPr>
          <a:xfrm>
            <a:off x="1038719" y="721005"/>
            <a:ext cx="112844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/>
              <a:t>1. Tính.</a:t>
            </a:r>
            <a:endParaRPr lang="vi-VN" sz="4400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7D68E46-685F-AEC5-2067-5754A0658BAB}"/>
                  </a:ext>
                </a:extLst>
              </p:cNvPr>
              <p:cNvSpPr txBox="1"/>
              <p:nvPr/>
            </p:nvSpPr>
            <p:spPr>
              <a:xfrm>
                <a:off x="1774384" y="1899712"/>
                <a:ext cx="3099494" cy="14037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800"/>
                  <a:t>a</a:t>
                </a:r>
                <a:r>
                  <a:rPr lang="en-US" sz="4800">
                    <a:solidFill>
                      <a:srgbClr val="000000"/>
                    </a:solidFill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60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US" sz="4800">
                    <a:solidFill>
                      <a:srgbClr val="000000"/>
                    </a:solidFill>
                  </a:rPr>
                  <a:t> </a:t>
                </a:r>
                <a:r>
                  <a:rPr lang="en-US" sz="400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US" sz="6000" b="0" i="0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endParaRPr lang="vi-VN" sz="480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7D68E46-685F-AEC5-2067-5754A0658B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4384" y="1899712"/>
                <a:ext cx="3099494" cy="1403782"/>
              </a:xfrm>
              <a:prstGeom prst="rect">
                <a:avLst/>
              </a:prstGeom>
              <a:blipFill>
                <a:blip r:embed="rId3"/>
                <a:stretch>
                  <a:fillRect l="-8841" b="-3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5FCE92B-E2AA-1D98-814C-57322AFC3360}"/>
                  </a:ext>
                </a:extLst>
              </p:cNvPr>
              <p:cNvSpPr txBox="1"/>
              <p:nvPr/>
            </p:nvSpPr>
            <p:spPr>
              <a:xfrm>
                <a:off x="6680960" y="1899712"/>
                <a:ext cx="3099494" cy="14037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800"/>
                  <a:t>b</a:t>
                </a:r>
                <a:r>
                  <a:rPr lang="en-US" sz="4800">
                    <a:solidFill>
                      <a:srgbClr val="000000"/>
                    </a:solidFill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60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4800">
                    <a:solidFill>
                      <a:srgbClr val="000000"/>
                    </a:solidFill>
                  </a:rPr>
                  <a:t> </a:t>
                </a:r>
                <a:r>
                  <a:rPr lang="en-US" sz="400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6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vi-VN" sz="480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5FCE92B-E2AA-1D98-814C-57322AFC33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0960" y="1899712"/>
                <a:ext cx="3099494" cy="1403782"/>
              </a:xfrm>
              <a:prstGeom prst="rect">
                <a:avLst/>
              </a:prstGeom>
              <a:blipFill>
                <a:blip r:embed="rId4"/>
                <a:stretch>
                  <a:fillRect l="-9055" b="-3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8CD2DFB-A15E-0D8C-32DB-D7391334614B}"/>
                  </a:ext>
                </a:extLst>
              </p:cNvPr>
              <p:cNvSpPr txBox="1"/>
              <p:nvPr/>
            </p:nvSpPr>
            <p:spPr>
              <a:xfrm>
                <a:off x="4531172" y="4311218"/>
                <a:ext cx="3099494" cy="14037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800"/>
                  <a:t>c</a:t>
                </a:r>
                <a:r>
                  <a:rPr lang="en-US" sz="4800">
                    <a:solidFill>
                      <a:srgbClr val="000000"/>
                    </a:solidFill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4800">
                    <a:solidFill>
                      <a:srgbClr val="000000"/>
                    </a:solidFill>
                  </a:rPr>
                  <a:t> </a:t>
                </a:r>
                <a:r>
                  <a:rPr lang="en-US" sz="400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6000" b="0" i="0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vi-VN" sz="480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8CD2DFB-A15E-0D8C-32DB-D739133461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1172" y="4311218"/>
                <a:ext cx="3099494" cy="1403782"/>
              </a:xfrm>
              <a:prstGeom prst="rect">
                <a:avLst/>
              </a:prstGeom>
              <a:blipFill>
                <a:blip r:embed="rId5"/>
                <a:stretch>
                  <a:fillRect l="-8841" b="-34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555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1B5AB-FFDA-7D04-4D9B-0C222146C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046998-B77F-A294-ED4C-4704B2ECCF3F}"/>
              </a:ext>
            </a:extLst>
          </p:cNvPr>
          <p:cNvSpPr txBox="1"/>
          <p:nvPr/>
        </p:nvSpPr>
        <p:spPr>
          <a:xfrm>
            <a:off x="877355" y="176720"/>
            <a:ext cx="112844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/>
              <a:t>1. Tính.</a:t>
            </a:r>
            <a:endParaRPr lang="vi-VN" sz="4400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7D68E46-685F-AEC5-2067-5754A0658BAB}"/>
                  </a:ext>
                </a:extLst>
              </p:cNvPr>
              <p:cNvSpPr txBox="1"/>
              <p:nvPr/>
            </p:nvSpPr>
            <p:spPr>
              <a:xfrm>
                <a:off x="1242913" y="946161"/>
                <a:ext cx="3099494" cy="14037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800"/>
                  <a:t>a</a:t>
                </a:r>
                <a:r>
                  <a:rPr lang="en-US" sz="4800">
                    <a:solidFill>
                      <a:srgbClr val="000000"/>
                    </a:solidFill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60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US" sz="4800">
                    <a:solidFill>
                      <a:srgbClr val="000000"/>
                    </a:solidFill>
                  </a:rPr>
                  <a:t> </a:t>
                </a:r>
                <a:r>
                  <a:rPr lang="en-US" sz="400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US" sz="6000" b="0" i="0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endParaRPr lang="vi-VN" sz="480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7D68E46-685F-AEC5-2067-5754A0658B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2913" y="946161"/>
                <a:ext cx="3099494" cy="1403782"/>
              </a:xfrm>
              <a:prstGeom prst="rect">
                <a:avLst/>
              </a:prstGeom>
              <a:blipFill>
                <a:blip r:embed="rId4"/>
                <a:stretch>
                  <a:fillRect l="-9055" b="-3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5FCE92B-E2AA-1D98-814C-57322AFC3360}"/>
                  </a:ext>
                </a:extLst>
              </p:cNvPr>
              <p:cNvSpPr txBox="1"/>
              <p:nvPr/>
            </p:nvSpPr>
            <p:spPr>
              <a:xfrm>
                <a:off x="1242913" y="2727109"/>
                <a:ext cx="3099494" cy="14037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800"/>
                  <a:t>b</a:t>
                </a:r>
                <a:r>
                  <a:rPr lang="en-US" sz="4800">
                    <a:solidFill>
                      <a:srgbClr val="000000"/>
                    </a:solidFill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60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4800">
                    <a:solidFill>
                      <a:srgbClr val="000000"/>
                    </a:solidFill>
                  </a:rPr>
                  <a:t> </a:t>
                </a:r>
                <a:r>
                  <a:rPr lang="en-US" sz="400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6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vi-VN" sz="480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5FCE92B-E2AA-1D98-814C-57322AFC33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2913" y="2727109"/>
                <a:ext cx="3099494" cy="1403782"/>
              </a:xfrm>
              <a:prstGeom prst="rect">
                <a:avLst/>
              </a:prstGeom>
              <a:blipFill>
                <a:blip r:embed="rId5"/>
                <a:stretch>
                  <a:fillRect l="-9055" b="-34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8CD2DFB-A15E-0D8C-32DB-D7391334614B}"/>
                  </a:ext>
                </a:extLst>
              </p:cNvPr>
              <p:cNvSpPr txBox="1"/>
              <p:nvPr/>
            </p:nvSpPr>
            <p:spPr>
              <a:xfrm>
                <a:off x="1242913" y="4508057"/>
                <a:ext cx="3099494" cy="14037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800"/>
                  <a:t>c</a:t>
                </a:r>
                <a:r>
                  <a:rPr lang="en-US" sz="4800">
                    <a:solidFill>
                      <a:srgbClr val="000000"/>
                    </a:solidFill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4800">
                    <a:solidFill>
                      <a:srgbClr val="000000"/>
                    </a:solidFill>
                  </a:rPr>
                  <a:t> </a:t>
                </a:r>
                <a:r>
                  <a:rPr lang="en-US" sz="400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6000" b="0" i="0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vi-VN" sz="480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8CD2DFB-A15E-0D8C-32DB-D739133461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2913" y="4508057"/>
                <a:ext cx="3099494" cy="1403782"/>
              </a:xfrm>
              <a:prstGeom prst="rect">
                <a:avLst/>
              </a:prstGeom>
              <a:blipFill>
                <a:blip r:embed="rId6"/>
                <a:stretch>
                  <a:fillRect l="-9055" b="-3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034D372-C83C-BB76-37EE-748A2C16BC57}"/>
                  </a:ext>
                </a:extLst>
              </p:cNvPr>
              <p:cNvSpPr txBox="1"/>
              <p:nvPr/>
            </p:nvSpPr>
            <p:spPr>
              <a:xfrm>
                <a:off x="4121793" y="956987"/>
                <a:ext cx="3099493" cy="13980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800">
                    <a:solidFill>
                      <a:srgbClr val="000000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60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6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 + 14</m:t>
                        </m:r>
                      </m:num>
                      <m:den>
                        <m:r>
                          <a:rPr lang="en-US" sz="60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endParaRPr lang="vi-VN" sz="480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034D372-C83C-BB76-37EE-748A2C16BC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1793" y="956987"/>
                <a:ext cx="3099493" cy="1398011"/>
              </a:xfrm>
              <a:prstGeom prst="rect">
                <a:avLst/>
              </a:prstGeom>
              <a:blipFill>
                <a:blip r:embed="rId7"/>
                <a:stretch>
                  <a:fillRect l="-8841" b="-43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EC88C5-AF89-84B5-DEF9-E72D84841CBD}"/>
                  </a:ext>
                </a:extLst>
              </p:cNvPr>
              <p:cNvSpPr txBox="1"/>
              <p:nvPr/>
            </p:nvSpPr>
            <p:spPr>
              <a:xfrm>
                <a:off x="6620744" y="923975"/>
                <a:ext cx="1695949" cy="14259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800" b="1"/>
                  <a:t>=</a:t>
                </a:r>
                <a14:m>
                  <m:oMath xmlns:m="http://schemas.openxmlformats.org/officeDocument/2006/math">
                    <m:r>
                      <a:rPr lang="en-US" sz="6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6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en-US" sz="6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vi-VN" sz="4800" b="1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EC88C5-AF89-84B5-DEF9-E72D84841C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0744" y="923975"/>
                <a:ext cx="1695949" cy="1425968"/>
              </a:xfrm>
              <a:prstGeom prst="rect">
                <a:avLst/>
              </a:prstGeom>
              <a:blipFill>
                <a:blip r:embed="rId8"/>
                <a:stretch>
                  <a:fillRect l="-16187" b="-4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54E79FA-ACA7-D1CB-490E-5BB338B8EB49}"/>
                  </a:ext>
                </a:extLst>
              </p:cNvPr>
              <p:cNvSpPr txBox="1"/>
              <p:nvPr/>
            </p:nvSpPr>
            <p:spPr>
              <a:xfrm>
                <a:off x="3708136" y="2710961"/>
                <a:ext cx="3099493" cy="13980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800">
                    <a:solidFill>
                      <a:srgbClr val="000000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60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6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60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r>
                  <a:rPr lang="en-US" sz="480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sz="6000" b="0" i="0" smtClean="0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r>
                  <a:rPr lang="en-US" sz="4800"/>
                  <a:t> </a:t>
                </a:r>
                <a:endParaRPr lang="vi-VN" sz="480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54E79FA-ACA7-D1CB-490E-5BB338B8EB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8136" y="2710961"/>
                <a:ext cx="3099493" cy="1398011"/>
              </a:xfrm>
              <a:prstGeom prst="rect">
                <a:avLst/>
              </a:prstGeom>
              <a:blipFill>
                <a:blip r:embed="rId9"/>
                <a:stretch>
                  <a:fillRect l="-8841" b="-43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B9119AD-75D1-5223-42CF-F31FA83B6C00}"/>
                  </a:ext>
                </a:extLst>
              </p:cNvPr>
              <p:cNvSpPr txBox="1"/>
              <p:nvPr/>
            </p:nvSpPr>
            <p:spPr>
              <a:xfrm>
                <a:off x="6620744" y="2683004"/>
                <a:ext cx="1695949" cy="14259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800" b="1"/>
                  <a:t>=</a:t>
                </a:r>
                <a14:m>
                  <m:oMath xmlns:m="http://schemas.openxmlformats.org/officeDocument/2006/math">
                    <m:r>
                      <a:rPr lang="en-US" sz="6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6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en-US" sz="6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</m:den>
                    </m:f>
                  </m:oMath>
                </a14:m>
                <a:endParaRPr lang="vi-VN" sz="4800" b="1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B9119AD-75D1-5223-42CF-F31FA83B6C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0744" y="2683004"/>
                <a:ext cx="1695949" cy="1425968"/>
              </a:xfrm>
              <a:prstGeom prst="rect">
                <a:avLst/>
              </a:prstGeom>
              <a:blipFill>
                <a:blip r:embed="rId10"/>
                <a:stretch>
                  <a:fillRect l="-16187" b="-38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2BEE272-C6E8-C2F3-2BFD-0D3DF2A5A9CD}"/>
                  </a:ext>
                </a:extLst>
              </p:cNvPr>
              <p:cNvSpPr txBox="1"/>
              <p:nvPr/>
            </p:nvSpPr>
            <p:spPr>
              <a:xfrm>
                <a:off x="4109960" y="4464935"/>
                <a:ext cx="3099493" cy="13980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800">
                    <a:solidFill>
                      <a:srgbClr val="000000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60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6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60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480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US" sz="6000" b="0" i="0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r>
                  <a:rPr lang="en-US" sz="4800"/>
                  <a:t> </a:t>
                </a:r>
                <a:endParaRPr lang="vi-VN" sz="480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2BEE272-C6E8-C2F3-2BFD-0D3DF2A5A9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9960" y="4464935"/>
                <a:ext cx="3099493" cy="1398011"/>
              </a:xfrm>
              <a:prstGeom prst="rect">
                <a:avLst/>
              </a:prstGeom>
              <a:blipFill>
                <a:blip r:embed="rId11"/>
                <a:stretch>
                  <a:fillRect l="-8841" b="-3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94F42AF-0B58-3C63-D435-45BE2FFDA9E1}"/>
                  </a:ext>
                </a:extLst>
              </p:cNvPr>
              <p:cNvSpPr txBox="1"/>
              <p:nvPr/>
            </p:nvSpPr>
            <p:spPr>
              <a:xfrm>
                <a:off x="7022568" y="4436978"/>
                <a:ext cx="1695949" cy="14259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800" b="1"/>
                  <a:t>=</a:t>
                </a:r>
                <a14:m>
                  <m:oMath xmlns:m="http://schemas.openxmlformats.org/officeDocument/2006/math">
                    <m:r>
                      <a:rPr lang="en-US" sz="6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6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</m:num>
                      <m:den>
                        <m:r>
                          <a:rPr lang="en-US" sz="6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</m:oMath>
                </a14:m>
                <a:endParaRPr lang="vi-VN" sz="4800" b="1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94F42AF-0B58-3C63-D435-45BE2FFDA9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2568" y="4436978"/>
                <a:ext cx="1695949" cy="1425968"/>
              </a:xfrm>
              <a:prstGeom prst="rect">
                <a:avLst/>
              </a:prstGeom>
              <a:blipFill>
                <a:blip r:embed="rId12"/>
                <a:stretch>
                  <a:fillRect l="-16547" b="-38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0991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1B5AB-FFDA-7D04-4D9B-0C222146C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046998-B77F-A294-ED4C-4704B2ECCF3F}"/>
              </a:ext>
            </a:extLst>
          </p:cNvPr>
          <p:cNvSpPr txBox="1"/>
          <p:nvPr/>
        </p:nvSpPr>
        <p:spPr>
          <a:xfrm>
            <a:off x="648819" y="293687"/>
            <a:ext cx="112844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/>
              <a:t>2. So sánh giá trị của các biểu thức dưới đây.</a:t>
            </a:r>
            <a:endParaRPr lang="vi-VN" sz="4000" b="1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01ECA9B-6A9A-BC6A-FB7B-01FBA0AB8F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91428" y="1106808"/>
            <a:ext cx="10178981" cy="54799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C56CAD6D-8BC4-C608-845F-0B018513A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5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1B5AB-FFDA-7D04-4D9B-0C222146C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046998-B77F-A294-ED4C-4704B2ECCF3F}"/>
              </a:ext>
            </a:extLst>
          </p:cNvPr>
          <p:cNvSpPr txBox="1"/>
          <p:nvPr/>
        </p:nvSpPr>
        <p:spPr>
          <a:xfrm>
            <a:off x="438676" y="237750"/>
            <a:ext cx="112844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/>
              <a:t>2. So sánh giá trị của các biểu thức dưới đây.</a:t>
            </a:r>
            <a:endParaRPr lang="vi-VN" sz="3200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57DAE47-2C7D-A381-3331-EFD958CF5906}"/>
                  </a:ext>
                </a:extLst>
              </p:cNvPr>
              <p:cNvSpPr txBox="1"/>
              <p:nvPr/>
            </p:nvSpPr>
            <p:spPr>
              <a:xfrm>
                <a:off x="484065" y="1061890"/>
                <a:ext cx="4348099" cy="12838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71500" indent="-571500" algn="just">
                  <a:buFont typeface="Arial" panose="020B0604020202020204" pitchFamily="34" charset="0"/>
                  <a:buChar char="•"/>
                </a:pPr>
                <a:r>
                  <a:rPr lang="en-US" sz="4400">
                    <a:solidFill>
                      <a:srgbClr val="000000"/>
                    </a:solidFill>
                  </a:rPr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54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40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5400" b="0" i="0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3600"/>
                  <a:t>)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5400" b="0" i="0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400"/>
                  <a:t> </a:t>
                </a:r>
                <a:endParaRPr lang="vi-VN" sz="440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57DAE47-2C7D-A381-3331-EFD958CF59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065" y="1061890"/>
                <a:ext cx="4348099" cy="1283813"/>
              </a:xfrm>
              <a:prstGeom prst="rect">
                <a:avLst/>
              </a:prstGeom>
              <a:blipFill>
                <a:blip r:embed="rId4"/>
                <a:stretch>
                  <a:fillRect l="-5042" b="-37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D3822B6-ADCF-4EA4-FFFF-B4CA4999843D}"/>
                  </a:ext>
                </a:extLst>
              </p:cNvPr>
              <p:cNvSpPr txBox="1"/>
              <p:nvPr/>
            </p:nvSpPr>
            <p:spPr>
              <a:xfrm>
                <a:off x="3612748" y="1053041"/>
                <a:ext cx="2183964" cy="1272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400">
                    <a:solidFill>
                      <a:srgbClr val="000000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54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54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54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400"/>
                  <a:t> </a:t>
                </a:r>
                <a:r>
                  <a:rPr lang="en-US" sz="360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5400" b="0" i="0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400"/>
                  <a:t> </a:t>
                </a:r>
                <a:endParaRPr lang="vi-VN" sz="440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D3822B6-ADCF-4EA4-FFFF-B4CA499984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748" y="1053041"/>
                <a:ext cx="2183964" cy="1272656"/>
              </a:xfrm>
              <a:prstGeom prst="rect">
                <a:avLst/>
              </a:prstGeom>
              <a:blipFill>
                <a:blip r:embed="rId5"/>
                <a:stretch>
                  <a:fillRect l="-11453" b="-38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7C94D5B-8B7C-A736-A62C-8C95062CC9AD}"/>
                  </a:ext>
                </a:extLst>
              </p:cNvPr>
              <p:cNvSpPr txBox="1"/>
              <p:nvPr/>
            </p:nvSpPr>
            <p:spPr>
              <a:xfrm>
                <a:off x="5343152" y="1053041"/>
                <a:ext cx="1201083" cy="1292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400" b="1">
                    <a:solidFill>
                      <a:srgbClr val="FF0000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5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5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5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vi-VN" sz="4400" b="1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7C94D5B-8B7C-A736-A62C-8C95062CC9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152" y="1053041"/>
                <a:ext cx="1201083" cy="1292662"/>
              </a:xfrm>
              <a:prstGeom prst="rect">
                <a:avLst/>
              </a:prstGeom>
              <a:blipFill>
                <a:blip r:embed="rId6"/>
                <a:stretch>
                  <a:fillRect l="-20812" b="-4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06E71A3-F917-5C72-95F1-974BE02937E8}"/>
                  </a:ext>
                </a:extLst>
              </p:cNvPr>
              <p:cNvSpPr txBox="1"/>
              <p:nvPr/>
            </p:nvSpPr>
            <p:spPr>
              <a:xfrm>
                <a:off x="484065" y="2909095"/>
                <a:ext cx="4348099" cy="12838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71500" indent="-571500" algn="just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54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400"/>
                  <a:t> +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5400" b="0" i="0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360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5400" b="0" i="0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400"/>
                  <a:t>) </a:t>
                </a:r>
                <a:endParaRPr lang="vi-VN" sz="440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06E71A3-F917-5C72-95F1-974BE02937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065" y="2909095"/>
                <a:ext cx="4348099" cy="1283813"/>
              </a:xfrm>
              <a:prstGeom prst="rect">
                <a:avLst/>
              </a:prstGeom>
              <a:blipFill>
                <a:blip r:embed="rId7"/>
                <a:stretch>
                  <a:fillRect b="-37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AEAD5F6-6C90-3E66-7DA5-982C688E4B39}"/>
                  </a:ext>
                </a:extLst>
              </p:cNvPr>
              <p:cNvSpPr txBox="1"/>
              <p:nvPr/>
            </p:nvSpPr>
            <p:spPr>
              <a:xfrm>
                <a:off x="3612748" y="2900246"/>
                <a:ext cx="2183964" cy="12719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400">
                    <a:solidFill>
                      <a:srgbClr val="000000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54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54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54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400"/>
                  <a:t> </a:t>
                </a:r>
                <a:r>
                  <a:rPr lang="en-US" sz="360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5400" b="0" i="0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400"/>
                  <a:t> </a:t>
                </a:r>
                <a:endParaRPr lang="vi-VN" sz="440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AEAD5F6-6C90-3E66-7DA5-982C688E4B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748" y="2900246"/>
                <a:ext cx="2183964" cy="1271951"/>
              </a:xfrm>
              <a:prstGeom prst="rect">
                <a:avLst/>
              </a:prstGeom>
              <a:blipFill>
                <a:blip r:embed="rId8"/>
                <a:stretch>
                  <a:fillRect l="-11453" b="-43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CA88DDC-E1E4-F11F-5E25-21E0A738D18C}"/>
                  </a:ext>
                </a:extLst>
              </p:cNvPr>
              <p:cNvSpPr txBox="1"/>
              <p:nvPr/>
            </p:nvSpPr>
            <p:spPr>
              <a:xfrm>
                <a:off x="5343152" y="2900246"/>
                <a:ext cx="1201083" cy="1292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400" b="1">
                    <a:solidFill>
                      <a:srgbClr val="FF0000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5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5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5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vi-VN" sz="4400" b="1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CA88DDC-E1E4-F11F-5E25-21E0A738D1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152" y="2900246"/>
                <a:ext cx="1201083" cy="1292662"/>
              </a:xfrm>
              <a:prstGeom prst="rect">
                <a:avLst/>
              </a:prstGeom>
              <a:blipFill>
                <a:blip r:embed="rId9"/>
                <a:stretch>
                  <a:fillRect l="-20812" b="-4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13D5A3C-228A-37F9-F897-4C4C8F524D1E}"/>
                  </a:ext>
                </a:extLst>
              </p:cNvPr>
              <p:cNvSpPr txBox="1"/>
              <p:nvPr/>
            </p:nvSpPr>
            <p:spPr>
              <a:xfrm>
                <a:off x="492652" y="4818936"/>
                <a:ext cx="4348099" cy="12838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71500" indent="-571500" algn="just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54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40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5400" b="0" i="0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360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5400" b="0" i="0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4400"/>
                  <a:t> </a:t>
                </a:r>
                <a:endParaRPr lang="vi-VN" sz="440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13D5A3C-228A-37F9-F897-4C4C8F524D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652" y="4818936"/>
                <a:ext cx="4348099" cy="1283813"/>
              </a:xfrm>
              <a:prstGeom prst="rect">
                <a:avLst/>
              </a:prstGeom>
              <a:blipFill>
                <a:blip r:embed="rId10"/>
                <a:stretch>
                  <a:fillRect b="-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B137F9A-55EC-2407-D311-6B8FBC32EA41}"/>
                  </a:ext>
                </a:extLst>
              </p:cNvPr>
              <p:cNvSpPr txBox="1"/>
              <p:nvPr/>
            </p:nvSpPr>
            <p:spPr>
              <a:xfrm>
                <a:off x="3621334" y="4810087"/>
                <a:ext cx="2931487" cy="12838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400">
                    <a:solidFill>
                      <a:srgbClr val="000000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54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54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 + 5 + 1</m:t>
                        </m:r>
                      </m:num>
                      <m:den>
                        <m:r>
                          <a:rPr lang="en-US" sz="54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vi-VN" sz="440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B137F9A-55EC-2407-D311-6B8FBC32EA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1334" y="4810087"/>
                <a:ext cx="2931487" cy="1283813"/>
              </a:xfrm>
              <a:prstGeom prst="rect">
                <a:avLst/>
              </a:prstGeom>
              <a:blipFill>
                <a:blip r:embed="rId11"/>
                <a:stretch>
                  <a:fillRect l="-8316" b="-37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95C629F-2CBA-DFB0-F051-A5B87047D0A2}"/>
                  </a:ext>
                </a:extLst>
              </p:cNvPr>
              <p:cNvSpPr txBox="1"/>
              <p:nvPr/>
            </p:nvSpPr>
            <p:spPr>
              <a:xfrm>
                <a:off x="6365128" y="4773986"/>
                <a:ext cx="1201083" cy="1292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400" b="1">
                    <a:solidFill>
                      <a:srgbClr val="FF0000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5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5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5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vi-VN" sz="4400" b="1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95C629F-2CBA-DFB0-F051-A5B87047D0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5128" y="4773986"/>
                <a:ext cx="1201083" cy="1292662"/>
              </a:xfrm>
              <a:prstGeom prst="rect">
                <a:avLst/>
              </a:prstGeom>
              <a:blipFill>
                <a:blip r:embed="rId12"/>
                <a:stretch>
                  <a:fillRect l="-20305" b="-4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100" name="Picture 4" descr="Garbage Classification Vector Art, Icons, and Graphics for Free Download">
            <a:extLst>
              <a:ext uri="{FF2B5EF4-FFF2-40B4-BE49-F238E27FC236}">
                <a16:creationId xmlns:a16="http://schemas.microsoft.com/office/drawing/2014/main" id="{51220B2A-9E2B-303D-6CB7-15B5FD4457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08" r="61556" b="18678"/>
          <a:stretch/>
        </p:blipFill>
        <p:spPr bwMode="auto">
          <a:xfrm>
            <a:off x="6714965" y="1249075"/>
            <a:ext cx="1720658" cy="3098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Garbage Classification Vector Art, Icons, and Graphics for Free Download">
            <a:extLst>
              <a:ext uri="{FF2B5EF4-FFF2-40B4-BE49-F238E27FC236}">
                <a16:creationId xmlns:a16="http://schemas.microsoft.com/office/drawing/2014/main" id="{96F2CA6F-EA50-FF2C-B9AD-09EC6D5725B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03" t="635" r="32761" b="18043"/>
          <a:stretch/>
        </p:blipFill>
        <p:spPr bwMode="auto">
          <a:xfrm>
            <a:off x="8427036" y="1249074"/>
            <a:ext cx="1720658" cy="3098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Garbage Classification Vector Art, Icons, and Graphics for Free Download">
            <a:extLst>
              <a:ext uri="{FF2B5EF4-FFF2-40B4-BE49-F238E27FC236}">
                <a16:creationId xmlns:a16="http://schemas.microsoft.com/office/drawing/2014/main" id="{EB1E91C4-DC68-53A3-154D-15BA87F49D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83" r="5181" b="18678"/>
          <a:stretch/>
        </p:blipFill>
        <p:spPr bwMode="auto">
          <a:xfrm>
            <a:off x="9913569" y="1227302"/>
            <a:ext cx="1720658" cy="3098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1365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1B5AB-FFDA-7D04-4D9B-0C222146C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046998-B77F-A294-ED4C-4704B2ECCF3F}"/>
              </a:ext>
            </a:extLst>
          </p:cNvPr>
          <p:cNvSpPr txBox="1"/>
          <p:nvPr/>
        </p:nvSpPr>
        <p:spPr>
          <a:xfrm>
            <a:off x="438676" y="237750"/>
            <a:ext cx="112844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/>
              <a:t>2. So sánh giá trị của các biểu thức dưới đây.</a:t>
            </a:r>
            <a:endParaRPr lang="vi-VN" sz="3200" b="1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6C55372-BA1A-1620-0F7D-B8030D2481B6}"/>
              </a:ext>
            </a:extLst>
          </p:cNvPr>
          <p:cNvGrpSpPr/>
          <p:nvPr/>
        </p:nvGrpSpPr>
        <p:grpSpPr>
          <a:xfrm>
            <a:off x="484065" y="1053041"/>
            <a:ext cx="7082146" cy="5049708"/>
            <a:chOff x="484065" y="1053041"/>
            <a:chExt cx="7082146" cy="50497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657DAE47-2C7D-A381-3331-EFD958CF5906}"/>
                    </a:ext>
                  </a:extLst>
                </p:cNvPr>
                <p:cNvSpPr txBox="1"/>
                <p:nvPr/>
              </p:nvSpPr>
              <p:spPr>
                <a:xfrm>
                  <a:off x="484065" y="1061890"/>
                  <a:ext cx="4348099" cy="12838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571500" indent="-571500" algn="just">
                    <a:buFont typeface="Arial" panose="020B0604020202020204" pitchFamily="34" charset="0"/>
                    <a:buChar char="•"/>
                  </a:pPr>
                  <a:r>
                    <a:rPr lang="en-US" sz="4400">
                      <a:solidFill>
                        <a:srgbClr val="000000"/>
                      </a:solidFill>
                    </a:rPr>
                    <a:t>(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5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54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440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5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5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3600"/>
                    <a:t>)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5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5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4400"/>
                    <a:t> </a:t>
                  </a:r>
                  <a:endParaRPr lang="vi-VN" sz="4400"/>
                </a:p>
              </p:txBody>
            </p:sp>
          </mc:Choice>
          <mc:Fallback xmlns="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657DAE47-2C7D-A381-3331-EFD958CF590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4065" y="1061890"/>
                  <a:ext cx="4348099" cy="1283813"/>
                </a:xfrm>
                <a:prstGeom prst="rect">
                  <a:avLst/>
                </a:prstGeom>
                <a:blipFill>
                  <a:blip r:embed="rId3"/>
                  <a:stretch>
                    <a:fillRect l="-5042" b="-37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8D3822B6-ADCF-4EA4-FFFF-B4CA4999843D}"/>
                    </a:ext>
                  </a:extLst>
                </p:cNvPr>
                <p:cNvSpPr txBox="1"/>
                <p:nvPr/>
              </p:nvSpPr>
              <p:spPr>
                <a:xfrm>
                  <a:off x="3612748" y="1053041"/>
                  <a:ext cx="2183964" cy="127265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/>
                  <a:r>
                    <a:rPr lang="en-US" sz="4400">
                      <a:solidFill>
                        <a:srgbClr val="000000"/>
                      </a:solidFill>
                    </a:rPr>
                    <a:t>=</a:t>
                  </a:r>
                  <a14:m>
                    <m:oMath xmlns:m="http://schemas.openxmlformats.org/officeDocument/2006/math">
                      <m:r>
                        <a:rPr lang="en-US" sz="5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5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54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4400"/>
                    <a:t> </a:t>
                  </a:r>
                  <a:r>
                    <a:rPr lang="en-US" sz="3600"/>
                    <a:t>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5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5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4400"/>
                    <a:t> </a:t>
                  </a:r>
                  <a:endParaRPr lang="vi-VN" sz="440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8D3822B6-ADCF-4EA4-FFFF-B4CA4999843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2748" y="1053041"/>
                  <a:ext cx="2183964" cy="1272656"/>
                </a:xfrm>
                <a:prstGeom prst="rect">
                  <a:avLst/>
                </a:prstGeom>
                <a:blipFill>
                  <a:blip r:embed="rId4"/>
                  <a:stretch>
                    <a:fillRect l="-11453" b="-382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B7C94D5B-8B7C-A736-A62C-8C95062CC9AD}"/>
                    </a:ext>
                  </a:extLst>
                </p:cNvPr>
                <p:cNvSpPr txBox="1"/>
                <p:nvPr/>
              </p:nvSpPr>
              <p:spPr>
                <a:xfrm>
                  <a:off x="5343152" y="1053041"/>
                  <a:ext cx="1201083" cy="129266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/>
                  <a:r>
                    <a:rPr lang="en-US" sz="4400" b="1">
                      <a:solidFill>
                        <a:srgbClr val="FF0000"/>
                      </a:solidFill>
                    </a:rPr>
                    <a:t>=</a:t>
                  </a:r>
                  <a14:m>
                    <m:oMath xmlns:m="http://schemas.openxmlformats.org/officeDocument/2006/math"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5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54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a14:m>
                  <a:endParaRPr lang="vi-VN" sz="4400" b="1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B7C94D5B-8B7C-A736-A62C-8C95062CC9A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43152" y="1053041"/>
                  <a:ext cx="1201083" cy="1292662"/>
                </a:xfrm>
                <a:prstGeom prst="rect">
                  <a:avLst/>
                </a:prstGeom>
                <a:blipFill>
                  <a:blip r:embed="rId5"/>
                  <a:stretch>
                    <a:fillRect l="-20812" b="-42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006E71A3-F917-5C72-95F1-974BE02937E8}"/>
                    </a:ext>
                  </a:extLst>
                </p:cNvPr>
                <p:cNvSpPr txBox="1"/>
                <p:nvPr/>
              </p:nvSpPr>
              <p:spPr>
                <a:xfrm>
                  <a:off x="484065" y="2909095"/>
                  <a:ext cx="4348099" cy="12838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571500" indent="-571500" algn="just">
                    <a:buFont typeface="Arial" panose="020B0604020202020204" pitchFamily="34" charset="0"/>
                    <a:buChar char="•"/>
                  </a:pPr>
                  <a14:m>
                    <m:oMath xmlns:m="http://schemas.openxmlformats.org/officeDocument/2006/math">
                      <m:f>
                        <m:fPr>
                          <m:ctrlPr>
                            <a:rPr lang="en-US" sz="5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54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4400"/>
                    <a:t> + (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5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5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360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5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5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4400"/>
                    <a:t>) </a:t>
                  </a:r>
                  <a:endParaRPr lang="vi-VN" sz="4400"/>
                </a:p>
              </p:txBody>
            </p:sp>
          </mc:Choice>
          <mc:Fallback xmlns="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006E71A3-F917-5C72-95F1-974BE02937E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4065" y="2909095"/>
                  <a:ext cx="4348099" cy="1283813"/>
                </a:xfrm>
                <a:prstGeom prst="rect">
                  <a:avLst/>
                </a:prstGeom>
                <a:blipFill>
                  <a:blip r:embed="rId6"/>
                  <a:stretch>
                    <a:fillRect b="-37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DAEAD5F6-6C90-3E66-7DA5-982C688E4B39}"/>
                    </a:ext>
                  </a:extLst>
                </p:cNvPr>
                <p:cNvSpPr txBox="1"/>
                <p:nvPr/>
              </p:nvSpPr>
              <p:spPr>
                <a:xfrm>
                  <a:off x="3612748" y="2900246"/>
                  <a:ext cx="2183964" cy="127195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/>
                  <a:r>
                    <a:rPr lang="en-US" sz="4400">
                      <a:solidFill>
                        <a:srgbClr val="000000"/>
                      </a:solidFill>
                    </a:rPr>
                    <a:t>=</a:t>
                  </a:r>
                  <a14:m>
                    <m:oMath xmlns:m="http://schemas.openxmlformats.org/officeDocument/2006/math">
                      <m:r>
                        <a:rPr lang="en-US" sz="5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5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54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4400"/>
                    <a:t> </a:t>
                  </a:r>
                  <a:r>
                    <a:rPr lang="en-US" sz="3600"/>
                    <a:t>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5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5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4400"/>
                    <a:t> </a:t>
                  </a:r>
                  <a:endParaRPr lang="vi-VN" sz="4400"/>
                </a:p>
              </p:txBody>
            </p:sp>
          </mc:Choice>
          <mc:Fallback xmlns="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DAEAD5F6-6C90-3E66-7DA5-982C688E4B3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2748" y="2900246"/>
                  <a:ext cx="2183964" cy="1271951"/>
                </a:xfrm>
                <a:prstGeom prst="rect">
                  <a:avLst/>
                </a:prstGeom>
                <a:blipFill>
                  <a:blip r:embed="rId7"/>
                  <a:stretch>
                    <a:fillRect l="-11453" b="-432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CCA88DDC-E1E4-F11F-5E25-21E0A738D18C}"/>
                    </a:ext>
                  </a:extLst>
                </p:cNvPr>
                <p:cNvSpPr txBox="1"/>
                <p:nvPr/>
              </p:nvSpPr>
              <p:spPr>
                <a:xfrm>
                  <a:off x="5343152" y="2900246"/>
                  <a:ext cx="1201083" cy="129266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/>
                  <a:r>
                    <a:rPr lang="en-US" sz="4400" b="1">
                      <a:solidFill>
                        <a:srgbClr val="FF0000"/>
                      </a:solidFill>
                    </a:rPr>
                    <a:t>=</a:t>
                  </a:r>
                  <a14:m>
                    <m:oMath xmlns:m="http://schemas.openxmlformats.org/officeDocument/2006/math"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5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54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a14:m>
                  <a:endParaRPr lang="vi-VN" sz="4400" b="1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CCA88DDC-E1E4-F11F-5E25-21E0A738D18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43152" y="2900246"/>
                  <a:ext cx="1201083" cy="1292662"/>
                </a:xfrm>
                <a:prstGeom prst="rect">
                  <a:avLst/>
                </a:prstGeom>
                <a:blipFill>
                  <a:blip r:embed="rId8"/>
                  <a:stretch>
                    <a:fillRect l="-20812" b="-42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313D5A3C-228A-37F9-F897-4C4C8F524D1E}"/>
                    </a:ext>
                  </a:extLst>
                </p:cNvPr>
                <p:cNvSpPr txBox="1"/>
                <p:nvPr/>
              </p:nvSpPr>
              <p:spPr>
                <a:xfrm>
                  <a:off x="492652" y="4818936"/>
                  <a:ext cx="4348099" cy="12838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571500" indent="-571500" algn="just">
                    <a:buFont typeface="Arial" panose="020B0604020202020204" pitchFamily="34" charset="0"/>
                    <a:buChar char="•"/>
                  </a:pPr>
                  <a14:m>
                    <m:oMath xmlns:m="http://schemas.openxmlformats.org/officeDocument/2006/math">
                      <m:f>
                        <m:fPr>
                          <m:ctrlPr>
                            <a:rPr lang="en-US" sz="5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54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440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5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5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360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5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5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4400"/>
                    <a:t> </a:t>
                  </a:r>
                  <a:endParaRPr lang="vi-VN" sz="440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313D5A3C-228A-37F9-F897-4C4C8F524D1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652" y="4818936"/>
                  <a:ext cx="4348099" cy="1283813"/>
                </a:xfrm>
                <a:prstGeom prst="rect">
                  <a:avLst/>
                </a:prstGeom>
                <a:blipFill>
                  <a:blip r:embed="rId9"/>
                  <a:stretch>
                    <a:fillRect b="-428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9B137F9A-55EC-2407-D311-6B8FBC32EA41}"/>
                    </a:ext>
                  </a:extLst>
                </p:cNvPr>
                <p:cNvSpPr txBox="1"/>
                <p:nvPr/>
              </p:nvSpPr>
              <p:spPr>
                <a:xfrm>
                  <a:off x="3621334" y="4810087"/>
                  <a:ext cx="2931487" cy="12838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/>
                  <a:r>
                    <a:rPr lang="en-US" sz="4400">
                      <a:solidFill>
                        <a:srgbClr val="000000"/>
                      </a:solidFill>
                    </a:rPr>
                    <a:t>=</a:t>
                  </a:r>
                  <a14:m>
                    <m:oMath xmlns:m="http://schemas.openxmlformats.org/officeDocument/2006/math">
                      <m:r>
                        <a:rPr lang="en-US" sz="5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5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 + 5 + 1</m:t>
                          </m:r>
                        </m:num>
                        <m:den>
                          <m:r>
                            <a:rPr lang="en-US" sz="54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endParaRPr lang="vi-VN" sz="440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9B137F9A-55EC-2407-D311-6B8FBC32EA4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21334" y="4810087"/>
                  <a:ext cx="2931487" cy="1283813"/>
                </a:xfrm>
                <a:prstGeom prst="rect">
                  <a:avLst/>
                </a:prstGeom>
                <a:blipFill>
                  <a:blip r:embed="rId10"/>
                  <a:stretch>
                    <a:fillRect l="-8316" b="-37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595C629F-2CBA-DFB0-F051-A5B87047D0A2}"/>
                    </a:ext>
                  </a:extLst>
                </p:cNvPr>
                <p:cNvSpPr txBox="1"/>
                <p:nvPr/>
              </p:nvSpPr>
              <p:spPr>
                <a:xfrm>
                  <a:off x="6365128" y="4773986"/>
                  <a:ext cx="1201083" cy="129266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/>
                  <a:r>
                    <a:rPr lang="en-US" sz="4400" b="1">
                      <a:solidFill>
                        <a:srgbClr val="FF0000"/>
                      </a:solidFill>
                    </a:rPr>
                    <a:t>=</a:t>
                  </a:r>
                  <a14:m>
                    <m:oMath xmlns:m="http://schemas.openxmlformats.org/officeDocument/2006/math"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5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54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a14:m>
                  <a:endParaRPr lang="vi-VN" sz="4400" b="1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595C629F-2CBA-DFB0-F051-A5B87047D0A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65128" y="4773986"/>
                  <a:ext cx="1201083" cy="1292662"/>
                </a:xfrm>
                <a:prstGeom prst="rect">
                  <a:avLst/>
                </a:prstGeom>
                <a:blipFill>
                  <a:blip r:embed="rId11"/>
                  <a:stretch>
                    <a:fillRect l="-20305" b="-42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4" name="Right Brace 13">
            <a:extLst>
              <a:ext uri="{FF2B5EF4-FFF2-40B4-BE49-F238E27FC236}">
                <a16:creationId xmlns:a16="http://schemas.microsoft.com/office/drawing/2014/main" id="{83CC209F-714C-0975-5E68-6B347863B21D}"/>
              </a:ext>
            </a:extLst>
          </p:cNvPr>
          <p:cNvSpPr/>
          <p:nvPr/>
        </p:nvSpPr>
        <p:spPr>
          <a:xfrm>
            <a:off x="7409752" y="1291826"/>
            <a:ext cx="600542" cy="4128491"/>
          </a:xfrm>
          <a:prstGeom prst="rightBrace">
            <a:avLst>
              <a:gd name="adj1" fmla="val 8333"/>
              <a:gd name="adj2" fmla="val 49131"/>
            </a:avLst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3E7E547-ABCF-9FA9-AAA6-7505989BB4AE}"/>
              </a:ext>
            </a:extLst>
          </p:cNvPr>
          <p:cNvSpPr/>
          <p:nvPr/>
        </p:nvSpPr>
        <p:spPr>
          <a:xfrm>
            <a:off x="8077198" y="1291826"/>
            <a:ext cx="3770873" cy="3985964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>
                <a:solidFill>
                  <a:srgbClr val="000000"/>
                </a:solidFill>
              </a:rPr>
              <a:t>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58FBA153-A369-CAE5-0E90-BB0EEBEC1D7D}"/>
                  </a:ext>
                </a:extLst>
              </p:cNvPr>
              <p:cNvSpPr/>
              <p:nvPr/>
            </p:nvSpPr>
            <p:spPr>
              <a:xfrm>
                <a:off x="8068612" y="1291826"/>
                <a:ext cx="3770873" cy="3985964"/>
              </a:xfrm>
              <a:prstGeom prst="roundRect">
                <a:avLst/>
              </a:prstGeom>
              <a:solidFill>
                <a:srgbClr val="FFFFFF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800">
                    <a:solidFill>
                      <a:srgbClr val="000000"/>
                    </a:solidFill>
                  </a:rPr>
                  <a:t>Cả ba biểu thức đều có giá trị bằng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48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4800">
                    <a:solidFill>
                      <a:srgbClr val="00000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58FBA153-A369-CAE5-0E90-BB0EEBEC1D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8612" y="1291826"/>
                <a:ext cx="3770873" cy="3985964"/>
              </a:xfrm>
              <a:prstGeom prst="roundRect">
                <a:avLst/>
              </a:prstGeom>
              <a:blipFill>
                <a:blip r:embed="rId12"/>
                <a:stretch>
                  <a:fillRect r="-28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itle 16">
            <a:extLst>
              <a:ext uri="{FF2B5EF4-FFF2-40B4-BE49-F238E27FC236}">
                <a16:creationId xmlns:a16="http://schemas.microsoft.com/office/drawing/2014/main" id="{60A21A60-0979-9AB1-081E-C17D52D78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204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1B5AB-FFDA-7D04-4D9B-0C222146C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046998-B77F-A294-ED4C-4704B2ECCF3F}"/>
              </a:ext>
            </a:extLst>
          </p:cNvPr>
          <p:cNvSpPr txBox="1"/>
          <p:nvPr/>
        </p:nvSpPr>
        <p:spPr>
          <a:xfrm>
            <a:off x="438676" y="237750"/>
            <a:ext cx="112844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/>
              <a:t>2. So sánh giá trị của các biểu thức dưới đây.</a:t>
            </a:r>
            <a:endParaRPr lang="vi-VN" sz="3200" b="1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6C55372-BA1A-1620-0F7D-B8030D2481B6}"/>
              </a:ext>
            </a:extLst>
          </p:cNvPr>
          <p:cNvGrpSpPr/>
          <p:nvPr/>
        </p:nvGrpSpPr>
        <p:grpSpPr>
          <a:xfrm>
            <a:off x="484065" y="1053041"/>
            <a:ext cx="7082146" cy="5049708"/>
            <a:chOff x="484065" y="1053041"/>
            <a:chExt cx="7082146" cy="50497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657DAE47-2C7D-A381-3331-EFD958CF5906}"/>
                    </a:ext>
                  </a:extLst>
                </p:cNvPr>
                <p:cNvSpPr txBox="1"/>
                <p:nvPr/>
              </p:nvSpPr>
              <p:spPr>
                <a:xfrm>
                  <a:off x="484065" y="1061890"/>
                  <a:ext cx="4348099" cy="12838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571500" indent="-571500" algn="just">
                    <a:buFont typeface="Arial" panose="020B0604020202020204" pitchFamily="34" charset="0"/>
                    <a:buChar char="•"/>
                  </a:pPr>
                  <a:r>
                    <a:rPr lang="en-US" sz="4400">
                      <a:solidFill>
                        <a:srgbClr val="000000"/>
                      </a:solidFill>
                    </a:rPr>
                    <a:t>(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5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54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440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5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5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3600"/>
                    <a:t>)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5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5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4400"/>
                    <a:t> </a:t>
                  </a:r>
                  <a:endParaRPr lang="vi-VN" sz="4400"/>
                </a:p>
              </p:txBody>
            </p:sp>
          </mc:Choice>
          <mc:Fallback xmlns="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657DAE47-2C7D-A381-3331-EFD958CF590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4065" y="1061890"/>
                  <a:ext cx="4348099" cy="1283813"/>
                </a:xfrm>
                <a:prstGeom prst="rect">
                  <a:avLst/>
                </a:prstGeom>
                <a:blipFill>
                  <a:blip r:embed="rId3"/>
                  <a:stretch>
                    <a:fillRect l="-5042" b="-37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8D3822B6-ADCF-4EA4-FFFF-B4CA4999843D}"/>
                    </a:ext>
                  </a:extLst>
                </p:cNvPr>
                <p:cNvSpPr txBox="1"/>
                <p:nvPr/>
              </p:nvSpPr>
              <p:spPr>
                <a:xfrm>
                  <a:off x="3612748" y="1053041"/>
                  <a:ext cx="2183964" cy="127265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/>
                  <a:r>
                    <a:rPr lang="en-US" sz="4400">
                      <a:solidFill>
                        <a:srgbClr val="000000"/>
                      </a:solidFill>
                    </a:rPr>
                    <a:t>=</a:t>
                  </a:r>
                  <a14:m>
                    <m:oMath xmlns:m="http://schemas.openxmlformats.org/officeDocument/2006/math">
                      <m:r>
                        <a:rPr lang="en-US" sz="5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5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54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4400"/>
                    <a:t> </a:t>
                  </a:r>
                  <a:r>
                    <a:rPr lang="en-US" sz="3600"/>
                    <a:t>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5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5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4400"/>
                    <a:t> </a:t>
                  </a:r>
                  <a:endParaRPr lang="vi-VN" sz="440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8D3822B6-ADCF-4EA4-FFFF-B4CA4999843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2748" y="1053041"/>
                  <a:ext cx="2183964" cy="1272656"/>
                </a:xfrm>
                <a:prstGeom prst="rect">
                  <a:avLst/>
                </a:prstGeom>
                <a:blipFill>
                  <a:blip r:embed="rId4"/>
                  <a:stretch>
                    <a:fillRect l="-11453" b="-382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B7C94D5B-8B7C-A736-A62C-8C95062CC9AD}"/>
                    </a:ext>
                  </a:extLst>
                </p:cNvPr>
                <p:cNvSpPr txBox="1"/>
                <p:nvPr/>
              </p:nvSpPr>
              <p:spPr>
                <a:xfrm>
                  <a:off x="5343152" y="1053041"/>
                  <a:ext cx="1201083" cy="129266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/>
                  <a:r>
                    <a:rPr lang="en-US" sz="4400" b="1">
                      <a:solidFill>
                        <a:srgbClr val="FF0000"/>
                      </a:solidFill>
                    </a:rPr>
                    <a:t>=</a:t>
                  </a:r>
                  <a14:m>
                    <m:oMath xmlns:m="http://schemas.openxmlformats.org/officeDocument/2006/math"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5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54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a14:m>
                  <a:endParaRPr lang="vi-VN" sz="4400" b="1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B7C94D5B-8B7C-A736-A62C-8C95062CC9A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43152" y="1053041"/>
                  <a:ext cx="1201083" cy="1292662"/>
                </a:xfrm>
                <a:prstGeom prst="rect">
                  <a:avLst/>
                </a:prstGeom>
                <a:blipFill>
                  <a:blip r:embed="rId5"/>
                  <a:stretch>
                    <a:fillRect l="-20812" b="-42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006E71A3-F917-5C72-95F1-974BE02937E8}"/>
                    </a:ext>
                  </a:extLst>
                </p:cNvPr>
                <p:cNvSpPr txBox="1"/>
                <p:nvPr/>
              </p:nvSpPr>
              <p:spPr>
                <a:xfrm>
                  <a:off x="484065" y="2909095"/>
                  <a:ext cx="4348099" cy="12838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571500" indent="-571500" algn="just">
                    <a:buFont typeface="Arial" panose="020B0604020202020204" pitchFamily="34" charset="0"/>
                    <a:buChar char="•"/>
                  </a:pPr>
                  <a14:m>
                    <m:oMath xmlns:m="http://schemas.openxmlformats.org/officeDocument/2006/math">
                      <m:f>
                        <m:fPr>
                          <m:ctrlPr>
                            <a:rPr lang="en-US" sz="5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54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4400"/>
                    <a:t> + (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5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5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360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5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5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4400"/>
                    <a:t>) </a:t>
                  </a:r>
                  <a:endParaRPr lang="vi-VN" sz="4400"/>
                </a:p>
              </p:txBody>
            </p:sp>
          </mc:Choice>
          <mc:Fallback xmlns="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006E71A3-F917-5C72-95F1-974BE02937E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4065" y="2909095"/>
                  <a:ext cx="4348099" cy="1283813"/>
                </a:xfrm>
                <a:prstGeom prst="rect">
                  <a:avLst/>
                </a:prstGeom>
                <a:blipFill>
                  <a:blip r:embed="rId6"/>
                  <a:stretch>
                    <a:fillRect b="-37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DAEAD5F6-6C90-3E66-7DA5-982C688E4B39}"/>
                    </a:ext>
                  </a:extLst>
                </p:cNvPr>
                <p:cNvSpPr txBox="1"/>
                <p:nvPr/>
              </p:nvSpPr>
              <p:spPr>
                <a:xfrm>
                  <a:off x="3612748" y="2900246"/>
                  <a:ext cx="2183964" cy="127195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/>
                  <a:r>
                    <a:rPr lang="en-US" sz="4400">
                      <a:solidFill>
                        <a:srgbClr val="000000"/>
                      </a:solidFill>
                    </a:rPr>
                    <a:t>=</a:t>
                  </a:r>
                  <a14:m>
                    <m:oMath xmlns:m="http://schemas.openxmlformats.org/officeDocument/2006/math">
                      <m:r>
                        <a:rPr lang="en-US" sz="5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5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54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4400"/>
                    <a:t> </a:t>
                  </a:r>
                  <a:r>
                    <a:rPr lang="en-US" sz="3600"/>
                    <a:t>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5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5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4400"/>
                    <a:t> </a:t>
                  </a:r>
                  <a:endParaRPr lang="vi-VN" sz="4400"/>
                </a:p>
              </p:txBody>
            </p:sp>
          </mc:Choice>
          <mc:Fallback xmlns=""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DAEAD5F6-6C90-3E66-7DA5-982C688E4B3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2748" y="2900246"/>
                  <a:ext cx="2183964" cy="1271951"/>
                </a:xfrm>
                <a:prstGeom prst="rect">
                  <a:avLst/>
                </a:prstGeom>
                <a:blipFill>
                  <a:blip r:embed="rId7"/>
                  <a:stretch>
                    <a:fillRect l="-11453" b="-432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CCA88DDC-E1E4-F11F-5E25-21E0A738D18C}"/>
                    </a:ext>
                  </a:extLst>
                </p:cNvPr>
                <p:cNvSpPr txBox="1"/>
                <p:nvPr/>
              </p:nvSpPr>
              <p:spPr>
                <a:xfrm>
                  <a:off x="5343152" y="2900246"/>
                  <a:ext cx="1201083" cy="129266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/>
                  <a:r>
                    <a:rPr lang="en-US" sz="4400" b="1">
                      <a:solidFill>
                        <a:srgbClr val="FF0000"/>
                      </a:solidFill>
                    </a:rPr>
                    <a:t>=</a:t>
                  </a:r>
                  <a14:m>
                    <m:oMath xmlns:m="http://schemas.openxmlformats.org/officeDocument/2006/math"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5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54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a14:m>
                  <a:endParaRPr lang="vi-VN" sz="4400" b="1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CCA88DDC-E1E4-F11F-5E25-21E0A738D18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43152" y="2900246"/>
                  <a:ext cx="1201083" cy="1292662"/>
                </a:xfrm>
                <a:prstGeom prst="rect">
                  <a:avLst/>
                </a:prstGeom>
                <a:blipFill>
                  <a:blip r:embed="rId8"/>
                  <a:stretch>
                    <a:fillRect l="-20812" b="-42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313D5A3C-228A-37F9-F897-4C4C8F524D1E}"/>
                    </a:ext>
                  </a:extLst>
                </p:cNvPr>
                <p:cNvSpPr txBox="1"/>
                <p:nvPr/>
              </p:nvSpPr>
              <p:spPr>
                <a:xfrm>
                  <a:off x="492652" y="4818936"/>
                  <a:ext cx="4348099" cy="12838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571500" indent="-571500" algn="just">
                    <a:buFont typeface="Arial" panose="020B0604020202020204" pitchFamily="34" charset="0"/>
                    <a:buChar char="•"/>
                  </a:pPr>
                  <a14:m>
                    <m:oMath xmlns:m="http://schemas.openxmlformats.org/officeDocument/2006/math">
                      <m:f>
                        <m:fPr>
                          <m:ctrlPr>
                            <a:rPr lang="en-US" sz="5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54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440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5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US" sz="5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3600"/>
                    <a:t> +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5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5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r>
                    <a:rPr lang="en-US" sz="4400"/>
                    <a:t> </a:t>
                  </a:r>
                  <a:endParaRPr lang="vi-VN" sz="4400"/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313D5A3C-228A-37F9-F897-4C4C8F524D1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652" y="4818936"/>
                  <a:ext cx="4348099" cy="1283813"/>
                </a:xfrm>
                <a:prstGeom prst="rect">
                  <a:avLst/>
                </a:prstGeom>
                <a:blipFill>
                  <a:blip r:embed="rId9"/>
                  <a:stretch>
                    <a:fillRect b="-428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9B137F9A-55EC-2407-D311-6B8FBC32EA41}"/>
                    </a:ext>
                  </a:extLst>
                </p:cNvPr>
                <p:cNvSpPr txBox="1"/>
                <p:nvPr/>
              </p:nvSpPr>
              <p:spPr>
                <a:xfrm>
                  <a:off x="3621334" y="4810087"/>
                  <a:ext cx="2931487" cy="128381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/>
                  <a:r>
                    <a:rPr lang="en-US" sz="4400">
                      <a:solidFill>
                        <a:srgbClr val="000000"/>
                      </a:solidFill>
                    </a:rPr>
                    <a:t>=</a:t>
                  </a:r>
                  <a14:m>
                    <m:oMath xmlns:m="http://schemas.openxmlformats.org/officeDocument/2006/math">
                      <m:r>
                        <a:rPr lang="en-US" sz="54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5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 + 5 + 1</m:t>
                          </m:r>
                        </m:num>
                        <m:den>
                          <m:r>
                            <a:rPr lang="en-US" sz="54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a14:m>
                  <a:endParaRPr lang="vi-VN" sz="440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9B137F9A-55EC-2407-D311-6B8FBC32EA4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21334" y="4810087"/>
                  <a:ext cx="2931487" cy="1283813"/>
                </a:xfrm>
                <a:prstGeom prst="rect">
                  <a:avLst/>
                </a:prstGeom>
                <a:blipFill>
                  <a:blip r:embed="rId10"/>
                  <a:stretch>
                    <a:fillRect l="-8316" b="-37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595C629F-2CBA-DFB0-F051-A5B87047D0A2}"/>
                    </a:ext>
                  </a:extLst>
                </p:cNvPr>
                <p:cNvSpPr txBox="1"/>
                <p:nvPr/>
              </p:nvSpPr>
              <p:spPr>
                <a:xfrm>
                  <a:off x="6365128" y="4773986"/>
                  <a:ext cx="1201083" cy="129266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just"/>
                  <a:r>
                    <a:rPr lang="en-US" sz="4400" b="1">
                      <a:solidFill>
                        <a:srgbClr val="FF0000"/>
                      </a:solidFill>
                    </a:rPr>
                    <a:t>=</a:t>
                  </a:r>
                  <a14:m>
                    <m:oMath xmlns:m="http://schemas.openxmlformats.org/officeDocument/2006/math"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5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54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a14:m>
                  <a:endParaRPr lang="vi-VN" sz="4400" b="1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595C629F-2CBA-DFB0-F051-A5B87047D0A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65128" y="4773986"/>
                  <a:ext cx="1201083" cy="1292662"/>
                </a:xfrm>
                <a:prstGeom prst="rect">
                  <a:avLst/>
                </a:prstGeom>
                <a:blipFill>
                  <a:blip r:embed="rId11"/>
                  <a:stretch>
                    <a:fillRect l="-20305" b="-42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4" name="Right Brace 13">
            <a:extLst>
              <a:ext uri="{FF2B5EF4-FFF2-40B4-BE49-F238E27FC236}">
                <a16:creationId xmlns:a16="http://schemas.microsoft.com/office/drawing/2014/main" id="{83CC209F-714C-0975-5E68-6B347863B21D}"/>
              </a:ext>
            </a:extLst>
          </p:cNvPr>
          <p:cNvSpPr/>
          <p:nvPr/>
        </p:nvSpPr>
        <p:spPr>
          <a:xfrm>
            <a:off x="7409752" y="1291826"/>
            <a:ext cx="600542" cy="4128491"/>
          </a:xfrm>
          <a:prstGeom prst="rightBrace">
            <a:avLst>
              <a:gd name="adj1" fmla="val 8333"/>
              <a:gd name="adj2" fmla="val 49131"/>
            </a:avLst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3E7E547-ABCF-9FA9-AAA6-7505989BB4AE}"/>
              </a:ext>
            </a:extLst>
          </p:cNvPr>
          <p:cNvSpPr/>
          <p:nvPr/>
        </p:nvSpPr>
        <p:spPr>
          <a:xfrm>
            <a:off x="8077198" y="1291826"/>
            <a:ext cx="3770873" cy="3985964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8FBA153-A369-CAE5-0E90-BB0EEBEC1D7D}"/>
              </a:ext>
            </a:extLst>
          </p:cNvPr>
          <p:cNvSpPr/>
          <p:nvPr/>
        </p:nvSpPr>
        <p:spPr>
          <a:xfrm>
            <a:off x="8068612" y="1291826"/>
            <a:ext cx="3770873" cy="3985964"/>
          </a:xfrm>
          <a:prstGeom prst="roundRect">
            <a:avLst/>
          </a:pr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>
                <a:solidFill>
                  <a:srgbClr val="000000"/>
                </a:solidFill>
              </a:rPr>
              <a:t>Phép cộng các phân số có </a:t>
            </a:r>
            <a:r>
              <a:rPr lang="en-US" sz="4400" b="1">
                <a:solidFill>
                  <a:srgbClr val="000000"/>
                </a:solidFill>
              </a:rPr>
              <a:t>tính chất kết hợp</a:t>
            </a:r>
            <a:r>
              <a:rPr lang="en-US" sz="44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7" name="Title 16">
            <a:extLst>
              <a:ext uri="{FF2B5EF4-FFF2-40B4-BE49-F238E27FC236}">
                <a16:creationId xmlns:a16="http://schemas.microsoft.com/office/drawing/2014/main" id="{60A21A60-0979-9AB1-081E-C17D52D78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930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1B5AB-FFDA-7D04-4D9B-0C222146C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046998-B77F-A294-ED4C-4704B2ECCF3F}"/>
              </a:ext>
            </a:extLst>
          </p:cNvPr>
          <p:cNvSpPr txBox="1"/>
          <p:nvPr/>
        </p:nvSpPr>
        <p:spPr>
          <a:xfrm>
            <a:off x="648819" y="729580"/>
            <a:ext cx="112844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/>
              <a:t>3. Tính bằng cách thuận tiện nhất.</a:t>
            </a:r>
            <a:endParaRPr lang="vi-VN" sz="4000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62DE3C9-C59B-F2D2-0862-26A8E7C53AB2}"/>
                  </a:ext>
                </a:extLst>
              </p:cNvPr>
              <p:cNvSpPr txBox="1"/>
              <p:nvPr/>
            </p:nvSpPr>
            <p:spPr>
              <a:xfrm>
                <a:off x="1115028" y="2037463"/>
                <a:ext cx="5504762" cy="15349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5400"/>
                  <a:t>a)</a:t>
                </a:r>
                <a:r>
                  <a:rPr lang="en-US" sz="480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en-US" sz="66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540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6600" b="0" i="0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440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660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5400"/>
                  <a:t> </a:t>
                </a:r>
                <a:endParaRPr lang="vi-VN" sz="540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62DE3C9-C59B-F2D2-0862-26A8E7C53A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028" y="2037463"/>
                <a:ext cx="5504762" cy="1534972"/>
              </a:xfrm>
              <a:prstGeom prst="rect">
                <a:avLst/>
              </a:prstGeom>
              <a:blipFill>
                <a:blip r:embed="rId3"/>
                <a:stretch>
                  <a:fillRect l="-5980" b="-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F9D84F6-4AF2-4A4B-0C86-2619485E4E02}"/>
                  </a:ext>
                </a:extLst>
              </p:cNvPr>
              <p:cNvSpPr txBox="1"/>
              <p:nvPr/>
            </p:nvSpPr>
            <p:spPr>
              <a:xfrm>
                <a:off x="6428540" y="2037463"/>
                <a:ext cx="5504762" cy="15349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5400"/>
                  <a:t>b)</a:t>
                </a:r>
                <a:r>
                  <a:rPr lang="en-US" sz="480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6600" b="0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17</m:t>
                        </m:r>
                      </m:den>
                    </m:f>
                  </m:oMath>
                </a14:m>
                <a:r>
                  <a:rPr lang="en-US" sz="540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6600" b="0" i="0" smtClean="0">
                            <a:latin typeface="Cambria Math" panose="02040503050406030204" pitchFamily="18" charset="0"/>
                          </a:rPr>
                          <m:t>17</m:t>
                        </m:r>
                      </m:den>
                    </m:f>
                  </m:oMath>
                </a14:m>
                <a:r>
                  <a:rPr lang="en-US" sz="440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US" sz="660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66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5400"/>
                  <a:t> </a:t>
                </a:r>
                <a:endParaRPr lang="vi-VN" sz="540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F9D84F6-4AF2-4A4B-0C86-2619485E4E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8540" y="2037463"/>
                <a:ext cx="5504762" cy="1534972"/>
              </a:xfrm>
              <a:prstGeom prst="rect">
                <a:avLst/>
              </a:prstGeom>
              <a:blipFill>
                <a:blip r:embed="rId4"/>
                <a:stretch>
                  <a:fillRect l="-5980" b="-67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3">
            <a:extLst>
              <a:ext uri="{FF2B5EF4-FFF2-40B4-BE49-F238E27FC236}">
                <a16:creationId xmlns:a16="http://schemas.microsoft.com/office/drawing/2014/main" id="{DD8AC47C-2190-2261-86DE-D49AC95A5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016242"/>
      </p:ext>
    </p:extLst>
  </p:cSld>
  <p:clrMapOvr>
    <a:masterClrMapping/>
  </p:clrMapOvr>
</p:sld>
</file>

<file path=ppt/theme/theme1.xml><?xml version="1.0" encoding="utf-8"?>
<a:theme xmlns:a="http://schemas.openxmlformats.org/drawingml/2006/main" name="Separate Waste Collection Campaign by Slidesgo">
  <a:themeElements>
    <a:clrScheme name="Simple Light">
      <a:dk1>
        <a:srgbClr val="F1636F"/>
      </a:dk1>
      <a:lt1>
        <a:srgbClr val="ECC760"/>
      </a:lt1>
      <a:dk2>
        <a:srgbClr val="ABE897"/>
      </a:dk2>
      <a:lt2>
        <a:srgbClr val="67B877"/>
      </a:lt2>
      <a:accent1>
        <a:srgbClr val="295743"/>
      </a:accent1>
      <a:accent2>
        <a:srgbClr val="C5F8FB"/>
      </a:accent2>
      <a:accent3>
        <a:srgbClr val="6AD6E2"/>
      </a:accent3>
      <a:accent4>
        <a:srgbClr val="F684A8"/>
      </a:accent4>
      <a:accent5>
        <a:srgbClr val="DB5F86"/>
      </a:accent5>
      <a:accent6>
        <a:srgbClr val="FFFEFF"/>
      </a:accent6>
      <a:hlink>
        <a:srgbClr val="29574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4538</TotalTime>
  <Words>461</Words>
  <Application>Microsoft Office PowerPoint</Application>
  <PresentationFormat>Custom</PresentationFormat>
  <Paragraphs>107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Arial</vt:lpstr>
      <vt:lpstr>Bebas Neue</vt:lpstr>
      <vt:lpstr>Cambria Math</vt:lpstr>
      <vt:lpstr>Fredoka SemiBold</vt:lpstr>
      <vt:lpstr>Golos Text</vt:lpstr>
      <vt:lpstr>Open Sans</vt:lpstr>
      <vt:lpstr>Tahoma</vt:lpstr>
      <vt:lpstr>Times New Roman</vt:lpstr>
      <vt:lpstr>Varela Round</vt:lpstr>
      <vt:lpstr>Wingdings</vt:lpstr>
      <vt:lpstr>Separate Waste Collection Campaign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de inglés básico para hispanohablantes</dc:title>
  <dc:creator>ADMIN</dc:creator>
  <cp:lastModifiedBy>Admin</cp:lastModifiedBy>
  <cp:revision>392</cp:revision>
  <dcterms:modified xsi:type="dcterms:W3CDTF">2025-04-05T04:44:08Z</dcterms:modified>
</cp:coreProperties>
</file>