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3" r:id="rId1"/>
    <p:sldMasterId id="2147483732" r:id="rId2"/>
  </p:sldMasterIdLst>
  <p:notesMasterIdLst>
    <p:notesMasterId r:id="rId15"/>
  </p:notesMasterIdLst>
  <p:sldIdLst>
    <p:sldId id="1004" r:id="rId3"/>
    <p:sldId id="853" r:id="rId4"/>
    <p:sldId id="979" r:id="rId5"/>
    <p:sldId id="980" r:id="rId6"/>
    <p:sldId id="981" r:id="rId7"/>
    <p:sldId id="919" r:id="rId8"/>
    <p:sldId id="998" r:id="rId9"/>
    <p:sldId id="999" r:id="rId10"/>
    <p:sldId id="1000" r:id="rId11"/>
    <p:sldId id="983" r:id="rId12"/>
    <p:sldId id="959" r:id="rId13"/>
    <p:sldId id="1002" r:id="rId14"/>
  </p:sldIdLst>
  <p:sldSz cx="12161838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FE8"/>
    <a:srgbClr val="FED43E"/>
    <a:srgbClr val="000000"/>
    <a:srgbClr val="FFFFFF"/>
    <a:srgbClr val="EEECE5"/>
    <a:srgbClr val="FFFF99"/>
    <a:srgbClr val="F8E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25C379-8424-4B3C-851D-A5F68EA15CB4}">
  <a:tblStyle styleId="{2625C379-8424-4B3C-851D-A5F68EA15C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579" autoAdjust="0"/>
  </p:normalViewPr>
  <p:slideViewPr>
    <p:cSldViewPr snapToGrid="0">
      <p:cViewPr varScale="1">
        <p:scale>
          <a:sx n="65" d="100"/>
          <a:sy n="65" d="100"/>
        </p:scale>
        <p:origin x="3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40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BD4E7-7B34-46A3-8632-218B51A52F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3994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DAC11-F664-B809-4F2D-805B09960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BBB53D-F66E-1C1B-F674-1C3111247C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31C8ED-99DD-C4E0-4274-2D6CB2037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Kho ppt Phan Linh_0916.604.268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92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Kho ppt Phan Linh_0916.604.268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59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Kho ppt Phan Linh_0916.604.268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56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DAC11-F664-B809-4F2D-805B09960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BBB53D-F66E-1C1B-F674-1C3111247C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31C8ED-99DD-C4E0-4274-2D6CB2037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2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Kho ppt Phan Linh_0916.604.268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37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DAC11-F664-B809-4F2D-805B09960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BBB53D-F66E-1C1B-F674-1C3111247C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31C8ED-99DD-C4E0-4274-2D6CB2037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Kho ppt Phan Linh_0916.604.268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84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DAC11-F664-B809-4F2D-805B09960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BBB53D-F66E-1C1B-F674-1C3111247C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31C8ED-99DD-C4E0-4274-2D6CB2037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Kho ppt Phan Linh_0916.604.268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86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DAC11-F664-B809-4F2D-805B09960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BBB53D-F66E-1C1B-F674-1C3111247C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31C8ED-99DD-C4E0-4274-2D6CB2037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Kho ppt Phan Linh_0916.604.268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15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DAC11-F664-B809-4F2D-805B09960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BBB53D-F66E-1C1B-F674-1C3111247C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31C8ED-99DD-C4E0-4274-2D6CB2037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Kho ppt Phan Linh_0916.604.268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77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DAC11-F664-B809-4F2D-805B09960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BBB53D-F66E-1C1B-F674-1C3111247C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31C8ED-99DD-C4E0-4274-2D6CB2037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Kho ppt Phan Linh_0916.604.268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01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/>
          <p:cNvPicPr preferRelativeResize="0"/>
          <p:nvPr/>
        </p:nvPicPr>
        <p:blipFill rotWithShape="1">
          <a:blip r:embed="rId2">
            <a:alphaModFix amt="46000"/>
          </a:blip>
          <a:srcRect l="1642" t="23372" b="21308"/>
          <a:stretch/>
        </p:blipFill>
        <p:spPr>
          <a:xfrm>
            <a:off x="1" y="2"/>
            <a:ext cx="12161837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3377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3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9792" y="1709741"/>
            <a:ext cx="10489585" cy="2852737"/>
          </a:xfrm>
        </p:spPr>
        <p:txBody>
          <a:bodyPr anchor="b"/>
          <a:lstStyle>
            <a:lvl1pPr>
              <a:defRPr sz="597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29792" y="4589466"/>
            <a:ext cx="10489585" cy="1500187"/>
          </a:xfrm>
        </p:spPr>
        <p:txBody>
          <a:bodyPr/>
          <a:lstStyle>
            <a:lvl1pPr marL="0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1pPr>
            <a:lvl2pPr marL="454917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09834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475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19667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4584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2950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441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393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2025/4/5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2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6932" y="1825625"/>
            <a:ext cx="5168781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2025/4/5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17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2" y="365128"/>
            <a:ext cx="10489585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7712" y="1681163"/>
            <a:ext cx="5145027" cy="823912"/>
          </a:xfrm>
        </p:spPr>
        <p:txBody>
          <a:bodyPr anchor="b"/>
          <a:lstStyle>
            <a:lvl1pPr marL="0" indent="0">
              <a:buNone/>
              <a:defRPr sz="2388" b="1"/>
            </a:lvl1pPr>
            <a:lvl2pPr marL="454917" indent="0">
              <a:buNone/>
              <a:defRPr sz="1990" b="1"/>
            </a:lvl2pPr>
            <a:lvl3pPr marL="909834" indent="0">
              <a:buNone/>
              <a:defRPr sz="1791" b="1"/>
            </a:lvl3pPr>
            <a:lvl4pPr marL="1364751" indent="0">
              <a:buNone/>
              <a:defRPr sz="1592" b="1"/>
            </a:lvl4pPr>
            <a:lvl5pPr marL="1819667" indent="0">
              <a:buNone/>
              <a:defRPr sz="1592" b="1"/>
            </a:lvl5pPr>
            <a:lvl6pPr marL="2274584" indent="0">
              <a:buNone/>
              <a:defRPr sz="1592" b="1"/>
            </a:lvl6pPr>
            <a:lvl7pPr marL="2729501" indent="0">
              <a:buNone/>
              <a:defRPr sz="1592" b="1"/>
            </a:lvl7pPr>
            <a:lvl8pPr marL="3184418" indent="0">
              <a:buNone/>
              <a:defRPr sz="1592" b="1"/>
            </a:lvl8pPr>
            <a:lvl9pPr marL="3639335" indent="0">
              <a:buNone/>
              <a:defRPr sz="159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7712" y="2505075"/>
            <a:ext cx="514502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56932" y="1681163"/>
            <a:ext cx="5170365" cy="823912"/>
          </a:xfrm>
        </p:spPr>
        <p:txBody>
          <a:bodyPr anchor="b"/>
          <a:lstStyle>
            <a:lvl1pPr marL="0" indent="0">
              <a:buNone/>
              <a:defRPr sz="2388" b="1"/>
            </a:lvl1pPr>
            <a:lvl2pPr marL="454917" indent="0">
              <a:buNone/>
              <a:defRPr sz="1990" b="1"/>
            </a:lvl2pPr>
            <a:lvl3pPr marL="909834" indent="0">
              <a:buNone/>
              <a:defRPr sz="1791" b="1"/>
            </a:lvl3pPr>
            <a:lvl4pPr marL="1364751" indent="0">
              <a:buNone/>
              <a:defRPr sz="1592" b="1"/>
            </a:lvl4pPr>
            <a:lvl5pPr marL="1819667" indent="0">
              <a:buNone/>
              <a:defRPr sz="1592" b="1"/>
            </a:lvl5pPr>
            <a:lvl6pPr marL="2274584" indent="0">
              <a:buNone/>
              <a:defRPr sz="1592" b="1"/>
            </a:lvl6pPr>
            <a:lvl7pPr marL="2729501" indent="0">
              <a:buNone/>
              <a:defRPr sz="1592" b="1"/>
            </a:lvl7pPr>
            <a:lvl8pPr marL="3184418" indent="0">
              <a:buNone/>
              <a:defRPr sz="1592" b="1"/>
            </a:lvl8pPr>
            <a:lvl9pPr marL="3639335" indent="0">
              <a:buNone/>
              <a:defRPr sz="159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56932" y="2505075"/>
            <a:ext cx="5170365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2025/4/5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9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2025/4/5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8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2025/4/5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2" y="457200"/>
            <a:ext cx="3922509" cy="1600200"/>
          </a:xfrm>
        </p:spPr>
        <p:txBody>
          <a:bodyPr anchor="b"/>
          <a:lstStyle>
            <a:lvl1pPr>
              <a:defRPr sz="318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70365" y="987428"/>
            <a:ext cx="6156930" cy="4873625"/>
          </a:xfrm>
        </p:spPr>
        <p:txBody>
          <a:bodyPr/>
          <a:lstStyle>
            <a:lvl1pPr>
              <a:defRPr sz="3184"/>
            </a:lvl1pPr>
            <a:lvl2pPr>
              <a:defRPr sz="2786"/>
            </a:lvl2pPr>
            <a:lvl3pPr>
              <a:defRPr sz="2388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7712" y="2057400"/>
            <a:ext cx="3922509" cy="3811588"/>
          </a:xfrm>
        </p:spPr>
        <p:txBody>
          <a:bodyPr/>
          <a:lstStyle>
            <a:lvl1pPr marL="0" indent="0">
              <a:buNone/>
              <a:defRPr sz="1592"/>
            </a:lvl1pPr>
            <a:lvl2pPr marL="454917" indent="0">
              <a:buNone/>
              <a:defRPr sz="1394"/>
            </a:lvl2pPr>
            <a:lvl3pPr marL="909834" indent="0">
              <a:buNone/>
              <a:defRPr sz="1194"/>
            </a:lvl3pPr>
            <a:lvl4pPr marL="1364751" indent="0">
              <a:buNone/>
              <a:defRPr sz="996"/>
            </a:lvl4pPr>
            <a:lvl5pPr marL="1819667" indent="0">
              <a:buNone/>
              <a:defRPr sz="996"/>
            </a:lvl5pPr>
            <a:lvl6pPr marL="2274584" indent="0">
              <a:buNone/>
              <a:defRPr sz="996"/>
            </a:lvl6pPr>
            <a:lvl7pPr marL="2729501" indent="0">
              <a:buNone/>
              <a:defRPr sz="996"/>
            </a:lvl7pPr>
            <a:lvl8pPr marL="3184418" indent="0">
              <a:buNone/>
              <a:defRPr sz="996"/>
            </a:lvl8pPr>
            <a:lvl9pPr marL="3639335" indent="0">
              <a:buNone/>
              <a:defRPr sz="99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2025/4/5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5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2" y="457200"/>
            <a:ext cx="3922509" cy="1600200"/>
          </a:xfrm>
        </p:spPr>
        <p:txBody>
          <a:bodyPr anchor="b"/>
          <a:lstStyle>
            <a:lvl1pPr>
              <a:defRPr sz="318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70365" y="987428"/>
            <a:ext cx="6156930" cy="4873625"/>
          </a:xfrm>
        </p:spPr>
        <p:txBody>
          <a:bodyPr/>
          <a:lstStyle>
            <a:lvl1pPr marL="0" indent="0">
              <a:buNone/>
              <a:defRPr sz="3184"/>
            </a:lvl1pPr>
            <a:lvl2pPr marL="454917" indent="0">
              <a:buNone/>
              <a:defRPr sz="2786"/>
            </a:lvl2pPr>
            <a:lvl3pPr marL="909834" indent="0">
              <a:buNone/>
              <a:defRPr sz="2388"/>
            </a:lvl3pPr>
            <a:lvl4pPr marL="1364751" indent="0">
              <a:buNone/>
              <a:defRPr sz="1990"/>
            </a:lvl4pPr>
            <a:lvl5pPr marL="1819667" indent="0">
              <a:buNone/>
              <a:defRPr sz="1990"/>
            </a:lvl5pPr>
            <a:lvl6pPr marL="2274584" indent="0">
              <a:buNone/>
              <a:defRPr sz="1990"/>
            </a:lvl6pPr>
            <a:lvl7pPr marL="2729501" indent="0">
              <a:buNone/>
              <a:defRPr sz="1990"/>
            </a:lvl7pPr>
            <a:lvl8pPr marL="3184418" indent="0">
              <a:buNone/>
              <a:defRPr sz="1990"/>
            </a:lvl8pPr>
            <a:lvl9pPr marL="3639335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7712" y="2057400"/>
            <a:ext cx="3922509" cy="3811588"/>
          </a:xfrm>
        </p:spPr>
        <p:txBody>
          <a:bodyPr/>
          <a:lstStyle>
            <a:lvl1pPr marL="0" indent="0">
              <a:buNone/>
              <a:defRPr sz="1592"/>
            </a:lvl1pPr>
            <a:lvl2pPr marL="454917" indent="0">
              <a:buNone/>
              <a:defRPr sz="1394"/>
            </a:lvl2pPr>
            <a:lvl3pPr marL="909834" indent="0">
              <a:buNone/>
              <a:defRPr sz="1194"/>
            </a:lvl3pPr>
            <a:lvl4pPr marL="1364751" indent="0">
              <a:buNone/>
              <a:defRPr sz="996"/>
            </a:lvl4pPr>
            <a:lvl5pPr marL="1819667" indent="0">
              <a:buNone/>
              <a:defRPr sz="996"/>
            </a:lvl5pPr>
            <a:lvl6pPr marL="2274584" indent="0">
              <a:buNone/>
              <a:defRPr sz="996"/>
            </a:lvl6pPr>
            <a:lvl7pPr marL="2729501" indent="0">
              <a:buNone/>
              <a:defRPr sz="996"/>
            </a:lvl7pPr>
            <a:lvl8pPr marL="3184418" indent="0">
              <a:buNone/>
              <a:defRPr sz="996"/>
            </a:lvl8pPr>
            <a:lvl9pPr marL="3639335" indent="0">
              <a:buNone/>
              <a:defRPr sz="99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2025/4/5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2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2025/4/5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21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2025/4/5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30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Title and two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5"/>
          <p:cNvPicPr preferRelativeResize="0"/>
          <p:nvPr/>
        </p:nvPicPr>
        <p:blipFill rotWithShape="1">
          <a:blip r:embed="rId2">
            <a:alphaModFix amt="46000"/>
          </a:blip>
          <a:srcRect l="1642" t="23372" b="21308"/>
          <a:stretch/>
        </p:blipFill>
        <p:spPr>
          <a:xfrm>
            <a:off x="1" y="2"/>
            <a:ext cx="12161837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5"/>
          <p:cNvGrpSpPr/>
          <p:nvPr/>
        </p:nvGrpSpPr>
        <p:grpSpPr>
          <a:xfrm>
            <a:off x="-2568809" y="1215932"/>
            <a:ext cx="17109906" cy="5642079"/>
            <a:chOff x="-1931385" y="911948"/>
            <a:chExt cx="12864254" cy="4231559"/>
          </a:xfrm>
        </p:grpSpPr>
        <p:pic>
          <p:nvPicPr>
            <p:cNvPr id="40" name="Google Shape;40;p5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8424007" y="911948"/>
              <a:ext cx="2508863" cy="19356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41;p5"/>
            <p:cNvPicPr preferRelativeResize="0"/>
            <p:nvPr/>
          </p:nvPicPr>
          <p:blipFill>
            <a:blip r:embed="rId4">
              <a:alphaModFix amt="40000"/>
            </a:blip>
            <a:stretch>
              <a:fillRect/>
            </a:stretch>
          </p:blipFill>
          <p:spPr>
            <a:xfrm rot="5400000">
              <a:off x="-1978832" y="1828392"/>
              <a:ext cx="3362562" cy="32676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" name="Google Shape;42;p5"/>
          <p:cNvGrpSpPr/>
          <p:nvPr/>
        </p:nvGrpSpPr>
        <p:grpSpPr>
          <a:xfrm>
            <a:off x="71873" y="1356971"/>
            <a:ext cx="12989758" cy="2167297"/>
            <a:chOff x="54038" y="1017727"/>
            <a:chExt cx="9766480" cy="1625473"/>
          </a:xfrm>
        </p:grpSpPr>
        <p:pic>
          <p:nvPicPr>
            <p:cNvPr id="43" name="Google Shape;43;p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4022067">
              <a:off x="8750697" y="1033415"/>
              <a:ext cx="786595" cy="1136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Google Shape;44;p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4038" y="1989600"/>
              <a:ext cx="665973" cy="6536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10348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4F3CD71A-8AFA-457E-9CDB-42ECCDB38F41}" type="slidenum">
              <a:rPr kumimoji="0" 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6309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userDrawn="1">
  <p:cSld name="Main poi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8"/>
          <p:cNvPicPr preferRelativeResize="0"/>
          <p:nvPr/>
        </p:nvPicPr>
        <p:blipFill rotWithShape="1">
          <a:blip r:embed="rId2">
            <a:alphaModFix amt="46000"/>
          </a:blip>
          <a:srcRect l="1642" t="23372" b="21308"/>
          <a:stretch/>
        </p:blipFill>
        <p:spPr>
          <a:xfrm>
            <a:off x="1" y="2"/>
            <a:ext cx="12161837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" name="Google Shape;68;p8"/>
          <p:cNvGrpSpPr/>
          <p:nvPr/>
        </p:nvGrpSpPr>
        <p:grpSpPr>
          <a:xfrm>
            <a:off x="5256031" y="-130543"/>
            <a:ext cx="7270623" cy="7281180"/>
            <a:chOff x="3951798" y="-97908"/>
            <a:chExt cx="5466491" cy="5460885"/>
          </a:xfrm>
        </p:grpSpPr>
        <p:pic>
          <p:nvPicPr>
            <p:cNvPr id="69" name="Google Shape;69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4617281" y="4027018"/>
              <a:ext cx="844028" cy="1335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3779780">
              <a:off x="8322198" y="167139"/>
              <a:ext cx="1051299" cy="7447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476915">
              <a:off x="4000425" y="4518348"/>
              <a:ext cx="656749" cy="7489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972655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Section title and descri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9"/>
          <p:cNvPicPr preferRelativeResize="0"/>
          <p:nvPr/>
        </p:nvPicPr>
        <p:blipFill rotWithShape="1">
          <a:blip r:embed="rId2">
            <a:alphaModFix amt="46000"/>
          </a:blip>
          <a:srcRect l="1642" t="23372" b="21308"/>
          <a:stretch/>
        </p:blipFill>
        <p:spPr>
          <a:xfrm>
            <a:off x="1" y="2"/>
            <a:ext cx="12161837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" name="Google Shape;77;p9"/>
          <p:cNvGrpSpPr/>
          <p:nvPr/>
        </p:nvGrpSpPr>
        <p:grpSpPr>
          <a:xfrm>
            <a:off x="-1603872" y="-431035"/>
            <a:ext cx="15580842" cy="3262800"/>
            <a:chOff x="-1205887" y="-323276"/>
            <a:chExt cx="11714612" cy="2447100"/>
          </a:xfrm>
        </p:grpSpPr>
        <p:pic>
          <p:nvPicPr>
            <p:cNvPr id="78" name="Google Shape;78;p9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-1205887" y="-262075"/>
              <a:ext cx="2046525" cy="1986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9"/>
            <p:cNvPicPr preferRelativeResize="0"/>
            <p:nvPr/>
          </p:nvPicPr>
          <p:blipFill>
            <a:blip r:embed="rId4">
              <a:alphaModFix amt="40000"/>
            </a:blip>
            <a:stretch>
              <a:fillRect/>
            </a:stretch>
          </p:blipFill>
          <p:spPr>
            <a:xfrm>
              <a:off x="8187875" y="-323276"/>
              <a:ext cx="2320850" cy="2447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0" name="Google Shape;80;p9"/>
          <p:cNvGrpSpPr/>
          <p:nvPr/>
        </p:nvGrpSpPr>
        <p:grpSpPr>
          <a:xfrm>
            <a:off x="-398670" y="719329"/>
            <a:ext cx="13117504" cy="6508992"/>
            <a:chOff x="-299745" y="539497"/>
            <a:chExt cx="9862527" cy="4881744"/>
          </a:xfrm>
        </p:grpSpPr>
        <p:pic>
          <p:nvPicPr>
            <p:cNvPr id="81" name="Google Shape;81;p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373350" y="4604003"/>
              <a:ext cx="2397239" cy="8172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037777">
              <a:off x="-148628" y="630740"/>
              <a:ext cx="786594" cy="1136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-829378">
              <a:off x="8571380" y="989180"/>
              <a:ext cx="844028" cy="133595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68596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userDrawn="1">
  <p:cSld name="Big numb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1"/>
          <p:cNvPicPr preferRelativeResize="0"/>
          <p:nvPr/>
        </p:nvPicPr>
        <p:blipFill rotWithShape="1">
          <a:blip r:embed="rId2">
            <a:alphaModFix amt="46000"/>
          </a:blip>
          <a:srcRect l="1642" t="23372" b="21308"/>
          <a:stretch/>
        </p:blipFill>
        <p:spPr>
          <a:xfrm>
            <a:off x="1" y="2"/>
            <a:ext cx="12161837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1"/>
          <p:cNvPicPr preferRelativeResize="0"/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 rot="5216809">
            <a:off x="3670146" y="4280079"/>
            <a:ext cx="3159733" cy="41244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" name="Google Shape;92;p11"/>
          <p:cNvGrpSpPr/>
          <p:nvPr/>
        </p:nvGrpSpPr>
        <p:grpSpPr>
          <a:xfrm>
            <a:off x="2026085" y="3299804"/>
            <a:ext cx="10688439" cy="4041531"/>
            <a:chOff x="1523332" y="2474852"/>
            <a:chExt cx="8036210" cy="3031148"/>
          </a:xfrm>
        </p:grpSpPr>
        <p:pic>
          <p:nvPicPr>
            <p:cNvPr id="93" name="Google Shape;93;p1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604731" y="4232340"/>
              <a:ext cx="888976" cy="10487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209137">
              <a:off x="4336949" y="4395998"/>
              <a:ext cx="694200" cy="8851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7771647">
              <a:off x="8519472" y="2491187"/>
              <a:ext cx="656744" cy="13034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1144472">
              <a:off x="1616160" y="4609926"/>
              <a:ext cx="1051300" cy="74473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43278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5"/>
          <p:cNvPicPr preferRelativeResize="0"/>
          <p:nvPr/>
        </p:nvPicPr>
        <p:blipFill rotWithShape="1">
          <a:blip r:embed="rId2">
            <a:alphaModFix amt="46000"/>
          </a:blip>
          <a:srcRect l="1642" t="23372" b="21308"/>
          <a:stretch/>
        </p:blipFill>
        <p:spPr>
          <a:xfrm>
            <a:off x="1" y="2"/>
            <a:ext cx="12161837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1" name="Google Shape;121;p15"/>
          <p:cNvGrpSpPr/>
          <p:nvPr/>
        </p:nvGrpSpPr>
        <p:grpSpPr>
          <a:xfrm>
            <a:off x="-1603872" y="-431035"/>
            <a:ext cx="15580842" cy="3262800"/>
            <a:chOff x="-1205887" y="-323276"/>
            <a:chExt cx="11714612" cy="2447100"/>
          </a:xfrm>
        </p:grpSpPr>
        <p:pic>
          <p:nvPicPr>
            <p:cNvPr id="122" name="Google Shape;122;p15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-1205887" y="-262075"/>
              <a:ext cx="2046525" cy="1986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15"/>
            <p:cNvPicPr preferRelativeResize="0"/>
            <p:nvPr/>
          </p:nvPicPr>
          <p:blipFill>
            <a:blip r:embed="rId4">
              <a:alphaModFix amt="40000"/>
            </a:blip>
            <a:stretch>
              <a:fillRect/>
            </a:stretch>
          </p:blipFill>
          <p:spPr>
            <a:xfrm>
              <a:off x="8187875" y="-323276"/>
              <a:ext cx="2320850" cy="2447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4" name="Google Shape;124;p15"/>
          <p:cNvGrpSpPr/>
          <p:nvPr/>
        </p:nvGrpSpPr>
        <p:grpSpPr>
          <a:xfrm>
            <a:off x="-398670" y="719329"/>
            <a:ext cx="13117504" cy="6508992"/>
            <a:chOff x="-299745" y="539497"/>
            <a:chExt cx="9862527" cy="4881744"/>
          </a:xfrm>
        </p:grpSpPr>
        <p:pic>
          <p:nvPicPr>
            <p:cNvPr id="125" name="Google Shape;125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373350" y="4604003"/>
              <a:ext cx="2397239" cy="8172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1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037777">
              <a:off x="-148628" y="630740"/>
              <a:ext cx="786594" cy="1136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1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-829378">
              <a:off x="8571380" y="989180"/>
              <a:ext cx="844028" cy="133595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815433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9"/>
          <p:cNvPicPr preferRelativeResize="0"/>
          <p:nvPr/>
        </p:nvPicPr>
        <p:blipFill rotWithShape="1">
          <a:blip r:embed="rId2">
            <a:alphaModFix amt="46000"/>
          </a:blip>
          <a:srcRect l="1642" t="23372" b="21308"/>
          <a:stretch/>
        </p:blipFill>
        <p:spPr>
          <a:xfrm>
            <a:off x="1" y="2"/>
            <a:ext cx="1216183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9"/>
          <p:cNvSpPr txBox="1">
            <a:spLocks noGrp="1"/>
          </p:cNvSpPr>
          <p:nvPr>
            <p:ph type="subTitle" idx="1"/>
          </p:nvPr>
        </p:nvSpPr>
        <p:spPr>
          <a:xfrm>
            <a:off x="943128" y="2743833"/>
            <a:ext cx="3166946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9"/>
          <p:cNvSpPr txBox="1">
            <a:spLocks noGrp="1"/>
          </p:cNvSpPr>
          <p:nvPr>
            <p:ph type="subTitle" idx="2"/>
          </p:nvPr>
        </p:nvSpPr>
        <p:spPr>
          <a:xfrm>
            <a:off x="4497441" y="2743833"/>
            <a:ext cx="3166946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9"/>
          <p:cNvSpPr txBox="1">
            <a:spLocks noGrp="1"/>
          </p:cNvSpPr>
          <p:nvPr>
            <p:ph type="subTitle" idx="3"/>
          </p:nvPr>
        </p:nvSpPr>
        <p:spPr>
          <a:xfrm>
            <a:off x="943128" y="4959833"/>
            <a:ext cx="3166946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9"/>
          <p:cNvSpPr txBox="1">
            <a:spLocks noGrp="1"/>
          </p:cNvSpPr>
          <p:nvPr>
            <p:ph type="subTitle" idx="4"/>
          </p:nvPr>
        </p:nvSpPr>
        <p:spPr>
          <a:xfrm>
            <a:off x="4497441" y="4959833"/>
            <a:ext cx="3166946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9"/>
          <p:cNvSpPr txBox="1">
            <a:spLocks noGrp="1"/>
          </p:cNvSpPr>
          <p:nvPr>
            <p:ph type="subTitle" idx="5"/>
          </p:nvPr>
        </p:nvSpPr>
        <p:spPr>
          <a:xfrm>
            <a:off x="8051760" y="2743833"/>
            <a:ext cx="3166946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9"/>
          <p:cNvSpPr txBox="1">
            <a:spLocks noGrp="1"/>
          </p:cNvSpPr>
          <p:nvPr>
            <p:ph type="subTitle" idx="6"/>
          </p:nvPr>
        </p:nvSpPr>
        <p:spPr>
          <a:xfrm>
            <a:off x="8051760" y="4959833"/>
            <a:ext cx="3166946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9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9"/>
          <p:cNvSpPr txBox="1">
            <a:spLocks noGrp="1"/>
          </p:cNvSpPr>
          <p:nvPr>
            <p:ph type="subTitle" idx="7"/>
          </p:nvPr>
        </p:nvSpPr>
        <p:spPr>
          <a:xfrm>
            <a:off x="943133" y="2322967"/>
            <a:ext cx="3166946" cy="5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9pPr>
          </a:lstStyle>
          <a:p>
            <a:endParaRPr/>
          </a:p>
        </p:txBody>
      </p:sp>
      <p:sp>
        <p:nvSpPr>
          <p:cNvPr id="184" name="Google Shape;184;p19"/>
          <p:cNvSpPr txBox="1">
            <a:spLocks noGrp="1"/>
          </p:cNvSpPr>
          <p:nvPr>
            <p:ph type="subTitle" idx="8"/>
          </p:nvPr>
        </p:nvSpPr>
        <p:spPr>
          <a:xfrm>
            <a:off x="4497442" y="2322967"/>
            <a:ext cx="3166946" cy="5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9pPr>
          </a:lstStyle>
          <a:p>
            <a:endParaRPr/>
          </a:p>
        </p:txBody>
      </p:sp>
      <p:sp>
        <p:nvSpPr>
          <p:cNvPr id="185" name="Google Shape;185;p19"/>
          <p:cNvSpPr txBox="1">
            <a:spLocks noGrp="1"/>
          </p:cNvSpPr>
          <p:nvPr>
            <p:ph type="subTitle" idx="9"/>
          </p:nvPr>
        </p:nvSpPr>
        <p:spPr>
          <a:xfrm>
            <a:off x="8051759" y="2322967"/>
            <a:ext cx="3166946" cy="5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9pPr>
          </a:lstStyle>
          <a:p>
            <a:endParaRPr/>
          </a:p>
        </p:txBody>
      </p:sp>
      <p:sp>
        <p:nvSpPr>
          <p:cNvPr id="186" name="Google Shape;186;p19"/>
          <p:cNvSpPr txBox="1">
            <a:spLocks noGrp="1"/>
          </p:cNvSpPr>
          <p:nvPr>
            <p:ph type="subTitle" idx="13"/>
          </p:nvPr>
        </p:nvSpPr>
        <p:spPr>
          <a:xfrm>
            <a:off x="943133" y="4539033"/>
            <a:ext cx="3166946" cy="5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9pPr>
          </a:lstStyle>
          <a:p>
            <a:endParaRPr/>
          </a:p>
        </p:txBody>
      </p:sp>
      <p:sp>
        <p:nvSpPr>
          <p:cNvPr id="187" name="Google Shape;187;p19"/>
          <p:cNvSpPr txBox="1">
            <a:spLocks noGrp="1"/>
          </p:cNvSpPr>
          <p:nvPr>
            <p:ph type="subTitle" idx="14"/>
          </p:nvPr>
        </p:nvSpPr>
        <p:spPr>
          <a:xfrm>
            <a:off x="4497450" y="4539033"/>
            <a:ext cx="3166946" cy="5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9pPr>
          </a:lstStyle>
          <a:p>
            <a:endParaRPr/>
          </a:p>
        </p:txBody>
      </p:sp>
      <p:sp>
        <p:nvSpPr>
          <p:cNvPr id="188" name="Google Shape;188;p19"/>
          <p:cNvSpPr txBox="1">
            <a:spLocks noGrp="1"/>
          </p:cNvSpPr>
          <p:nvPr>
            <p:ph type="subTitle" idx="15"/>
          </p:nvPr>
        </p:nvSpPr>
        <p:spPr>
          <a:xfrm>
            <a:off x="8051766" y="4539033"/>
            <a:ext cx="3166946" cy="5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9pPr>
          </a:lstStyle>
          <a:p>
            <a:endParaRPr/>
          </a:p>
        </p:txBody>
      </p:sp>
      <p:grpSp>
        <p:nvGrpSpPr>
          <p:cNvPr id="189" name="Google Shape;189;p19"/>
          <p:cNvGrpSpPr/>
          <p:nvPr/>
        </p:nvGrpSpPr>
        <p:grpSpPr>
          <a:xfrm>
            <a:off x="-2471603" y="-838988"/>
            <a:ext cx="16809479" cy="6680621"/>
            <a:chOff x="-1858300" y="-629241"/>
            <a:chExt cx="12638375" cy="5010466"/>
          </a:xfrm>
        </p:grpSpPr>
        <p:pic>
          <p:nvPicPr>
            <p:cNvPr id="190" name="Google Shape;190;p19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8333875" y="-629241"/>
              <a:ext cx="2446200" cy="32009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" name="Google Shape;191;p19"/>
            <p:cNvPicPr preferRelativeResize="0"/>
            <p:nvPr/>
          </p:nvPicPr>
          <p:blipFill>
            <a:blip r:embed="rId4">
              <a:alphaModFix amt="40000"/>
            </a:blip>
            <a:stretch>
              <a:fillRect/>
            </a:stretch>
          </p:blipFill>
          <p:spPr>
            <a:xfrm rot="2700000">
              <a:off x="-1503755" y="1540722"/>
              <a:ext cx="2806585" cy="216533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2" name="Google Shape;192;p19"/>
          <p:cNvGrpSpPr/>
          <p:nvPr/>
        </p:nvGrpSpPr>
        <p:grpSpPr>
          <a:xfrm>
            <a:off x="-300454" y="100001"/>
            <a:ext cx="12690160" cy="4346987"/>
            <a:chOff x="-225924" y="81825"/>
            <a:chExt cx="9541224" cy="3260240"/>
          </a:xfrm>
        </p:grpSpPr>
        <p:pic>
          <p:nvPicPr>
            <p:cNvPr id="193" name="Google Shape;193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flipH="1">
              <a:off x="7920075" y="81825"/>
              <a:ext cx="1395225" cy="6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1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596350">
              <a:off x="-84293" y="2451176"/>
              <a:ext cx="651749" cy="78659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34639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1"/>
          <p:cNvPicPr preferRelativeResize="0"/>
          <p:nvPr/>
        </p:nvPicPr>
        <p:blipFill rotWithShape="1">
          <a:blip r:embed="rId2">
            <a:alphaModFix amt="46000"/>
          </a:blip>
          <a:srcRect l="1642" t="23372" b="21308"/>
          <a:stretch/>
        </p:blipFill>
        <p:spPr>
          <a:xfrm>
            <a:off x="-67341" y="2"/>
            <a:ext cx="1216183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1"/>
          <p:cNvSpPr txBox="1">
            <a:spLocks noGrp="1"/>
          </p:cNvSpPr>
          <p:nvPr>
            <p:ph type="title"/>
          </p:nvPr>
        </p:nvSpPr>
        <p:spPr>
          <a:xfrm>
            <a:off x="3538052" y="720000"/>
            <a:ext cx="5085787" cy="141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931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1"/>
          <p:cNvSpPr txBox="1">
            <a:spLocks noGrp="1"/>
          </p:cNvSpPr>
          <p:nvPr>
            <p:ph type="subTitle" idx="1"/>
          </p:nvPr>
        </p:nvSpPr>
        <p:spPr>
          <a:xfrm>
            <a:off x="3538009" y="1947267"/>
            <a:ext cx="5085787" cy="16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21"/>
          <p:cNvGrpSpPr/>
          <p:nvPr/>
        </p:nvGrpSpPr>
        <p:grpSpPr>
          <a:xfrm>
            <a:off x="-1986948" y="720000"/>
            <a:ext cx="17349290" cy="7280728"/>
            <a:chOff x="-1628819" y="40389"/>
            <a:chExt cx="13044238" cy="5460546"/>
          </a:xfrm>
        </p:grpSpPr>
        <p:pic>
          <p:nvPicPr>
            <p:cNvPr id="212" name="Google Shape;212;p21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 rot="3482056">
              <a:off x="-1264957" y="1466503"/>
              <a:ext cx="3956364" cy="30523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21"/>
            <p:cNvPicPr preferRelativeResize="0"/>
            <p:nvPr/>
          </p:nvPicPr>
          <p:blipFill>
            <a:blip r:embed="rId4">
              <a:alphaModFix amt="40000"/>
            </a:blip>
            <a:stretch>
              <a:fillRect/>
            </a:stretch>
          </p:blipFill>
          <p:spPr>
            <a:xfrm rot="7105818">
              <a:off x="6673892" y="793671"/>
              <a:ext cx="4068814" cy="39539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4" name="Google Shape;214;p21"/>
          <p:cNvGrpSpPr/>
          <p:nvPr/>
        </p:nvGrpSpPr>
        <p:grpSpPr>
          <a:xfrm>
            <a:off x="-580897" y="-619314"/>
            <a:ext cx="12342677" cy="7117267"/>
            <a:chOff x="215842" y="140947"/>
            <a:chExt cx="9279965" cy="5337950"/>
          </a:xfrm>
        </p:grpSpPr>
        <p:pic>
          <p:nvPicPr>
            <p:cNvPr id="215" name="Google Shape;215;p2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710168" flipH="1">
              <a:off x="343881" y="4070580"/>
              <a:ext cx="844027" cy="1335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p2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621791">
              <a:off x="8386098" y="229439"/>
              <a:ext cx="1051300" cy="7447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2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8023188" y="1159291"/>
              <a:ext cx="684212" cy="8989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p2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680341" y="140947"/>
              <a:ext cx="684200" cy="671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Google Shape;219;p21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rot="-1614062">
              <a:off x="8608275" y="3922875"/>
              <a:ext cx="606957" cy="10488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46408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.hb.aicdn.com/f28689a79913d9767442434a7255e1f5a29bb412a92ef-SWV17j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19488" r="156" b="52440"/>
          <a:stretch>
            <a:fillRect/>
          </a:stretch>
        </p:blipFill>
        <p:spPr bwMode="auto">
          <a:xfrm>
            <a:off x="0" y="3429000"/>
            <a:ext cx="12161838" cy="344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g.hb.aicdn.com/f28689a79913d9767442434a7255e1f5a29bb412a92ef-SWV17j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82" b="-1"/>
          <a:stretch>
            <a:fillRect/>
          </a:stretch>
        </p:blipFill>
        <p:spPr bwMode="auto">
          <a:xfrm>
            <a:off x="0" y="-9126"/>
            <a:ext cx="12161838" cy="358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3119" y="1997529"/>
            <a:ext cx="2280550" cy="1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4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5" y="593367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nie Use Your Telescope"/>
              <a:buNone/>
              <a:defRPr sz="3500" b="1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nie Use Your Telescope"/>
              <a:buNone/>
              <a:defRPr sz="3500" b="1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nie Use Your Telescope"/>
              <a:buNone/>
              <a:defRPr sz="3500" b="1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nie Use Your Telescope"/>
              <a:buNone/>
              <a:defRPr sz="3500" b="1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nie Use Your Telescope"/>
              <a:buNone/>
              <a:defRPr sz="3500" b="1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nie Use Your Telescope"/>
              <a:buNone/>
              <a:defRPr sz="3500" b="1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nie Use Your Telescope"/>
              <a:buNone/>
              <a:defRPr sz="3500" b="1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nie Use Your Telescope"/>
              <a:buNone/>
              <a:defRPr sz="3500" b="1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nie Use Your Telescope"/>
              <a:buNone/>
              <a:defRPr sz="3500" b="1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5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●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○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■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●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○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■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●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○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■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62B6B2-330A-30D9-B98D-381EA6894BAF}"/>
              </a:ext>
            </a:extLst>
          </p:cNvPr>
          <p:cNvSpPr txBox="1"/>
          <p:nvPr userDrawn="1"/>
        </p:nvSpPr>
        <p:spPr>
          <a:xfrm>
            <a:off x="4165600" y="7671697"/>
            <a:ext cx="6096000" cy="379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Kho ppt Phan Linh_0916.604.268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7CA4DE-41D2-9A4B-10E1-8966CED79C74}"/>
              </a:ext>
            </a:extLst>
          </p:cNvPr>
          <p:cNvSpPr txBox="1"/>
          <p:nvPr userDrawn="1"/>
        </p:nvSpPr>
        <p:spPr>
          <a:xfrm>
            <a:off x="4165600" y="-2678803"/>
            <a:ext cx="6096000" cy="379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Kho ppt Phan Linh_0916.604.268</a:t>
            </a:r>
          </a:p>
        </p:txBody>
      </p:sp>
    </p:spTree>
    <p:extLst>
      <p:ext uri="{BB962C8B-B14F-4D97-AF65-F5344CB8AC3E}">
        <p14:creationId xmlns:p14="http://schemas.microsoft.com/office/powerpoint/2010/main" val="17997282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20" r:id="rId3"/>
    <p:sldLayoutId id="2147483721" r:id="rId4"/>
    <p:sldLayoutId id="2147483722" r:id="rId5"/>
    <p:sldLayoutId id="2147483725" r:id="rId6"/>
    <p:sldLayoutId id="2147483729" r:id="rId7"/>
    <p:sldLayoutId id="2147483731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6127" y="365128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6126" y="6356353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997B5FA-0921-464F-AAE1-844C04324D75}" type="datetimeFigureOut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l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2025/4/5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28609" y="6356353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589298" y="6356353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565CE74E-AB26-4998-AD42-012C4C1AD076}" type="slidenum">
              <a:rPr kumimoji="0" lang="zh-CN" altLang="en-US" sz="119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华康少女文字W5(P)"/>
                <a:cs typeface="Arial"/>
                <a:sym typeface="Arial"/>
              </a:rPr>
              <a:pPr marL="0" marR="0" lvl="0" indent="0" algn="r" defTabSz="9098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119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华康少女文字W5(P)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4224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09834" rtl="0" eaLnBrk="1" latinLnBrk="0" hangingPunct="1">
        <a:lnSpc>
          <a:spcPct val="90000"/>
        </a:lnSpc>
        <a:spcBef>
          <a:spcPct val="0"/>
        </a:spcBef>
        <a:buNone/>
        <a:defRPr sz="4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459" indent="-227459" algn="l" defTabSz="909834" rtl="0" eaLnBrk="1" latinLnBrk="0" hangingPunct="1">
        <a:lnSpc>
          <a:spcPct val="90000"/>
        </a:lnSpc>
        <a:spcBef>
          <a:spcPts val="996"/>
        </a:spcBef>
        <a:buFont typeface="Arial" panose="020B0604020202020204" pitchFamily="34" charset="0"/>
        <a:buChar char="•"/>
        <a:defRPr sz="2786" kern="1200">
          <a:solidFill>
            <a:schemeClr val="tx1"/>
          </a:solidFill>
          <a:latin typeface="+mn-lt"/>
          <a:ea typeface="+mn-ea"/>
          <a:cs typeface="+mn-cs"/>
        </a:defRPr>
      </a:lvl1pPr>
      <a:lvl2pPr marL="682376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2388" kern="1200">
          <a:solidFill>
            <a:schemeClr val="tx1"/>
          </a:solidFill>
          <a:latin typeface="+mn-lt"/>
          <a:ea typeface="+mn-ea"/>
          <a:cs typeface="+mn-cs"/>
        </a:defRPr>
      </a:lvl2pPr>
      <a:lvl3pPr marL="1137293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990" kern="1200">
          <a:solidFill>
            <a:schemeClr val="tx1"/>
          </a:solidFill>
          <a:latin typeface="+mn-lt"/>
          <a:ea typeface="+mn-ea"/>
          <a:cs typeface="+mn-cs"/>
        </a:defRPr>
      </a:lvl3pPr>
      <a:lvl4pPr marL="1592210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4pPr>
      <a:lvl5pPr marL="2047126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5pPr>
      <a:lvl6pPr marL="2502043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6pPr>
      <a:lvl7pPr marL="2956960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7pPr>
      <a:lvl8pPr marL="3411877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8pPr>
      <a:lvl9pPr marL="3866794" indent="-227459" algn="l" defTabSz="909834" rtl="0" eaLnBrk="1" latinLnBrk="0" hangingPunct="1">
        <a:lnSpc>
          <a:spcPct val="90000"/>
        </a:lnSpc>
        <a:spcBef>
          <a:spcPts val="498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1pPr>
      <a:lvl2pPr marL="454917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2pPr>
      <a:lvl3pPr marL="909834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3pPr>
      <a:lvl4pPr marL="1364751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4pPr>
      <a:lvl5pPr marL="1819667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5pPr>
      <a:lvl6pPr marL="2274584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6pPr>
      <a:lvl7pPr marL="2729501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7pPr>
      <a:lvl8pPr marL="3184418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8pPr>
      <a:lvl9pPr marL="3639335" algn="l" defTabSz="909834" rtl="0" eaLnBrk="1" latinLnBrk="0" hangingPunct="1">
        <a:defRPr sz="17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Relationship Id="rId5" Type="http://schemas.openxmlformats.org/officeDocument/2006/relationships/image" Target="../media/image23.gif"/><Relationship Id="rId4" Type="http://schemas.openxmlformats.org/officeDocument/2006/relationships/image" Target="../media/image2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25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png"/><Relationship Id="rId5" Type="http://schemas.openxmlformats.org/officeDocument/2006/relationships/image" Target="../media/image630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7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50.png"/><Relationship Id="rId4" Type="http://schemas.openxmlformats.org/officeDocument/2006/relationships/image" Target="../media/image43.png"/><Relationship Id="rId9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3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4.png"/><Relationship Id="rId4" Type="http://schemas.openxmlformats.org/officeDocument/2006/relationships/image" Target="../media/image44.png"/><Relationship Id="rId9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3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8.png"/><Relationship Id="rId4" Type="http://schemas.openxmlformats.org/officeDocument/2006/relationships/image" Target="../media/image44.png"/><Relationship Id="rId9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" y="16945"/>
            <a:ext cx="12131750" cy="6824110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225838" y="4073835"/>
            <a:ext cx="5459287" cy="58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184" b="1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Giáo viên</a:t>
            </a:r>
            <a:r>
              <a:rPr kumimoji="0" lang="en-US" sz="3184" b="1" i="1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: Trịnh Thị Mơ</a:t>
            </a:r>
            <a:endParaRPr kumimoji="0" lang="en-US" sz="3184" b="1" i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itchFamily="18" charset="0"/>
              <a:cs typeface="Arial"/>
              <a:sym typeface="Arial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-287867" y="1956223"/>
            <a:ext cx="12429989" cy="165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6583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MÔN: </a:t>
            </a:r>
            <a:r>
              <a:rPr kumimoji="0" lang="en-US" sz="6583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TOÁN</a:t>
            </a:r>
            <a:endParaRPr kumimoji="0" lang="en-US" sz="6583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BÀI 61: PHÉP TRỪ PHÂN SỐ (T2)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206855" y="56699"/>
            <a:ext cx="9778018" cy="162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786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TRƯỜNG TIỂU HỌC QUANG TRUNG</a:t>
            </a:r>
          </a:p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88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Sách kết nối tri thức với cuộc sống – Lớp 4</a:t>
            </a:r>
            <a:endParaRPr kumimoji="0" lang="en-US" sz="238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88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Năm học 2024-2025</a:t>
            </a:r>
            <a:endParaRPr kumimoji="0" lang="en-US" sz="238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</a:t>
            </a:r>
            <a:endParaRPr kumimoji="0" lang="en-US" sz="23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0" name="Picture 8" descr="xmasligh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07031" y="3232725"/>
            <a:ext cx="6748286" cy="31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xmasligh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27260" y="3309617"/>
            <a:ext cx="6748286" cy="31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034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1B5AB-FFDA-7D04-4D9B-0C222146C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D046998-B77F-A294-ED4C-4704B2ECCF3F}"/>
                  </a:ext>
                </a:extLst>
              </p:cNvPr>
              <p:cNvSpPr txBox="1"/>
              <p:nvPr/>
            </p:nvSpPr>
            <p:spPr>
              <a:xfrm>
                <a:off x="932329" y="505851"/>
                <a:ext cx="10772901" cy="4693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6000" b="1"/>
                  <a:t>2. Dế trũi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6000" b="1"/>
                  <a:t> cái lá cỏ. Bạn ấy cho dế mèn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0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6000" b="1"/>
                  <a:t> cái lá cỏ đó. Hỏi dế trũi còn lại mấy phần của cái lá cỏ?</a:t>
                </a:r>
                <a:endParaRPr lang="vi-VN" sz="6000" b="1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D046998-B77F-A294-ED4C-4704B2ECC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329" y="505851"/>
                <a:ext cx="10772901" cy="4693657"/>
              </a:xfrm>
              <a:prstGeom prst="rect">
                <a:avLst/>
              </a:prstGeom>
              <a:blipFill>
                <a:blip r:embed="rId4"/>
                <a:stretch>
                  <a:fillRect l="-3452" r="-3396" b="-5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FFF234F9-36F4-000C-E463-1E9C433C14D0}"/>
              </a:ext>
            </a:extLst>
          </p:cNvPr>
          <p:cNvSpPr/>
          <p:nvPr/>
        </p:nvSpPr>
        <p:spPr>
          <a:xfrm>
            <a:off x="4667668" y="505851"/>
            <a:ext cx="5014213" cy="138955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BE51F6-23D1-C2CA-F8C6-8458A95BAE3C}"/>
              </a:ext>
            </a:extLst>
          </p:cNvPr>
          <p:cNvSpPr/>
          <p:nvPr/>
        </p:nvSpPr>
        <p:spPr>
          <a:xfrm>
            <a:off x="2005150" y="1890265"/>
            <a:ext cx="5166615" cy="138955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BF5FA3-0135-6F0F-115D-D8BA3FFB7295}"/>
                  </a:ext>
                </a:extLst>
              </p:cNvPr>
              <p:cNvSpPr txBox="1"/>
              <p:nvPr/>
            </p:nvSpPr>
            <p:spPr>
              <a:xfrm>
                <a:off x="932329" y="505851"/>
                <a:ext cx="10772901" cy="4693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6000" b="1"/>
                  <a:t>2. Dế trũi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6000" b="1"/>
                  <a:t> cái lá cỏ. Bạn ấy cho dế mèn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0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6000" b="1"/>
                  <a:t> cái lá cỏ đó. </a:t>
                </a:r>
                <a:r>
                  <a:rPr lang="en-US" sz="6000" b="1">
                    <a:solidFill>
                      <a:srgbClr val="FF0000"/>
                    </a:solidFill>
                  </a:rPr>
                  <a:t>Hỏi dế trũi còn lại mấy phần của cái lá cỏ?</a:t>
                </a:r>
                <a:endParaRPr lang="vi-VN" sz="60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BF5FA3-0135-6F0F-115D-D8BA3FFB7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329" y="505851"/>
                <a:ext cx="10772901" cy="4693657"/>
              </a:xfrm>
              <a:prstGeom prst="rect">
                <a:avLst/>
              </a:prstGeom>
              <a:blipFill>
                <a:blip r:embed="rId5"/>
                <a:stretch>
                  <a:fillRect l="-3452" r="-3396" b="-5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378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1B5AB-FFDA-7D04-4D9B-0C222146C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607D60-BCA2-D6AF-2341-C0848F24FCEB}"/>
              </a:ext>
            </a:extLst>
          </p:cNvPr>
          <p:cNvSpPr txBox="1"/>
          <p:nvPr/>
        </p:nvSpPr>
        <p:spPr>
          <a:xfrm>
            <a:off x="2835672" y="645180"/>
            <a:ext cx="6490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Bài giải</a:t>
            </a:r>
            <a:endParaRPr lang="en-US" sz="4400" b="1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893215-5BFF-EDC3-3F9E-8E3E999F40CC}"/>
              </a:ext>
            </a:extLst>
          </p:cNvPr>
          <p:cNvSpPr txBox="1"/>
          <p:nvPr/>
        </p:nvSpPr>
        <p:spPr>
          <a:xfrm>
            <a:off x="1297979" y="1772670"/>
            <a:ext cx="101658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/>
              <a:t>Số phần của cái lá cỏ dế trũi còn lại là:</a:t>
            </a:r>
            <a:endParaRPr lang="en-US" sz="8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8265FE-A1F4-C0C6-0E37-10C70DE5D394}"/>
                  </a:ext>
                </a:extLst>
              </p:cNvPr>
              <p:cNvSpPr txBox="1"/>
              <p:nvPr/>
            </p:nvSpPr>
            <p:spPr>
              <a:xfrm>
                <a:off x="6214533" y="4129669"/>
                <a:ext cx="7203235" cy="14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/>
                  <a:t>Đáp số: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6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>
                    <a:cs typeface="Times New Roman" panose="02020603050405020304" pitchFamily="18" charset="0"/>
                  </a:rPr>
                  <a:t>lá cỏ</a:t>
                </a:r>
                <a:r>
                  <a:rPr lang="en-US" sz="480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. </a:t>
                </a:r>
                <a:r>
                  <a:rPr lang="en-US" sz="4800">
                    <a:solidFill>
                      <a:srgbClr val="000000"/>
                    </a:solidFill>
                  </a:rPr>
                  <a:t> </a:t>
                </a:r>
                <a:endParaRPr lang="vi-VN" sz="480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8265FE-A1F4-C0C6-0E37-10C70DE5D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533" y="4129669"/>
                <a:ext cx="7203235" cy="1403782"/>
              </a:xfrm>
              <a:prstGeom prst="rect">
                <a:avLst/>
              </a:prstGeom>
              <a:blipFill>
                <a:blip r:embed="rId4"/>
                <a:stretch>
                  <a:fillRect l="-3807" b="-3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90FB46E-2E21-80AD-143B-B8C3F8C9390B}"/>
                  </a:ext>
                </a:extLst>
              </p:cNvPr>
              <p:cNvSpPr txBox="1"/>
              <p:nvPr/>
            </p:nvSpPr>
            <p:spPr>
              <a:xfrm>
                <a:off x="3644371" y="2728901"/>
                <a:ext cx="8517467" cy="1400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800">
                    <a:solidFill>
                      <a:srgbClr val="000000"/>
                    </a:solidFill>
                  </a:rPr>
                  <a:t> </a:t>
                </a:r>
                <a:r>
                  <a:rPr lang="en-US" sz="4800"/>
                  <a:t>–</a:t>
                </a:r>
                <a:r>
                  <a:rPr lang="en-US" sz="480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6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6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(lá cỏ) </a:t>
                </a:r>
                <a:r>
                  <a:rPr lang="en-US" sz="4800">
                    <a:solidFill>
                      <a:srgbClr val="000000"/>
                    </a:solidFill>
                  </a:rPr>
                  <a:t> </a:t>
                </a:r>
                <a:endParaRPr lang="vi-VN" sz="480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90FB46E-2E21-80AD-143B-B8C3F8C939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371" y="2728901"/>
                <a:ext cx="8517467" cy="1400768"/>
              </a:xfrm>
              <a:prstGeom prst="rect">
                <a:avLst/>
              </a:prstGeom>
              <a:blipFill>
                <a:blip r:embed="rId5"/>
                <a:stretch>
                  <a:fillRect b="-4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549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1B5AB-FFDA-7D04-4D9B-0C222146C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046998-B77F-A294-ED4C-4704B2ECCF3F}"/>
              </a:ext>
            </a:extLst>
          </p:cNvPr>
          <p:cNvSpPr txBox="1"/>
          <p:nvPr/>
        </p:nvSpPr>
        <p:spPr>
          <a:xfrm>
            <a:off x="1207619" y="344487"/>
            <a:ext cx="11284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/>
              <a:t>3. Tìm phân số thích hợp.</a:t>
            </a:r>
            <a:endParaRPr lang="vi-VN" sz="4800" b="1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2F11FE-9FF6-FEB4-93AF-4E7A1A72DB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133" y="1474446"/>
            <a:ext cx="11933572" cy="4769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D89266-F3AA-AA2F-0F37-C86CDE0BB83D}"/>
                  </a:ext>
                </a:extLst>
              </p:cNvPr>
              <p:cNvSpPr txBox="1"/>
              <p:nvPr/>
            </p:nvSpPr>
            <p:spPr>
              <a:xfrm>
                <a:off x="3173507" y="1671669"/>
                <a:ext cx="645459" cy="1135311"/>
              </a:xfrm>
              <a:prstGeom prst="rect">
                <a:avLst/>
              </a:prstGeom>
              <a:solidFill>
                <a:srgbClr val="FED43E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4000"/>
                  <a:t> </a:t>
                </a:r>
                <a:endParaRPr lang="vi-VN" sz="400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D89266-F3AA-AA2F-0F37-C86CDE0BB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3507" y="1671669"/>
                <a:ext cx="645459" cy="11353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D3536E-BA57-87BA-10B6-6F24139C9252}"/>
                  </a:ext>
                </a:extLst>
              </p:cNvPr>
              <p:cNvSpPr txBox="1"/>
              <p:nvPr/>
            </p:nvSpPr>
            <p:spPr>
              <a:xfrm>
                <a:off x="6244256" y="2806980"/>
                <a:ext cx="645459" cy="1135311"/>
              </a:xfrm>
              <a:prstGeom prst="rect">
                <a:avLst/>
              </a:prstGeom>
              <a:solidFill>
                <a:srgbClr val="FED43E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4000"/>
                  <a:t> </a:t>
                </a:r>
                <a:endParaRPr lang="vi-VN" sz="400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D3536E-BA57-87BA-10B6-6F24139C9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256" y="2806980"/>
                <a:ext cx="645459" cy="11353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44CE873-F6EE-860B-630C-888A083DF4E6}"/>
                  </a:ext>
                </a:extLst>
              </p:cNvPr>
              <p:cNvSpPr txBox="1"/>
              <p:nvPr/>
            </p:nvSpPr>
            <p:spPr>
              <a:xfrm>
                <a:off x="8938488" y="2095562"/>
                <a:ext cx="645459" cy="1135311"/>
              </a:xfrm>
              <a:prstGeom prst="rect">
                <a:avLst/>
              </a:prstGeom>
              <a:solidFill>
                <a:srgbClr val="FED43E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4000"/>
                  <a:t> </a:t>
                </a:r>
                <a:endParaRPr lang="vi-VN" sz="400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44CE873-F6EE-860B-630C-888A083DF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8488" y="2095562"/>
                <a:ext cx="645459" cy="11353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0568987-B020-9259-41E4-EECAC8F19081}"/>
                  </a:ext>
                </a:extLst>
              </p:cNvPr>
              <p:cNvSpPr txBox="1"/>
              <p:nvPr/>
            </p:nvSpPr>
            <p:spPr>
              <a:xfrm>
                <a:off x="9261217" y="4557649"/>
                <a:ext cx="645459" cy="1135311"/>
              </a:xfrm>
              <a:prstGeom prst="rect">
                <a:avLst/>
              </a:prstGeom>
              <a:solidFill>
                <a:srgbClr val="FED43E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4000"/>
                  <a:t> </a:t>
                </a:r>
                <a:endParaRPr lang="vi-VN" sz="400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0568987-B020-9259-41E4-EECAC8F19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1217" y="4557649"/>
                <a:ext cx="645459" cy="113531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703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6AD5FE-496A-2DD9-F883-08BA89E1739E}"/>
              </a:ext>
            </a:extLst>
          </p:cNvPr>
          <p:cNvSpPr txBox="1"/>
          <p:nvPr/>
        </p:nvSpPr>
        <p:spPr>
          <a:xfrm>
            <a:off x="1396271" y="2781300"/>
            <a:ext cx="936929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7200" b="1">
                <a:solidFill>
                  <a:srgbClr val="C00000"/>
                </a:solidFill>
              </a:rPr>
              <a:t>TRỪ HAI PHÂN SỐ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7200" b="1">
                <a:solidFill>
                  <a:srgbClr val="C00000"/>
                </a:solidFill>
              </a:rPr>
              <a:t>KHÁC MẪU SỐ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8BE6DA-FFB9-0B59-ADA2-78F93E13A272}"/>
              </a:ext>
            </a:extLst>
          </p:cNvPr>
          <p:cNvSpPr txBox="1"/>
          <p:nvPr/>
        </p:nvSpPr>
        <p:spPr>
          <a:xfrm>
            <a:off x="1822147" y="660380"/>
            <a:ext cx="85175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/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27084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8A51C26-A792-72C4-E992-4132BF097C66}"/>
              </a:ext>
            </a:extLst>
          </p:cNvPr>
          <p:cNvGrpSpPr/>
          <p:nvPr/>
        </p:nvGrpSpPr>
        <p:grpSpPr>
          <a:xfrm>
            <a:off x="405283" y="156303"/>
            <a:ext cx="11351272" cy="3734380"/>
            <a:chOff x="828309" y="263879"/>
            <a:chExt cx="10521009" cy="346123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4136C6E-1EAA-4206-D52F-B453EC1C0B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226" b="11850"/>
            <a:stretch/>
          </p:blipFill>
          <p:spPr>
            <a:xfrm>
              <a:off x="828309" y="263879"/>
              <a:ext cx="10521009" cy="3461236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5D134FE-A1C0-1BF2-4681-B66BEDA59E3C}"/>
                </a:ext>
              </a:extLst>
            </p:cNvPr>
            <p:cNvSpPr/>
            <p:nvPr/>
          </p:nvSpPr>
          <p:spPr>
            <a:xfrm>
              <a:off x="4069976" y="3048000"/>
              <a:ext cx="5056095" cy="6771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31A5F6-C4F5-7C60-9E42-FCB7A27BD4E4}"/>
                </a:ext>
              </a:extLst>
            </p:cNvPr>
            <p:cNvSpPr/>
            <p:nvPr/>
          </p:nvSpPr>
          <p:spPr>
            <a:xfrm>
              <a:off x="4876800" y="2070267"/>
              <a:ext cx="3056965" cy="11424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FB9B05-71FB-32BC-FE12-7ACB5A23833F}"/>
                  </a:ext>
                </a:extLst>
              </p:cNvPr>
              <p:cNvSpPr txBox="1"/>
              <p:nvPr/>
            </p:nvSpPr>
            <p:spPr>
              <a:xfrm>
                <a:off x="5402285" y="2390353"/>
                <a:ext cx="4278305" cy="1289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400" b="1">
                    <a:solidFill>
                      <a:srgbClr val="C00000"/>
                    </a:solidFill>
                  </a:rPr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>
                    <a:solidFill>
                      <a:srgbClr val="C00000"/>
                    </a:solidFill>
                  </a:rPr>
                  <a:t> = ? </a:t>
                </a:r>
                <a:endParaRPr lang="vi-VN" sz="4400" b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FB9B05-71FB-32BC-FE12-7ACB5A2383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285" y="2390353"/>
                <a:ext cx="4278305" cy="1289007"/>
              </a:xfrm>
              <a:prstGeom prst="rect">
                <a:avLst/>
              </a:prstGeom>
              <a:blipFill>
                <a:blip r:embed="rId3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21F3E1F-6355-784E-B88F-CE8951CFA336}"/>
                  </a:ext>
                </a:extLst>
              </p:cNvPr>
              <p:cNvSpPr txBox="1"/>
              <p:nvPr/>
            </p:nvSpPr>
            <p:spPr>
              <a:xfrm>
                <a:off x="1427285" y="3890682"/>
                <a:ext cx="7576510" cy="1155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>
                    <a:solidFill>
                      <a:srgbClr val="C00000"/>
                    </a:solidFill>
                  </a:rPr>
                  <a:t>Quy đồng mẫu số:</a:t>
                </a:r>
                <a:r>
                  <a:rPr lang="en-US" sz="480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4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2</m:t>
                        </m:r>
                      </m:num>
                      <m:den>
                        <m:r>
                          <a:rPr lang="en-US" sz="480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4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2</m:t>
                        </m:r>
                      </m:den>
                    </m:f>
                  </m:oMath>
                </a14:m>
                <a:r>
                  <a:rPr lang="en-US" sz="400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b="1">
                    <a:solidFill>
                      <a:srgbClr val="C00000"/>
                    </a:solidFill>
                  </a:rPr>
                  <a:t> </a:t>
                </a:r>
                <a:endParaRPr lang="vi-VN" sz="4000" b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21F3E1F-6355-784E-B88F-CE8951CFA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285" y="3890682"/>
                <a:ext cx="7576510" cy="1155957"/>
              </a:xfrm>
              <a:prstGeom prst="rect">
                <a:avLst/>
              </a:prstGeom>
              <a:blipFill>
                <a:blip r:embed="rId4"/>
                <a:stretch>
                  <a:fillRect l="-2816" b="-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742A5EB-3E7C-5764-ACAF-0558B8BDB9DE}"/>
                  </a:ext>
                </a:extLst>
              </p:cNvPr>
              <p:cNvSpPr txBox="1"/>
              <p:nvPr/>
            </p:nvSpPr>
            <p:spPr>
              <a:xfrm>
                <a:off x="1427285" y="5185688"/>
                <a:ext cx="7576510" cy="1159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>
                    <a:solidFill>
                      <a:srgbClr val="C00000"/>
                    </a:solidFill>
                  </a:rPr>
                  <a:t>Vậy:</a:t>
                </a:r>
                <a:r>
                  <a:rPr lang="en-US" sz="480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8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000">
                    <a:solidFill>
                      <a:srgbClr val="C00000"/>
                    </a:solidFill>
                  </a:rPr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8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000">
                    <a:solidFill>
                      <a:srgbClr val="C00000"/>
                    </a:solidFill>
                  </a:rPr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000">
                    <a:solidFill>
                      <a:srgbClr val="C00000"/>
                    </a:solidFill>
                  </a:rPr>
                  <a:t> =</a:t>
                </a:r>
                <a:r>
                  <a:rPr lang="en-US" sz="480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7 − 2</m:t>
                        </m:r>
                      </m:num>
                      <m:den>
                        <m:r>
                          <a:rPr lang="en-US" sz="4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00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>
                    <a:solidFill>
                      <a:srgbClr val="C00000"/>
                    </a:solidFill>
                  </a:rPr>
                  <a:t> </a:t>
                </a:r>
                <a:endParaRPr lang="vi-VN" sz="40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742A5EB-3E7C-5764-ACAF-0558B8BDB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285" y="5185688"/>
                <a:ext cx="7576510" cy="1159485"/>
              </a:xfrm>
              <a:prstGeom prst="rect">
                <a:avLst/>
              </a:prstGeom>
              <a:blipFill>
                <a:blip r:embed="rId5"/>
                <a:stretch>
                  <a:fillRect l="-2816" b="-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27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FF5EB3E-E609-D884-EE9B-50EC46C7322C}"/>
              </a:ext>
            </a:extLst>
          </p:cNvPr>
          <p:cNvSpPr/>
          <p:nvPr/>
        </p:nvSpPr>
        <p:spPr>
          <a:xfrm>
            <a:off x="1527968" y="2377840"/>
            <a:ext cx="9105900" cy="135998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0000"/>
                </a:solidFill>
              </a:rPr>
              <a:t>Muốn trừ hai phân số khác mẫu số, ta trừ như thế nào?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632F5B8-74C8-97D8-B417-0057FF28DE8B}"/>
              </a:ext>
            </a:extLst>
          </p:cNvPr>
          <p:cNvSpPr/>
          <p:nvPr/>
        </p:nvSpPr>
        <p:spPr>
          <a:xfrm>
            <a:off x="571848" y="1064986"/>
            <a:ext cx="11018139" cy="341691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rgbClr val="000000"/>
                </a:solidFill>
              </a:rPr>
              <a:t>Muốn trừ hai phân số khác mẫu số, ta </a:t>
            </a:r>
            <a:r>
              <a:rPr lang="en-US" sz="5400" b="1">
                <a:solidFill>
                  <a:srgbClr val="000000"/>
                </a:solidFill>
              </a:rPr>
              <a:t>quy đồng mẫu số</a:t>
            </a:r>
            <a:r>
              <a:rPr lang="en-US" sz="5400">
                <a:solidFill>
                  <a:srgbClr val="000000"/>
                </a:solidFill>
              </a:rPr>
              <a:t> hai phân số đó </a:t>
            </a:r>
            <a:r>
              <a:rPr lang="en-US" sz="5400" b="1">
                <a:solidFill>
                  <a:srgbClr val="000000"/>
                </a:solidFill>
              </a:rPr>
              <a:t>rồi trừ</a:t>
            </a:r>
            <a:r>
              <a:rPr lang="en-US" sz="5400">
                <a:solidFill>
                  <a:srgbClr val="000000"/>
                </a:solidFill>
              </a:rPr>
              <a:t> hai phân số đó.</a:t>
            </a:r>
          </a:p>
        </p:txBody>
      </p:sp>
    </p:spTree>
    <p:extLst>
      <p:ext uri="{BB962C8B-B14F-4D97-AF65-F5344CB8AC3E}">
        <p14:creationId xmlns:p14="http://schemas.microsoft.com/office/powerpoint/2010/main" val="211304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8BE6DA-FFB9-0B59-ADA2-78F93E13A272}"/>
              </a:ext>
            </a:extLst>
          </p:cNvPr>
          <p:cNvSpPr txBox="1"/>
          <p:nvPr/>
        </p:nvSpPr>
        <p:spPr>
          <a:xfrm>
            <a:off x="1822149" y="2527280"/>
            <a:ext cx="85175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/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23499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1B5AB-FFDA-7D04-4D9B-0C222146C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046998-B77F-A294-ED4C-4704B2ECCF3F}"/>
              </a:ext>
            </a:extLst>
          </p:cNvPr>
          <p:cNvSpPr txBox="1"/>
          <p:nvPr/>
        </p:nvSpPr>
        <p:spPr>
          <a:xfrm>
            <a:off x="1207619" y="344487"/>
            <a:ext cx="11284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/>
              <a:t>1. Tính (theo mẫu).</a:t>
            </a:r>
            <a:endParaRPr lang="vi-VN" sz="48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49128B-D56E-9DA4-A6C8-B450305DE8B7}"/>
                  </a:ext>
                </a:extLst>
              </p:cNvPr>
              <p:cNvSpPr txBox="1"/>
              <p:nvPr/>
            </p:nvSpPr>
            <p:spPr>
              <a:xfrm>
                <a:off x="722084" y="3737484"/>
                <a:ext cx="3406935" cy="1528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5400"/>
                  <a:t>a)</a:t>
                </a:r>
                <a:r>
                  <a:rPr lang="en-US" sz="48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5400"/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5400"/>
                  <a:t> </a:t>
                </a:r>
                <a:endParaRPr lang="vi-VN" sz="54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49128B-D56E-9DA4-A6C8-B450305DE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84" y="3737484"/>
                <a:ext cx="3406935" cy="1528624"/>
              </a:xfrm>
              <a:prstGeom prst="rect">
                <a:avLst/>
              </a:prstGeom>
              <a:blipFill>
                <a:blip r:embed="rId3"/>
                <a:stretch>
                  <a:fillRect l="-9481" b="-5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29AD5AC-D2BF-4688-25C2-E9AA5843EF1B}"/>
                  </a:ext>
                </a:extLst>
              </p:cNvPr>
              <p:cNvSpPr txBox="1"/>
              <p:nvPr/>
            </p:nvSpPr>
            <p:spPr>
              <a:xfrm>
                <a:off x="4613112" y="3726776"/>
                <a:ext cx="3760015" cy="1550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5400"/>
                  <a:t>b)</a:t>
                </a:r>
                <a:r>
                  <a:rPr lang="en-US" sz="48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6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5400"/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6600" b="0" i="0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5400"/>
                  <a:t> </a:t>
                </a:r>
                <a:endParaRPr lang="vi-VN" sz="540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29AD5AC-D2BF-4688-25C2-E9AA5843E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3112" y="3726776"/>
                <a:ext cx="3760015" cy="1550040"/>
              </a:xfrm>
              <a:prstGeom prst="rect">
                <a:avLst/>
              </a:prstGeom>
              <a:blipFill>
                <a:blip r:embed="rId4"/>
                <a:stretch>
                  <a:fillRect l="-8752" b="-5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8D740C-8B38-1C2B-CE76-845D78896DA5}"/>
                  </a:ext>
                </a:extLst>
              </p:cNvPr>
              <p:cNvSpPr txBox="1"/>
              <p:nvPr/>
            </p:nvSpPr>
            <p:spPr>
              <a:xfrm>
                <a:off x="8627391" y="3734920"/>
                <a:ext cx="3989845" cy="1533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5400"/>
                  <a:t>c)</a:t>
                </a:r>
                <a:r>
                  <a:rPr lang="en-US" sz="48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6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5400"/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600" b="0" i="0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5400"/>
                  <a:t> </a:t>
                </a:r>
                <a:endParaRPr lang="vi-VN" sz="5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8D740C-8B38-1C2B-CE76-845D78896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7391" y="3734920"/>
                <a:ext cx="3989845" cy="1533753"/>
              </a:xfrm>
              <a:prstGeom prst="rect">
                <a:avLst/>
              </a:prstGeom>
              <a:blipFill>
                <a:blip r:embed="rId5"/>
                <a:stretch>
                  <a:fillRect l="-8092" b="-5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62E7AE-132B-104B-1D1A-9264772588B9}"/>
                  </a:ext>
                </a:extLst>
              </p:cNvPr>
              <p:cNvSpPr txBox="1"/>
              <p:nvPr/>
            </p:nvSpPr>
            <p:spPr>
              <a:xfrm>
                <a:off x="988587" y="1582754"/>
                <a:ext cx="3816495" cy="1411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>
                    <a:solidFill>
                      <a:srgbClr val="C00000"/>
                    </a:solidFill>
                  </a:rPr>
                  <a:t>Mẫu:</a:t>
                </a:r>
                <a:r>
                  <a:rPr lang="en-US" sz="600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>
                    <a:solidFill>
                      <a:srgbClr val="C00000"/>
                    </a:solidFill>
                  </a:rPr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vi-VN" sz="48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62E7AE-132B-104B-1D1A-926477258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587" y="1582754"/>
                <a:ext cx="3816495" cy="1411156"/>
              </a:xfrm>
              <a:prstGeom prst="rect">
                <a:avLst/>
              </a:prstGeom>
              <a:blipFill>
                <a:blip r:embed="rId6"/>
                <a:stretch>
                  <a:fillRect l="-7188" b="-4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7F6E6F-F6E6-1D95-783C-195751915526}"/>
                  </a:ext>
                </a:extLst>
              </p:cNvPr>
              <p:cNvSpPr txBox="1"/>
              <p:nvPr/>
            </p:nvSpPr>
            <p:spPr>
              <a:xfrm>
                <a:off x="4403443" y="1589327"/>
                <a:ext cx="2953315" cy="1398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>
                    <a:solidFill>
                      <a:srgbClr val="C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4800">
                    <a:solidFill>
                      <a:srgbClr val="C00000"/>
                    </a:solidFill>
                  </a:rPr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vi-VN" sz="48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7F6E6F-F6E6-1D95-783C-195751915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443" y="1589327"/>
                <a:ext cx="2953315" cy="1398011"/>
              </a:xfrm>
              <a:prstGeom prst="rect">
                <a:avLst/>
              </a:prstGeom>
              <a:blipFill>
                <a:blip r:embed="rId7"/>
                <a:stretch>
                  <a:fillRect l="-9278" b="-5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769312-89F5-BF51-7C50-E7FE1984052A}"/>
                  </a:ext>
                </a:extLst>
              </p:cNvPr>
              <p:cNvSpPr txBox="1"/>
              <p:nvPr/>
            </p:nvSpPr>
            <p:spPr>
              <a:xfrm>
                <a:off x="7152360" y="1582754"/>
                <a:ext cx="2950063" cy="1411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>
                    <a:solidFill>
                      <a:srgbClr val="C00000"/>
                    </a:solidFill>
                  </a:rPr>
                  <a:t>=</a:t>
                </a:r>
                <a:r>
                  <a:rPr lang="en-US" sz="600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6 − 5</m:t>
                        </m:r>
                      </m:num>
                      <m:den>
                        <m:r>
                          <a:rPr lang="en-US" sz="6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vi-VN" sz="48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769312-89F5-BF51-7C50-E7FE19840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360" y="1582754"/>
                <a:ext cx="2950063" cy="1411156"/>
              </a:xfrm>
              <a:prstGeom prst="rect">
                <a:avLst/>
              </a:prstGeom>
              <a:blipFill>
                <a:blip r:embed="rId8"/>
                <a:stretch>
                  <a:fillRect l="-9298" b="-4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25F7F8-C1B9-72C3-E0D9-E86A63479DE3}"/>
                  </a:ext>
                </a:extLst>
              </p:cNvPr>
              <p:cNvSpPr txBox="1"/>
              <p:nvPr/>
            </p:nvSpPr>
            <p:spPr>
              <a:xfrm>
                <a:off x="9306302" y="1577528"/>
                <a:ext cx="2381136" cy="1421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>
                    <a:solidFill>
                      <a:srgbClr val="C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800">
                    <a:solidFill>
                      <a:srgbClr val="C00000"/>
                    </a:solidFill>
                  </a:rPr>
                  <a:t> </a:t>
                </a:r>
                <a:endParaRPr lang="vi-VN" sz="48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25F7F8-C1B9-72C3-E0D9-E86A63479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6302" y="1577528"/>
                <a:ext cx="2381136" cy="1421608"/>
              </a:xfrm>
              <a:prstGeom prst="rect">
                <a:avLst/>
              </a:prstGeom>
              <a:blipFill>
                <a:blip r:embed="rId9"/>
                <a:stretch>
                  <a:fillRect l="-11795" b="-4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555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1B5AB-FFDA-7D04-4D9B-0C222146C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046998-B77F-A294-ED4C-4704B2ECCF3F}"/>
              </a:ext>
            </a:extLst>
          </p:cNvPr>
          <p:cNvSpPr txBox="1"/>
          <p:nvPr/>
        </p:nvSpPr>
        <p:spPr>
          <a:xfrm>
            <a:off x="1207619" y="344487"/>
            <a:ext cx="11284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/>
              <a:t>1. Tính (theo mẫu).</a:t>
            </a:r>
            <a:endParaRPr lang="vi-VN" sz="48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49128B-D56E-9DA4-A6C8-B450305DE8B7}"/>
                  </a:ext>
                </a:extLst>
              </p:cNvPr>
              <p:cNvSpPr txBox="1"/>
              <p:nvPr/>
            </p:nvSpPr>
            <p:spPr>
              <a:xfrm>
                <a:off x="973090" y="3737484"/>
                <a:ext cx="4220956" cy="1528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5400"/>
                  <a:t>a)</a:t>
                </a:r>
                <a:r>
                  <a:rPr lang="en-US" sz="48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5400"/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5400"/>
                  <a:t> </a:t>
                </a:r>
                <a:endParaRPr lang="vi-VN" sz="54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49128B-D56E-9DA4-A6C8-B450305DE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090" y="3737484"/>
                <a:ext cx="4220956" cy="1528624"/>
              </a:xfrm>
              <a:prstGeom prst="rect">
                <a:avLst/>
              </a:prstGeom>
              <a:blipFill>
                <a:blip r:embed="rId3"/>
                <a:stretch>
                  <a:fillRect l="-7803" b="-5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D85FD3D0-E081-4205-4B65-7C6E5CDE2F2B}"/>
              </a:ext>
            </a:extLst>
          </p:cNvPr>
          <p:cNvGrpSpPr/>
          <p:nvPr/>
        </p:nvGrpSpPr>
        <p:grpSpPr>
          <a:xfrm>
            <a:off x="988587" y="1577528"/>
            <a:ext cx="10698851" cy="1421608"/>
            <a:chOff x="988587" y="1577528"/>
            <a:chExt cx="10698851" cy="14216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D62E7AE-132B-104B-1D1A-9264772588B9}"/>
                    </a:ext>
                  </a:extLst>
                </p:cNvPr>
                <p:cNvSpPr txBox="1"/>
                <p:nvPr/>
              </p:nvSpPr>
              <p:spPr>
                <a:xfrm>
                  <a:off x="988587" y="1582754"/>
                  <a:ext cx="3816495" cy="14111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800">
                      <a:solidFill>
                        <a:srgbClr val="C00000"/>
                      </a:solidFill>
                    </a:rPr>
                    <a:t>Mẫu:</a:t>
                  </a:r>
                  <a:r>
                    <a:rPr lang="en-US" sz="6000">
                      <a:solidFill>
                        <a:srgbClr val="C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4800">
                      <a:solidFill>
                        <a:srgbClr val="C00000"/>
                      </a:solidFill>
                    </a:rPr>
                    <a:t> –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6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a14:m>
                  <a:endParaRPr lang="vi-VN" sz="480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D62E7AE-132B-104B-1D1A-9264772588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8587" y="1582754"/>
                  <a:ext cx="3816495" cy="1411156"/>
                </a:xfrm>
                <a:prstGeom prst="rect">
                  <a:avLst/>
                </a:prstGeom>
                <a:blipFill>
                  <a:blip r:embed="rId4"/>
                  <a:stretch>
                    <a:fillRect l="-7188" b="-43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E7F6E6F-F6E6-1D95-783C-195751915526}"/>
                    </a:ext>
                  </a:extLst>
                </p:cNvPr>
                <p:cNvSpPr txBox="1"/>
                <p:nvPr/>
              </p:nvSpPr>
              <p:spPr>
                <a:xfrm>
                  <a:off x="4403443" y="1589327"/>
                  <a:ext cx="2953315" cy="13980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800">
                      <a:solidFill>
                        <a:srgbClr val="C00000"/>
                      </a:solidFill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6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a14:m>
                  <a:r>
                    <a:rPr lang="en-US" sz="4800">
                      <a:solidFill>
                        <a:srgbClr val="C00000"/>
                      </a:solidFill>
                    </a:rPr>
                    <a:t> –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6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a14:m>
                  <a:endParaRPr lang="vi-VN" sz="480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E7F6E6F-F6E6-1D95-783C-1957519155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3443" y="1589327"/>
                  <a:ext cx="2953315" cy="1398011"/>
                </a:xfrm>
                <a:prstGeom prst="rect">
                  <a:avLst/>
                </a:prstGeom>
                <a:blipFill>
                  <a:blip r:embed="rId5"/>
                  <a:stretch>
                    <a:fillRect l="-9278" b="-52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3769312-89F5-BF51-7C50-E7FE1984052A}"/>
                    </a:ext>
                  </a:extLst>
                </p:cNvPr>
                <p:cNvSpPr txBox="1"/>
                <p:nvPr/>
              </p:nvSpPr>
              <p:spPr>
                <a:xfrm>
                  <a:off x="7152360" y="1582754"/>
                  <a:ext cx="2950063" cy="14111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800">
                      <a:solidFill>
                        <a:srgbClr val="C00000"/>
                      </a:solidFill>
                    </a:rPr>
                    <a:t>=</a:t>
                  </a:r>
                  <a:r>
                    <a:rPr lang="en-US" sz="6000">
                      <a:solidFill>
                        <a:srgbClr val="C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6 − 5</m:t>
                          </m:r>
                        </m:num>
                        <m:den>
                          <m:r>
                            <a:rPr lang="en-US" sz="60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a14:m>
                  <a:endParaRPr lang="vi-VN" sz="480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3769312-89F5-BF51-7C50-E7FE198405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2360" y="1582754"/>
                  <a:ext cx="2950063" cy="1411156"/>
                </a:xfrm>
                <a:prstGeom prst="rect">
                  <a:avLst/>
                </a:prstGeom>
                <a:blipFill>
                  <a:blip r:embed="rId6"/>
                  <a:stretch>
                    <a:fillRect l="-9298" b="-43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725F7F8-C1B9-72C3-E0D9-E86A63479DE3}"/>
                    </a:ext>
                  </a:extLst>
                </p:cNvPr>
                <p:cNvSpPr txBox="1"/>
                <p:nvPr/>
              </p:nvSpPr>
              <p:spPr>
                <a:xfrm>
                  <a:off x="9306302" y="1577528"/>
                  <a:ext cx="2381136" cy="14216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800">
                      <a:solidFill>
                        <a:srgbClr val="C00000"/>
                      </a:solidFill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6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a14:m>
                  <a:r>
                    <a:rPr lang="en-US" sz="4800">
                      <a:solidFill>
                        <a:srgbClr val="C00000"/>
                      </a:solidFill>
                    </a:rPr>
                    <a:t> </a:t>
                  </a:r>
                  <a:endParaRPr lang="vi-VN" sz="480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725F7F8-C1B9-72C3-E0D9-E86A63479D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6302" y="1577528"/>
                  <a:ext cx="2381136" cy="1421608"/>
                </a:xfrm>
                <a:prstGeom prst="rect">
                  <a:avLst/>
                </a:prstGeom>
                <a:blipFill>
                  <a:blip r:embed="rId7"/>
                  <a:stretch>
                    <a:fillRect l="-11795" b="-42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4B9656-4E82-AD9E-CBDE-79C24C2B7BF4}"/>
                  </a:ext>
                </a:extLst>
              </p:cNvPr>
              <p:cNvSpPr txBox="1"/>
              <p:nvPr/>
            </p:nvSpPr>
            <p:spPr>
              <a:xfrm>
                <a:off x="3481443" y="3711407"/>
                <a:ext cx="2749132" cy="1535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5400">
                    <a:solidFill>
                      <a:srgbClr val="0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5400">
                    <a:solidFill>
                      <a:srgbClr val="000000"/>
                    </a:solidFill>
                  </a:rPr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vi-VN" sz="540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4B9656-4E82-AD9E-CBDE-79C24C2B7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443" y="3711407"/>
                <a:ext cx="2749132" cy="1535549"/>
              </a:xfrm>
              <a:prstGeom prst="rect">
                <a:avLst/>
              </a:prstGeom>
              <a:blipFill>
                <a:blip r:embed="rId8"/>
                <a:stretch>
                  <a:fillRect l="-11752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AEB8C7-28CC-35B3-7EC7-CBA8A9721186}"/>
                  </a:ext>
                </a:extLst>
              </p:cNvPr>
              <p:cNvSpPr txBox="1"/>
              <p:nvPr/>
            </p:nvSpPr>
            <p:spPr>
              <a:xfrm>
                <a:off x="5864474" y="3737484"/>
                <a:ext cx="3654923" cy="1535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5400">
                    <a:solidFill>
                      <a:srgbClr val="000000"/>
                    </a:solidFill>
                  </a:rPr>
                  <a:t>=</a:t>
                </a:r>
                <a:r>
                  <a:rPr lang="en-US" sz="660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6 − 1</m:t>
                        </m:r>
                      </m:num>
                      <m:den>
                        <m:r>
                          <a:rPr lang="en-US" sz="6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vi-VN" sz="540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AEB8C7-28CC-35B3-7EC7-CBA8A9721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474" y="3737484"/>
                <a:ext cx="3654923" cy="1535549"/>
              </a:xfrm>
              <a:prstGeom prst="rect">
                <a:avLst/>
              </a:prstGeom>
              <a:blipFill>
                <a:blip r:embed="rId9"/>
                <a:stretch>
                  <a:fillRect l="-8833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A839F5B-2577-5339-2637-370A72ED4A5D}"/>
                  </a:ext>
                </a:extLst>
              </p:cNvPr>
              <p:cNvSpPr txBox="1"/>
              <p:nvPr/>
            </p:nvSpPr>
            <p:spPr>
              <a:xfrm>
                <a:off x="8174332" y="3691318"/>
                <a:ext cx="2950062" cy="1574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5400"/>
                  <a:t>=</a:t>
                </a:r>
                <a:r>
                  <a:rPr lang="en-US" sz="540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66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5400">
                    <a:solidFill>
                      <a:srgbClr val="C00000"/>
                    </a:solidFill>
                  </a:rPr>
                  <a:t> </a:t>
                </a:r>
                <a:endParaRPr lang="vi-VN" sz="54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A839F5B-2577-5339-2637-370A72ED4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332" y="3691318"/>
                <a:ext cx="2950062" cy="1574790"/>
              </a:xfrm>
              <a:prstGeom prst="rect">
                <a:avLst/>
              </a:prstGeom>
              <a:blipFill>
                <a:blip r:embed="rId10"/>
                <a:stretch>
                  <a:fillRect l="-11157" b="-5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639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1B5AB-FFDA-7D04-4D9B-0C222146C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046998-B77F-A294-ED4C-4704B2ECCF3F}"/>
              </a:ext>
            </a:extLst>
          </p:cNvPr>
          <p:cNvSpPr txBox="1"/>
          <p:nvPr/>
        </p:nvSpPr>
        <p:spPr>
          <a:xfrm>
            <a:off x="1207619" y="344487"/>
            <a:ext cx="11284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/>
              <a:t>1. Tính (theo mẫu).</a:t>
            </a:r>
            <a:endParaRPr lang="vi-VN" sz="4800" b="1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DBF5A5-C818-9E5E-B83A-BC9E4A5A3B7B}"/>
              </a:ext>
            </a:extLst>
          </p:cNvPr>
          <p:cNvGrpSpPr/>
          <p:nvPr/>
        </p:nvGrpSpPr>
        <p:grpSpPr>
          <a:xfrm>
            <a:off x="988587" y="1577528"/>
            <a:ext cx="10698851" cy="1421608"/>
            <a:chOff x="988587" y="1577528"/>
            <a:chExt cx="10698851" cy="14216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D62E7AE-132B-104B-1D1A-9264772588B9}"/>
                    </a:ext>
                  </a:extLst>
                </p:cNvPr>
                <p:cNvSpPr txBox="1"/>
                <p:nvPr/>
              </p:nvSpPr>
              <p:spPr>
                <a:xfrm>
                  <a:off x="988587" y="1582754"/>
                  <a:ext cx="3816495" cy="14111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800">
                      <a:solidFill>
                        <a:srgbClr val="C00000"/>
                      </a:solidFill>
                    </a:rPr>
                    <a:t>Mẫu:</a:t>
                  </a:r>
                  <a:r>
                    <a:rPr lang="en-US" sz="6000">
                      <a:solidFill>
                        <a:srgbClr val="C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4800">
                      <a:solidFill>
                        <a:srgbClr val="C00000"/>
                      </a:solidFill>
                    </a:rPr>
                    <a:t> –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6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a14:m>
                  <a:endParaRPr lang="vi-VN" sz="480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D62E7AE-132B-104B-1D1A-9264772588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8587" y="1582754"/>
                  <a:ext cx="3816495" cy="1411156"/>
                </a:xfrm>
                <a:prstGeom prst="rect">
                  <a:avLst/>
                </a:prstGeom>
                <a:blipFill>
                  <a:blip r:embed="rId3"/>
                  <a:stretch>
                    <a:fillRect l="-7188" b="-43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E7F6E6F-F6E6-1D95-783C-195751915526}"/>
                    </a:ext>
                  </a:extLst>
                </p:cNvPr>
                <p:cNvSpPr txBox="1"/>
                <p:nvPr/>
              </p:nvSpPr>
              <p:spPr>
                <a:xfrm>
                  <a:off x="4403443" y="1589327"/>
                  <a:ext cx="2953315" cy="13980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800">
                      <a:solidFill>
                        <a:srgbClr val="C00000"/>
                      </a:solidFill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6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a14:m>
                  <a:r>
                    <a:rPr lang="en-US" sz="4800">
                      <a:solidFill>
                        <a:srgbClr val="C00000"/>
                      </a:solidFill>
                    </a:rPr>
                    <a:t> –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6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a14:m>
                  <a:endParaRPr lang="vi-VN" sz="480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E7F6E6F-F6E6-1D95-783C-1957519155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3443" y="1589327"/>
                  <a:ext cx="2953315" cy="1398011"/>
                </a:xfrm>
                <a:prstGeom prst="rect">
                  <a:avLst/>
                </a:prstGeom>
                <a:blipFill>
                  <a:blip r:embed="rId4"/>
                  <a:stretch>
                    <a:fillRect l="-9278" b="-52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3769312-89F5-BF51-7C50-E7FE1984052A}"/>
                    </a:ext>
                  </a:extLst>
                </p:cNvPr>
                <p:cNvSpPr txBox="1"/>
                <p:nvPr/>
              </p:nvSpPr>
              <p:spPr>
                <a:xfrm>
                  <a:off x="7152360" y="1582754"/>
                  <a:ext cx="2950063" cy="14111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800">
                      <a:solidFill>
                        <a:srgbClr val="C00000"/>
                      </a:solidFill>
                    </a:rPr>
                    <a:t>=</a:t>
                  </a:r>
                  <a:r>
                    <a:rPr lang="en-US" sz="6000">
                      <a:solidFill>
                        <a:srgbClr val="C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6 − 5</m:t>
                          </m:r>
                        </m:num>
                        <m:den>
                          <m:r>
                            <a:rPr lang="en-US" sz="60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a14:m>
                  <a:endParaRPr lang="vi-VN" sz="480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3769312-89F5-BF51-7C50-E7FE198405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2360" y="1582754"/>
                  <a:ext cx="2950063" cy="1411156"/>
                </a:xfrm>
                <a:prstGeom prst="rect">
                  <a:avLst/>
                </a:prstGeom>
                <a:blipFill>
                  <a:blip r:embed="rId5"/>
                  <a:stretch>
                    <a:fillRect l="-9298" b="-43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725F7F8-C1B9-72C3-E0D9-E86A63479DE3}"/>
                    </a:ext>
                  </a:extLst>
                </p:cNvPr>
                <p:cNvSpPr txBox="1"/>
                <p:nvPr/>
              </p:nvSpPr>
              <p:spPr>
                <a:xfrm>
                  <a:off x="9306302" y="1577528"/>
                  <a:ext cx="2381136" cy="14216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800">
                      <a:solidFill>
                        <a:srgbClr val="C00000"/>
                      </a:solidFill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6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a14:m>
                  <a:r>
                    <a:rPr lang="en-US" sz="4800">
                      <a:solidFill>
                        <a:srgbClr val="C00000"/>
                      </a:solidFill>
                    </a:rPr>
                    <a:t> </a:t>
                  </a:r>
                  <a:endParaRPr lang="vi-VN" sz="480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725F7F8-C1B9-72C3-E0D9-E86A63479D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6302" y="1577528"/>
                  <a:ext cx="2381136" cy="1421608"/>
                </a:xfrm>
                <a:prstGeom prst="rect">
                  <a:avLst/>
                </a:prstGeom>
                <a:blipFill>
                  <a:blip r:embed="rId6"/>
                  <a:stretch>
                    <a:fillRect l="-11795" b="-42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4B9656-4E82-AD9E-CBDE-79C24C2B7BF4}"/>
                  </a:ext>
                </a:extLst>
              </p:cNvPr>
              <p:cNvSpPr txBox="1"/>
              <p:nvPr/>
            </p:nvSpPr>
            <p:spPr>
              <a:xfrm>
                <a:off x="3481443" y="3711407"/>
                <a:ext cx="3087892" cy="1550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5400">
                    <a:solidFill>
                      <a:srgbClr val="0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5400">
                    <a:solidFill>
                      <a:srgbClr val="000000"/>
                    </a:solidFill>
                  </a:rPr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vi-VN" sz="540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4B9656-4E82-AD9E-CBDE-79C24C2B7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443" y="3711407"/>
                <a:ext cx="3087892" cy="1550040"/>
              </a:xfrm>
              <a:prstGeom prst="rect">
                <a:avLst/>
              </a:prstGeom>
              <a:blipFill>
                <a:blip r:embed="rId7"/>
                <a:stretch>
                  <a:fillRect l="-10454" b="-5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AEB8C7-28CC-35B3-7EC7-CBA8A9721186}"/>
                  </a:ext>
                </a:extLst>
              </p:cNvPr>
              <p:cNvSpPr txBox="1"/>
              <p:nvPr/>
            </p:nvSpPr>
            <p:spPr>
              <a:xfrm>
                <a:off x="6514753" y="3739697"/>
                <a:ext cx="3654923" cy="1535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5400">
                    <a:solidFill>
                      <a:srgbClr val="000000"/>
                    </a:solidFill>
                  </a:rPr>
                  <a:t>=</a:t>
                </a:r>
                <a:r>
                  <a:rPr lang="en-US" sz="660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6 − 5</m:t>
                        </m:r>
                      </m:num>
                      <m:den>
                        <m:r>
                          <a:rPr lang="en-US" sz="6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vi-VN" sz="540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AEB8C7-28CC-35B3-7EC7-CBA8A9721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753" y="3739697"/>
                <a:ext cx="3654923" cy="1535549"/>
              </a:xfrm>
              <a:prstGeom prst="rect">
                <a:avLst/>
              </a:prstGeom>
              <a:blipFill>
                <a:blip r:embed="rId8"/>
                <a:stretch>
                  <a:fillRect l="-9015" b="-6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A839F5B-2577-5339-2637-370A72ED4A5D}"/>
                  </a:ext>
                </a:extLst>
              </p:cNvPr>
              <p:cNvSpPr txBox="1"/>
              <p:nvPr/>
            </p:nvSpPr>
            <p:spPr>
              <a:xfrm>
                <a:off x="8824611" y="3693531"/>
                <a:ext cx="2950062" cy="1574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5400"/>
                  <a:t>=</a:t>
                </a:r>
                <a:r>
                  <a:rPr lang="en-US" sz="540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66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5400">
                    <a:solidFill>
                      <a:srgbClr val="C00000"/>
                    </a:solidFill>
                  </a:rPr>
                  <a:t> </a:t>
                </a:r>
                <a:endParaRPr lang="vi-VN" sz="54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A839F5B-2577-5339-2637-370A72ED4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4611" y="3693531"/>
                <a:ext cx="2950062" cy="1574790"/>
              </a:xfrm>
              <a:prstGeom prst="rect">
                <a:avLst/>
              </a:prstGeom>
              <a:blipFill>
                <a:blip r:embed="rId9"/>
                <a:stretch>
                  <a:fillRect l="-11157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B00D4D-1AEF-BE26-3757-F1E41ED8ECF9}"/>
                  </a:ext>
                </a:extLst>
              </p:cNvPr>
              <p:cNvSpPr txBox="1"/>
              <p:nvPr/>
            </p:nvSpPr>
            <p:spPr>
              <a:xfrm>
                <a:off x="762434" y="3756711"/>
                <a:ext cx="3158284" cy="1550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5400"/>
                  <a:t>b)</a:t>
                </a:r>
                <a:r>
                  <a:rPr lang="en-US" sz="48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6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5400"/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6600" b="0" i="0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5400"/>
                  <a:t> </a:t>
                </a:r>
                <a:endParaRPr lang="vi-VN" sz="5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B00D4D-1AEF-BE26-3757-F1E41ED8E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434" y="3756711"/>
                <a:ext cx="3158284" cy="1550040"/>
              </a:xfrm>
              <a:prstGeom prst="rect">
                <a:avLst/>
              </a:prstGeom>
              <a:blipFill>
                <a:blip r:embed="rId10"/>
                <a:stretch>
                  <a:fillRect l="-10232" b="-5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563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1B5AB-FFDA-7D04-4D9B-0C222146C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046998-B77F-A294-ED4C-4704B2ECCF3F}"/>
              </a:ext>
            </a:extLst>
          </p:cNvPr>
          <p:cNvSpPr txBox="1"/>
          <p:nvPr/>
        </p:nvSpPr>
        <p:spPr>
          <a:xfrm>
            <a:off x="1207619" y="344487"/>
            <a:ext cx="11284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/>
              <a:t>1. Tính (theo mẫu).</a:t>
            </a:r>
            <a:endParaRPr lang="vi-VN" sz="4800" b="1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DBF5A5-C818-9E5E-B83A-BC9E4A5A3B7B}"/>
              </a:ext>
            </a:extLst>
          </p:cNvPr>
          <p:cNvGrpSpPr/>
          <p:nvPr/>
        </p:nvGrpSpPr>
        <p:grpSpPr>
          <a:xfrm>
            <a:off x="988587" y="1577528"/>
            <a:ext cx="10698851" cy="1421608"/>
            <a:chOff x="988587" y="1577528"/>
            <a:chExt cx="10698851" cy="14216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D62E7AE-132B-104B-1D1A-9264772588B9}"/>
                    </a:ext>
                  </a:extLst>
                </p:cNvPr>
                <p:cNvSpPr txBox="1"/>
                <p:nvPr/>
              </p:nvSpPr>
              <p:spPr>
                <a:xfrm>
                  <a:off x="988587" y="1582754"/>
                  <a:ext cx="3816495" cy="14111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800">
                      <a:solidFill>
                        <a:srgbClr val="C00000"/>
                      </a:solidFill>
                    </a:rPr>
                    <a:t>Mẫu:</a:t>
                  </a:r>
                  <a:r>
                    <a:rPr lang="en-US" sz="6000">
                      <a:solidFill>
                        <a:srgbClr val="C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4800">
                      <a:solidFill>
                        <a:srgbClr val="C00000"/>
                      </a:solidFill>
                    </a:rPr>
                    <a:t> –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6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a14:m>
                  <a:endParaRPr lang="vi-VN" sz="480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D62E7AE-132B-104B-1D1A-9264772588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8587" y="1582754"/>
                  <a:ext cx="3816495" cy="1411156"/>
                </a:xfrm>
                <a:prstGeom prst="rect">
                  <a:avLst/>
                </a:prstGeom>
                <a:blipFill>
                  <a:blip r:embed="rId3"/>
                  <a:stretch>
                    <a:fillRect l="-7188" b="-43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E7F6E6F-F6E6-1D95-783C-195751915526}"/>
                    </a:ext>
                  </a:extLst>
                </p:cNvPr>
                <p:cNvSpPr txBox="1"/>
                <p:nvPr/>
              </p:nvSpPr>
              <p:spPr>
                <a:xfrm>
                  <a:off x="4403443" y="1589327"/>
                  <a:ext cx="2953315" cy="13980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800">
                      <a:solidFill>
                        <a:srgbClr val="C00000"/>
                      </a:solidFill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6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a14:m>
                  <a:r>
                    <a:rPr lang="en-US" sz="4800">
                      <a:solidFill>
                        <a:srgbClr val="C00000"/>
                      </a:solidFill>
                    </a:rPr>
                    <a:t> –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6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a14:m>
                  <a:endParaRPr lang="vi-VN" sz="480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E7F6E6F-F6E6-1D95-783C-1957519155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3443" y="1589327"/>
                  <a:ext cx="2953315" cy="1398011"/>
                </a:xfrm>
                <a:prstGeom prst="rect">
                  <a:avLst/>
                </a:prstGeom>
                <a:blipFill>
                  <a:blip r:embed="rId4"/>
                  <a:stretch>
                    <a:fillRect l="-9278" b="-52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3769312-89F5-BF51-7C50-E7FE1984052A}"/>
                    </a:ext>
                  </a:extLst>
                </p:cNvPr>
                <p:cNvSpPr txBox="1"/>
                <p:nvPr/>
              </p:nvSpPr>
              <p:spPr>
                <a:xfrm>
                  <a:off x="7152360" y="1582754"/>
                  <a:ext cx="2950063" cy="14111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800">
                      <a:solidFill>
                        <a:srgbClr val="C00000"/>
                      </a:solidFill>
                    </a:rPr>
                    <a:t>=</a:t>
                  </a:r>
                  <a:r>
                    <a:rPr lang="en-US" sz="6000">
                      <a:solidFill>
                        <a:srgbClr val="C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6 − 5</m:t>
                          </m:r>
                        </m:num>
                        <m:den>
                          <m:r>
                            <a:rPr lang="en-US" sz="60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a14:m>
                  <a:endParaRPr lang="vi-VN" sz="480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3769312-89F5-BF51-7C50-E7FE198405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2360" y="1582754"/>
                  <a:ext cx="2950063" cy="1411156"/>
                </a:xfrm>
                <a:prstGeom prst="rect">
                  <a:avLst/>
                </a:prstGeom>
                <a:blipFill>
                  <a:blip r:embed="rId5"/>
                  <a:stretch>
                    <a:fillRect l="-9298" b="-43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725F7F8-C1B9-72C3-E0D9-E86A63479DE3}"/>
                    </a:ext>
                  </a:extLst>
                </p:cNvPr>
                <p:cNvSpPr txBox="1"/>
                <p:nvPr/>
              </p:nvSpPr>
              <p:spPr>
                <a:xfrm>
                  <a:off x="9306302" y="1577528"/>
                  <a:ext cx="2381136" cy="14216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800">
                      <a:solidFill>
                        <a:srgbClr val="C00000"/>
                      </a:solidFill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60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a14:m>
                  <a:r>
                    <a:rPr lang="en-US" sz="4800">
                      <a:solidFill>
                        <a:srgbClr val="C00000"/>
                      </a:solidFill>
                    </a:rPr>
                    <a:t> </a:t>
                  </a:r>
                  <a:endParaRPr lang="vi-VN" sz="480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725F7F8-C1B9-72C3-E0D9-E86A63479D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06302" y="1577528"/>
                  <a:ext cx="2381136" cy="1421608"/>
                </a:xfrm>
                <a:prstGeom prst="rect">
                  <a:avLst/>
                </a:prstGeom>
                <a:blipFill>
                  <a:blip r:embed="rId6"/>
                  <a:stretch>
                    <a:fillRect l="-11795" b="-42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4B9656-4E82-AD9E-CBDE-79C24C2B7BF4}"/>
                  </a:ext>
                </a:extLst>
              </p:cNvPr>
              <p:cNvSpPr txBox="1"/>
              <p:nvPr/>
            </p:nvSpPr>
            <p:spPr>
              <a:xfrm>
                <a:off x="3481443" y="3711407"/>
                <a:ext cx="3087892" cy="1550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5400">
                    <a:solidFill>
                      <a:srgbClr val="0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5400">
                    <a:solidFill>
                      <a:srgbClr val="000000"/>
                    </a:solidFill>
                  </a:rPr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vi-VN" sz="540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4B9656-4E82-AD9E-CBDE-79C24C2B7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443" y="3711407"/>
                <a:ext cx="3087892" cy="1550040"/>
              </a:xfrm>
              <a:prstGeom prst="rect">
                <a:avLst/>
              </a:prstGeom>
              <a:blipFill>
                <a:blip r:embed="rId7"/>
                <a:stretch>
                  <a:fillRect l="-10454" b="-4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AEB8C7-28CC-35B3-7EC7-CBA8A9721186}"/>
                  </a:ext>
                </a:extLst>
              </p:cNvPr>
              <p:cNvSpPr txBox="1"/>
              <p:nvPr/>
            </p:nvSpPr>
            <p:spPr>
              <a:xfrm>
                <a:off x="6514753" y="3739697"/>
                <a:ext cx="3654923" cy="1535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5400">
                    <a:solidFill>
                      <a:srgbClr val="000000"/>
                    </a:solidFill>
                  </a:rPr>
                  <a:t>=</a:t>
                </a:r>
                <a:r>
                  <a:rPr lang="en-US" sz="660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8 − 3</m:t>
                        </m:r>
                      </m:num>
                      <m:den>
                        <m:r>
                          <a:rPr lang="en-US" sz="6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vi-VN" sz="540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AEB8C7-28CC-35B3-7EC7-CBA8A9721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753" y="3739697"/>
                <a:ext cx="3654923" cy="1535549"/>
              </a:xfrm>
              <a:prstGeom prst="rect">
                <a:avLst/>
              </a:prstGeom>
              <a:blipFill>
                <a:blip r:embed="rId8"/>
                <a:stretch>
                  <a:fillRect l="-9015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A839F5B-2577-5339-2637-370A72ED4A5D}"/>
                  </a:ext>
                </a:extLst>
              </p:cNvPr>
              <p:cNvSpPr txBox="1"/>
              <p:nvPr/>
            </p:nvSpPr>
            <p:spPr>
              <a:xfrm>
                <a:off x="8824611" y="3693531"/>
                <a:ext cx="2950062" cy="1574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5400"/>
                  <a:t>=</a:t>
                </a:r>
                <a:r>
                  <a:rPr lang="en-US" sz="540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6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5400">
                    <a:solidFill>
                      <a:srgbClr val="C00000"/>
                    </a:solidFill>
                  </a:rPr>
                  <a:t> </a:t>
                </a:r>
                <a:endParaRPr lang="vi-VN" sz="54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A839F5B-2577-5339-2637-370A72ED4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4611" y="3693531"/>
                <a:ext cx="2950062" cy="1574790"/>
              </a:xfrm>
              <a:prstGeom prst="rect">
                <a:avLst/>
              </a:prstGeom>
              <a:blipFill>
                <a:blip r:embed="rId9"/>
                <a:stretch>
                  <a:fillRect l="-11157" b="-5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AA3AB3D-5C5F-29B6-6F99-D5B17B0FAAB0}"/>
                  </a:ext>
                </a:extLst>
              </p:cNvPr>
              <p:cNvSpPr txBox="1"/>
              <p:nvPr/>
            </p:nvSpPr>
            <p:spPr>
              <a:xfrm>
                <a:off x="738569" y="3741493"/>
                <a:ext cx="2919031" cy="1533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5400"/>
                  <a:t>c)</a:t>
                </a:r>
                <a:r>
                  <a:rPr lang="en-US" sz="48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6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5400"/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600" b="0" i="0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5400"/>
                  <a:t> </a:t>
                </a:r>
                <a:endParaRPr lang="vi-VN" sz="54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AA3AB3D-5C5F-29B6-6F99-D5B17B0FA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569" y="3741493"/>
                <a:ext cx="2919031" cy="1533753"/>
              </a:xfrm>
              <a:prstGeom prst="rect">
                <a:avLst/>
              </a:prstGeom>
              <a:blipFill>
                <a:blip r:embed="rId10"/>
                <a:stretch>
                  <a:fillRect l="-11065" b="-5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925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96B13C1-23D3-43B2-A707-D4FE2F1F8CC3}:2007577229"/>
</p:tagLst>
</file>

<file path=ppt/theme/theme1.xml><?xml version="1.0" encoding="utf-8"?>
<a:theme xmlns:a="http://schemas.openxmlformats.org/drawingml/2006/main" name="Cute Spring Animals by Slidesgo">
  <a:themeElements>
    <a:clrScheme name="Simple Light">
      <a:dk1>
        <a:srgbClr val="3D180B"/>
      </a:dk1>
      <a:lt1>
        <a:srgbClr val="FBF7EB"/>
      </a:lt1>
      <a:dk2>
        <a:srgbClr val="F5D460"/>
      </a:dk2>
      <a:lt2>
        <a:srgbClr val="FAA02E"/>
      </a:lt2>
      <a:accent1>
        <a:srgbClr val="D6673F"/>
      </a:accent1>
      <a:accent2>
        <a:srgbClr val="B26634"/>
      </a:accent2>
      <a:accent3>
        <a:srgbClr val="E0725F"/>
      </a:accent3>
      <a:accent4>
        <a:srgbClr val="B63015"/>
      </a:accent4>
      <a:accent5>
        <a:srgbClr val="89A257"/>
      </a:accent5>
      <a:accent6>
        <a:srgbClr val="406825"/>
      </a:accent6>
      <a:hlink>
        <a:srgbClr val="3D18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q4aate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4369</TotalTime>
  <Words>240</Words>
  <Application>Microsoft Office PowerPoint</Application>
  <PresentationFormat>Custom</PresentationFormat>
  <Paragraphs>73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Annie Use Your Telescope</vt:lpstr>
      <vt:lpstr>Arial</vt:lpstr>
      <vt:lpstr>Calibri</vt:lpstr>
      <vt:lpstr>Cambria Math</vt:lpstr>
      <vt:lpstr>Manjari</vt:lpstr>
      <vt:lpstr>Times New Roman</vt:lpstr>
      <vt:lpstr>Wingdings</vt:lpstr>
      <vt:lpstr>华康少女文字W5(P)</vt:lpstr>
      <vt:lpstr>Cute Spring Animals by Slidesgo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inglés básico para hispanohablantes</dc:title>
  <cp:lastModifiedBy>STD_MO</cp:lastModifiedBy>
  <cp:revision>352</cp:revision>
  <dcterms:modified xsi:type="dcterms:W3CDTF">2025-04-05T09:24:09Z</dcterms:modified>
</cp:coreProperties>
</file>