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Bookman Old Style" panose="02050604050505020204" pitchFamily="18" charset="0"/>
      <p:regular r:id="rId24"/>
      <p:bold r:id="rId25"/>
      <p:italic r:id="rId26"/>
      <p:boldItalic r:id="rId27"/>
    </p:embeddedFont>
    <p:embeddedFont>
      <p:font typeface="Cookie" panose="020B0604020202020204" charset="0"/>
      <p:regular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99167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6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00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62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86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98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902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0975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657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379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06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43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16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726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279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92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97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372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12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855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11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87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76923C"/>
                  </a:solidFill>
                  <a:latin typeface="Cookie"/>
                  <a:ea typeface="Cookie"/>
                  <a:cs typeface="Cookie"/>
                  <a:sym typeface="Cookie"/>
                </a:rPr>
                <a:t>MÔN: TOÁN</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830956"/>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2400" b="1" i="0" u="none" strike="noStrike" cap="none">
                <a:solidFill>
                  <a:srgbClr val="4F6128"/>
                </a:solidFill>
                <a:latin typeface="Bookman Old Style" panose="02050604050505020204" pitchFamily="18" charset="0"/>
                <a:ea typeface="Cookie"/>
                <a:cs typeface="Cookie"/>
                <a:sym typeface="Cookie"/>
              </a:rPr>
              <a:t>TRƯỜNG TIỂU HỌC QUANG TRUNG - AN LÃO - HẢI PHÒNG</a:t>
            </a:r>
            <a:endParaRPr sz="2400" b="1" i="0" u="none" strike="noStrike" cap="none">
              <a:solidFill>
                <a:srgbClr val="4F6128"/>
              </a:solidFill>
              <a:latin typeface="Bookman Old Style" panose="02050604050505020204" pitchFamily="18" charset="0"/>
              <a:ea typeface="Cookie"/>
              <a:cs typeface="Cookie"/>
              <a:sym typeface="Cookie"/>
            </a:endParaRPr>
          </a:p>
        </p:txBody>
      </p:sp>
      <p:sp>
        <p:nvSpPr>
          <p:cNvPr id="2603" name="Google Shape;2603;p1"/>
          <p:cNvSpPr txBox="1"/>
          <p:nvPr/>
        </p:nvSpPr>
        <p:spPr>
          <a:xfrm>
            <a:off x="2202024" y="2736523"/>
            <a:ext cx="789369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800" b="0" i="0" u="none" strike="noStrike" cap="none">
              <a:solidFill>
                <a:schemeClr val="lt1"/>
              </a:solidFill>
              <a:latin typeface="Times New Roman" panose="02020603050405020304" pitchFamily="18" charset="0"/>
              <a:ea typeface="Cookie"/>
              <a:cs typeface="Times New Roman" panose="02020603050405020304" pitchFamily="18" charset="0"/>
              <a:sym typeface="Cookie"/>
            </a:endParaRPr>
          </a:p>
          <a:p>
            <a:pPr marL="0" marR="0" lvl="0" indent="0" algn="ctr" rtl="0">
              <a:spcBef>
                <a:spcPts val="0"/>
              </a:spcBef>
              <a:spcAft>
                <a:spcPts val="0"/>
              </a:spcAft>
              <a:buNone/>
            </a:pPr>
            <a:r>
              <a:rPr lang="en-US" sz="2800" b="1" i="0" u="none" strike="noStrike" cap="none">
                <a:solidFill>
                  <a:schemeClr val="lt1"/>
                </a:solidFill>
                <a:latin typeface="Times New Roman" panose="02020603050405020304" pitchFamily="18" charset="0"/>
                <a:ea typeface="Cookie"/>
                <a:cs typeface="Times New Roman" panose="02020603050405020304" pitchFamily="18" charset="0"/>
                <a:sym typeface="Cookie"/>
              </a:rPr>
              <a:t>BÀI 61:PHÉP TRỪ (KHÔNG NHỚ) </a:t>
            </a:r>
          </a:p>
          <a:p>
            <a:pPr marL="0" marR="0" lvl="0" indent="0" algn="ctr" rtl="0">
              <a:spcBef>
                <a:spcPts val="0"/>
              </a:spcBef>
              <a:spcAft>
                <a:spcPts val="0"/>
              </a:spcAft>
              <a:buNone/>
            </a:pPr>
            <a:r>
              <a:rPr lang="en-US" sz="2800" b="1" i="0" u="none" strike="noStrike" cap="none">
                <a:solidFill>
                  <a:schemeClr val="lt1"/>
                </a:solidFill>
                <a:latin typeface="Times New Roman" panose="02020603050405020304" pitchFamily="18" charset="0"/>
                <a:ea typeface="Cookie"/>
                <a:cs typeface="Times New Roman" panose="02020603050405020304" pitchFamily="18" charset="0"/>
                <a:sym typeface="Cookie"/>
              </a:rPr>
              <a:t>TRONG PHẠM VI 1000</a:t>
            </a:r>
          </a:p>
          <a:p>
            <a:pPr marL="0" marR="0" lvl="0" indent="0" algn="ctr" rtl="0">
              <a:spcBef>
                <a:spcPts val="0"/>
              </a:spcBef>
              <a:spcAft>
                <a:spcPts val="0"/>
              </a:spcAft>
              <a:buNone/>
            </a:pPr>
            <a:r>
              <a:rPr lang="en-US" sz="2800" b="1">
                <a:solidFill>
                  <a:schemeClr val="lt1"/>
                </a:solidFill>
                <a:latin typeface="Times New Roman" panose="02020603050405020304" pitchFamily="18" charset="0"/>
                <a:ea typeface="Cookie"/>
                <a:cs typeface="Times New Roman" panose="02020603050405020304" pitchFamily="18" charset="0"/>
                <a:sym typeface="Cookie"/>
              </a:rPr>
              <a:t>GV: Nguyễn Thị Hà - Lớp 2A</a:t>
            </a:r>
            <a:endParaRPr sz="2800" b="1" i="0" u="none" strike="noStrike" cap="none">
              <a:solidFill>
                <a:schemeClr val="lt1"/>
              </a:solidFill>
              <a:latin typeface="Times New Roman" panose="02020603050405020304" pitchFamily="18" charset="0"/>
              <a:ea typeface="Cookie"/>
              <a:cs typeface="Times New Roman" panose="02020603050405020304" pitchFamily="18" charset="0"/>
              <a:sym typeface="Cookie"/>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4">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4">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5">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6">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7">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8">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9">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10">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1">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1">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2">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3">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4">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5">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4">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4">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xmlns="" val="20000"/>
                    </a:ext>
                  </a:extLst>
                </a:gridCol>
                <a:gridCol w="1615450">
                  <a:extLst>
                    <a:ext uri="{9D8B030D-6E8A-4147-A177-3AD203B41FA5}">
                      <a16:colId xmlns:a16="http://schemas.microsoft.com/office/drawing/2014/main" xmlns="" val="20001"/>
                    </a:ext>
                  </a:extLst>
                </a:gridCol>
                <a:gridCol w="2024750">
                  <a:extLst>
                    <a:ext uri="{9D8B030D-6E8A-4147-A177-3AD203B41FA5}">
                      <a16:colId xmlns:a16="http://schemas.microsoft.com/office/drawing/2014/main" xmlns="" val="20002"/>
                    </a:ext>
                  </a:extLst>
                </a:gridCol>
                <a:gridCol w="2560325">
                  <a:extLst>
                    <a:ext uri="{9D8B030D-6E8A-4147-A177-3AD203B41FA5}">
                      <a16:colId xmlns:a16="http://schemas.microsoft.com/office/drawing/2014/main" xmlns="" val="20003"/>
                    </a:ext>
                  </a:extLst>
                </a:gridCol>
                <a:gridCol w="2495000">
                  <a:extLst>
                    <a:ext uri="{9D8B030D-6E8A-4147-A177-3AD203B41FA5}">
                      <a16:colId xmlns:a16="http://schemas.microsoft.com/office/drawing/2014/main" xmlns=""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xmlns=""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xmlns=""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4">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3000000" cy="300000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xmlns="" val="20000"/>
                    </a:ext>
                  </a:extLst>
                </a:gridCol>
                <a:gridCol w="1596850">
                  <a:extLst>
                    <a:ext uri="{9D8B030D-6E8A-4147-A177-3AD203B41FA5}">
                      <a16:colId xmlns:a16="http://schemas.microsoft.com/office/drawing/2014/main" xmlns="" val="20001"/>
                    </a:ext>
                  </a:extLst>
                </a:gridCol>
                <a:gridCol w="1596850">
                  <a:extLst>
                    <a:ext uri="{9D8B030D-6E8A-4147-A177-3AD203B41FA5}">
                      <a16:colId xmlns:a16="http://schemas.microsoft.com/office/drawing/2014/main" xmlns=""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xmlns=""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xmlns=""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7EDB74C-0077-456A-8EB3-84BE9A8231C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D234E8E4-0EC1-41A7-BA04-A50D91F55142}&quot;,&quot;D:\\PA POI GƯI TRANG WE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61.Pheptrukhongnhotrongphamvi1000"/>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35D35D3F-7375-4D4A-8325-D51B66650419}: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E81E3E83-75EF-4942-8129-5300881BE8CF}: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D006314B-EB43-4AD2-88D2-33A4CD2BD7A2}: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51E3EB41-D42F-4037-B1C6-7B86A67B7117}: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FE110E4D-ECAF-4B21-B0ED-2ACA071C8976}: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5ACE6C56-FCE1-4BF8-BBF0-37B690E76CC1}: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E766AB6B-0B03-49DB-B5A6-BDBB1CCD4E77}: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EDE7EF33-20F8-480A-8212-6F6BAAC8750C}: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8597A5E1-72B0-4F19-8E67-FC3FF0CA4D16}: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7297B530-A53F-4E17-872F-B36DE9177723}:273"/>
</p:tagLst>
</file>

<file path=ppt/tags/tag2.xml><?xml version="1.0" encoding="utf-8"?>
<p:tagLst xmlns:a="http://schemas.openxmlformats.org/drawingml/2006/main" xmlns:r="http://schemas.openxmlformats.org/officeDocument/2006/relationships" xmlns:p="http://schemas.openxmlformats.org/presentationml/2006/main">
  <p:tag name="GENSWF_SLIDE_UID" val="{D6575D12-090E-4E35-BF1C-75785C032A7D}: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885AC348-B378-4BFE-AA80-D17E388107FB}: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AE4C0B22-DF0B-4E77-AF0F-3B37AB2D6289}: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E8E0EB2E-1BEF-4C01-87E1-CC676B01CD86}:276"/>
</p:tagLst>
</file>

<file path=ppt/tags/tag3.xml><?xml version="1.0" encoding="utf-8"?>
<p:tagLst xmlns:a="http://schemas.openxmlformats.org/drawingml/2006/main" xmlns:r="http://schemas.openxmlformats.org/officeDocument/2006/relationships" xmlns:p="http://schemas.openxmlformats.org/presentationml/2006/main">
  <p:tag name="GENSWF_SLIDE_UID" val="{C8C97ADB-BB86-4003-BAA5-8950FCAE1CD5}:257"/>
</p:tagLst>
</file>

<file path=ppt/tags/tag4.xml><?xml version="1.0" encoding="utf-8"?>
<p:tagLst xmlns:a="http://schemas.openxmlformats.org/drawingml/2006/main" xmlns:r="http://schemas.openxmlformats.org/officeDocument/2006/relationships" xmlns:p="http://schemas.openxmlformats.org/presentationml/2006/main">
  <p:tag name="GENSWF_SLIDE_UID" val="{36972FF6-CDE9-42F8-B211-98AEF4BC8590}:258"/>
</p:tagLst>
</file>

<file path=ppt/tags/tag5.xml><?xml version="1.0" encoding="utf-8"?>
<p:tagLst xmlns:a="http://schemas.openxmlformats.org/drawingml/2006/main" xmlns:r="http://schemas.openxmlformats.org/officeDocument/2006/relationships" xmlns:p="http://schemas.openxmlformats.org/presentationml/2006/main">
  <p:tag name="GENSWF_SLIDE_UID" val="{33DA2265-A61E-42F4-B81F-374B0D66E3CC}:259"/>
</p:tagLst>
</file>

<file path=ppt/tags/tag6.xml><?xml version="1.0" encoding="utf-8"?>
<p:tagLst xmlns:a="http://schemas.openxmlformats.org/drawingml/2006/main" xmlns:r="http://schemas.openxmlformats.org/officeDocument/2006/relationships" xmlns:p="http://schemas.openxmlformats.org/presentationml/2006/main">
  <p:tag name="GENSWF_SLIDE_UID" val="{5FB457BA-3F22-404C-A582-7CFDE0C8C1C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873CC968-F1B8-496C-A884-F1DEDDF4D7D6}:261"/>
</p:tagLst>
</file>

<file path=ppt/tags/tag8.xml><?xml version="1.0" encoding="utf-8"?>
<p:tagLst xmlns:a="http://schemas.openxmlformats.org/drawingml/2006/main" xmlns:r="http://schemas.openxmlformats.org/officeDocument/2006/relationships" xmlns:p="http://schemas.openxmlformats.org/presentationml/2006/main">
  <p:tag name="GENSWF_SLIDE_UID" val="{A45E8E89-4288-4341-A263-EA245AA2CE69}:262"/>
</p:tagLst>
</file>

<file path=ppt/tags/tag9.xml><?xml version="1.0" encoding="utf-8"?>
<p:tagLst xmlns:a="http://schemas.openxmlformats.org/drawingml/2006/main" xmlns:r="http://schemas.openxmlformats.org/officeDocument/2006/relationships" xmlns:p="http://schemas.openxmlformats.org/presentationml/2006/main">
  <p:tag name="GENSWF_SLIDE_UID" val="{69FF8A99-DEFA-4E61-AD21-F3804D919E00}:263"/>
</p:tagLst>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808</Words>
  <Application>Microsoft Office PowerPoint</Application>
  <PresentationFormat>Widescreen</PresentationFormat>
  <Paragraphs>222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Times New Roman</vt:lpstr>
      <vt:lpstr>Bookman Old Style</vt: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Bai61.Pheptrukhongnhotrongphamvi1000</dc:title>
  <dc:creator>Phạm Thanh Hằng (ADAS – GV)</dc:creator>
  <cp:lastModifiedBy>STD_NHA</cp:lastModifiedBy>
  <cp:revision>3</cp:revision>
  <dcterms:created xsi:type="dcterms:W3CDTF">2021-06-02T01:34:28Z</dcterms:created>
  <dcterms:modified xsi:type="dcterms:W3CDTF">2025-04-06T12:12:49Z</dcterms:modified>
</cp:coreProperties>
</file>