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32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Cookie" panose="020B0604020202020204" charset="0"/>
      <p:regular r:id="rId29"/>
    </p:embeddedFont>
  </p:embeddedFontLst>
  <p:custDataLst>
    <p:tags r:id="rId3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i74q0Ms1x1/i6GiEaXfhV7ci2J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6496A3-E4EB-4305-A1DD-AE22991BD5B0}">
  <a:tblStyle styleId="{846496A3-E4EB-4305-A1DD-AE22991BD5B0}"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64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902056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79446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7"/>
        <p:cNvGrpSpPr/>
        <p:nvPr/>
      </p:nvGrpSpPr>
      <p:grpSpPr>
        <a:xfrm>
          <a:off x="0" y="0"/>
          <a:ext cx="0" cy="0"/>
          <a:chOff x="0" y="0"/>
          <a:chExt cx="0" cy="0"/>
        </a:xfrm>
      </p:grpSpPr>
      <p:sp>
        <p:nvSpPr>
          <p:cNvPr id="3148" name="Google Shape;314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9" name="Google Shape;314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7119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3"/>
        <p:cNvGrpSpPr/>
        <p:nvPr/>
      </p:nvGrpSpPr>
      <p:grpSpPr>
        <a:xfrm>
          <a:off x="0" y="0"/>
          <a:ext cx="0" cy="0"/>
          <a:chOff x="0" y="0"/>
          <a:chExt cx="0" cy="0"/>
        </a:xfrm>
      </p:grpSpPr>
      <p:sp>
        <p:nvSpPr>
          <p:cNvPr id="3174" name="Google Shape;317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5" name="Google Shape;317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1641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6"/>
        <p:cNvGrpSpPr/>
        <p:nvPr/>
      </p:nvGrpSpPr>
      <p:grpSpPr>
        <a:xfrm>
          <a:off x="0" y="0"/>
          <a:ext cx="0" cy="0"/>
          <a:chOff x="0" y="0"/>
          <a:chExt cx="0" cy="0"/>
        </a:xfrm>
      </p:grpSpPr>
      <p:sp>
        <p:nvSpPr>
          <p:cNvPr id="3187" name="Google Shape;318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8" name="Google Shape;318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5495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7"/>
        <p:cNvGrpSpPr/>
        <p:nvPr/>
      </p:nvGrpSpPr>
      <p:grpSpPr>
        <a:xfrm>
          <a:off x="0" y="0"/>
          <a:ext cx="0" cy="0"/>
          <a:chOff x="0" y="0"/>
          <a:chExt cx="0" cy="0"/>
        </a:xfrm>
      </p:grpSpPr>
      <p:sp>
        <p:nvSpPr>
          <p:cNvPr id="3198" name="Google Shape;319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9" name="Google Shape;31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4928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6"/>
        <p:cNvGrpSpPr/>
        <p:nvPr/>
      </p:nvGrpSpPr>
      <p:grpSpPr>
        <a:xfrm>
          <a:off x="0" y="0"/>
          <a:ext cx="0" cy="0"/>
          <a:chOff x="0" y="0"/>
          <a:chExt cx="0" cy="0"/>
        </a:xfrm>
      </p:grpSpPr>
      <p:sp>
        <p:nvSpPr>
          <p:cNvPr id="3207" name="Google Shape;320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8" name="Google Shape;320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3997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7"/>
        <p:cNvGrpSpPr/>
        <p:nvPr/>
      </p:nvGrpSpPr>
      <p:grpSpPr>
        <a:xfrm>
          <a:off x="0" y="0"/>
          <a:ext cx="0" cy="0"/>
          <a:chOff x="0" y="0"/>
          <a:chExt cx="0" cy="0"/>
        </a:xfrm>
      </p:grpSpPr>
      <p:sp>
        <p:nvSpPr>
          <p:cNvPr id="3248" name="Google Shape;324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9" name="Google Shape;324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5759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1"/>
        <p:cNvGrpSpPr/>
        <p:nvPr/>
      </p:nvGrpSpPr>
      <p:grpSpPr>
        <a:xfrm>
          <a:off x="0" y="0"/>
          <a:ext cx="0" cy="0"/>
          <a:chOff x="0" y="0"/>
          <a:chExt cx="0" cy="0"/>
        </a:xfrm>
      </p:grpSpPr>
      <p:sp>
        <p:nvSpPr>
          <p:cNvPr id="3252" name="Google Shape;325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3" name="Google Shape;325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3664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8"/>
        <p:cNvGrpSpPr/>
        <p:nvPr/>
      </p:nvGrpSpPr>
      <p:grpSpPr>
        <a:xfrm>
          <a:off x="0" y="0"/>
          <a:ext cx="0" cy="0"/>
          <a:chOff x="0" y="0"/>
          <a:chExt cx="0" cy="0"/>
        </a:xfrm>
      </p:grpSpPr>
      <p:sp>
        <p:nvSpPr>
          <p:cNvPr id="3269" name="Google Shape;326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0" name="Google Shape;327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847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8" name="Google Shape;329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0737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5"/>
        <p:cNvGrpSpPr/>
        <p:nvPr/>
      </p:nvGrpSpPr>
      <p:grpSpPr>
        <a:xfrm>
          <a:off x="0" y="0"/>
          <a:ext cx="0" cy="0"/>
          <a:chOff x="0" y="0"/>
          <a:chExt cx="0" cy="0"/>
        </a:xfrm>
      </p:grpSpPr>
      <p:sp>
        <p:nvSpPr>
          <p:cNvPr id="3306" name="Google Shape;330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7" name="Google Shape;330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0964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4"/>
        <p:cNvGrpSpPr/>
        <p:nvPr/>
      </p:nvGrpSpPr>
      <p:grpSpPr>
        <a:xfrm>
          <a:off x="0" y="0"/>
          <a:ext cx="0" cy="0"/>
          <a:chOff x="0" y="0"/>
          <a:chExt cx="0" cy="0"/>
        </a:xfrm>
      </p:grpSpPr>
      <p:sp>
        <p:nvSpPr>
          <p:cNvPr id="2605" name="Google Shape;26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6" name="Google Shape;26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2518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2"/>
        <p:cNvGrpSpPr/>
        <p:nvPr/>
      </p:nvGrpSpPr>
      <p:grpSpPr>
        <a:xfrm>
          <a:off x="0" y="0"/>
          <a:ext cx="0" cy="0"/>
          <a:chOff x="0" y="0"/>
          <a:chExt cx="0" cy="0"/>
        </a:xfrm>
      </p:grpSpPr>
      <p:sp>
        <p:nvSpPr>
          <p:cNvPr id="3323" name="Google Shape;332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4" name="Google Shape;332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0112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8"/>
        <p:cNvGrpSpPr/>
        <p:nvPr/>
      </p:nvGrpSpPr>
      <p:grpSpPr>
        <a:xfrm>
          <a:off x="0" y="0"/>
          <a:ext cx="0" cy="0"/>
          <a:chOff x="0" y="0"/>
          <a:chExt cx="0" cy="0"/>
        </a:xfrm>
      </p:grpSpPr>
      <p:sp>
        <p:nvSpPr>
          <p:cNvPr id="3339" name="Google Shape;333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0" name="Google Shape;334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5297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2"/>
        <p:cNvGrpSpPr/>
        <p:nvPr/>
      </p:nvGrpSpPr>
      <p:grpSpPr>
        <a:xfrm>
          <a:off x="0" y="0"/>
          <a:ext cx="0" cy="0"/>
          <a:chOff x="0" y="0"/>
          <a:chExt cx="0" cy="0"/>
        </a:xfrm>
      </p:grpSpPr>
      <p:sp>
        <p:nvSpPr>
          <p:cNvPr id="3343" name="Google Shape;3343;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4" name="Google Shape;334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7722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4"/>
        <p:cNvGrpSpPr/>
        <p:nvPr/>
      </p:nvGrpSpPr>
      <p:grpSpPr>
        <a:xfrm>
          <a:off x="0" y="0"/>
          <a:ext cx="0" cy="0"/>
          <a:chOff x="0" y="0"/>
          <a:chExt cx="0" cy="0"/>
        </a:xfrm>
      </p:grpSpPr>
      <p:sp>
        <p:nvSpPr>
          <p:cNvPr id="3375" name="Google Shape;337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6" name="Google Shape;337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8289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3"/>
        <p:cNvGrpSpPr/>
        <p:nvPr/>
      </p:nvGrpSpPr>
      <p:grpSpPr>
        <a:xfrm>
          <a:off x="0" y="0"/>
          <a:ext cx="0" cy="0"/>
          <a:chOff x="0" y="0"/>
          <a:chExt cx="0" cy="0"/>
        </a:xfrm>
      </p:grpSpPr>
      <p:sp>
        <p:nvSpPr>
          <p:cNvPr id="3414" name="Google Shape;341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5" name="Google Shape;341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1776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3" name="Google Shape;343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60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1"/>
        <p:cNvGrpSpPr/>
        <p:nvPr/>
      </p:nvGrpSpPr>
      <p:grpSpPr>
        <a:xfrm>
          <a:off x="0" y="0"/>
          <a:ext cx="0" cy="0"/>
          <a:chOff x="0" y="0"/>
          <a:chExt cx="0" cy="0"/>
        </a:xfrm>
      </p:grpSpPr>
      <p:sp>
        <p:nvSpPr>
          <p:cNvPr id="3442" name="Google Shape;344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3" name="Google Shape;344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0209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4137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7" name="Google Shape;26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7774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5"/>
        <p:cNvGrpSpPr/>
        <p:nvPr/>
      </p:nvGrpSpPr>
      <p:grpSpPr>
        <a:xfrm>
          <a:off x="0" y="0"/>
          <a:ext cx="0" cy="0"/>
          <a:chOff x="0" y="0"/>
          <a:chExt cx="0" cy="0"/>
        </a:xfrm>
      </p:grpSpPr>
      <p:sp>
        <p:nvSpPr>
          <p:cNvPr id="3066" name="Google Shape;306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7" name="Google Shape;306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054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9"/>
        <p:cNvGrpSpPr/>
        <p:nvPr/>
      </p:nvGrpSpPr>
      <p:grpSpPr>
        <a:xfrm>
          <a:off x="0" y="0"/>
          <a:ext cx="0" cy="0"/>
          <a:chOff x="0" y="0"/>
          <a:chExt cx="0" cy="0"/>
        </a:xfrm>
      </p:grpSpPr>
      <p:sp>
        <p:nvSpPr>
          <p:cNvPr id="3070" name="Google Shape;307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1" name="Google Shape;307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7709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1"/>
        <p:cNvGrpSpPr/>
        <p:nvPr/>
      </p:nvGrpSpPr>
      <p:grpSpPr>
        <a:xfrm>
          <a:off x="0" y="0"/>
          <a:ext cx="0" cy="0"/>
          <a:chOff x="0" y="0"/>
          <a:chExt cx="0" cy="0"/>
        </a:xfrm>
      </p:grpSpPr>
      <p:sp>
        <p:nvSpPr>
          <p:cNvPr id="3102" name="Google Shape;310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3" name="Google Shape;310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9155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4"/>
        <p:cNvGrpSpPr/>
        <p:nvPr/>
      </p:nvGrpSpPr>
      <p:grpSpPr>
        <a:xfrm>
          <a:off x="0" y="0"/>
          <a:ext cx="0" cy="0"/>
          <a:chOff x="0" y="0"/>
          <a:chExt cx="0" cy="0"/>
        </a:xfrm>
      </p:grpSpPr>
      <p:sp>
        <p:nvSpPr>
          <p:cNvPr id="3135" name="Google Shape;313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6" name="Google Shape;313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8430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5" name="Google Shape;31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4385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4F6128"/>
        </a:solidFill>
        <a:effectLst/>
      </p:bgPr>
    </p:bg>
    <p:spTree>
      <p:nvGrpSpPr>
        <p:cNvPr id="1" name="Shape 9"/>
        <p:cNvGrpSpPr/>
        <p:nvPr/>
      </p:nvGrpSpPr>
      <p:grpSpPr>
        <a:xfrm>
          <a:off x="0" y="0"/>
          <a:ext cx="0" cy="0"/>
          <a:chOff x="0" y="0"/>
          <a:chExt cx="0" cy="0"/>
        </a:xfrm>
      </p:grpSpPr>
      <p:grpSp>
        <p:nvGrpSpPr>
          <p:cNvPr id="10" name="Google Shape;10;p28"/>
          <p:cNvGrpSpPr/>
          <p:nvPr/>
        </p:nvGrpSpPr>
        <p:grpSpPr>
          <a:xfrm>
            <a:off x="395894" y="219519"/>
            <a:ext cx="11613234" cy="6240131"/>
            <a:chOff x="395894" y="219519"/>
            <a:chExt cx="8518865" cy="4788281"/>
          </a:xfrm>
        </p:grpSpPr>
        <p:sp>
          <p:nvSpPr>
            <p:cNvPr id="11" name="Google Shape;11;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 name="Google Shape;12;p28"/>
            <p:cNvGrpSpPr/>
            <p:nvPr/>
          </p:nvGrpSpPr>
          <p:grpSpPr>
            <a:xfrm>
              <a:off x="8341543" y="2282008"/>
              <a:ext cx="569676" cy="380612"/>
              <a:chOff x="8341543" y="2282008"/>
              <a:chExt cx="569676" cy="380612"/>
            </a:xfrm>
          </p:grpSpPr>
          <p:sp>
            <p:nvSpPr>
              <p:cNvPr id="13" name="Google Shape;13;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 name="Google Shape;15;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 name="Google Shape;16;p28"/>
            <p:cNvGrpSpPr/>
            <p:nvPr/>
          </p:nvGrpSpPr>
          <p:grpSpPr>
            <a:xfrm>
              <a:off x="8341543" y="1721094"/>
              <a:ext cx="569676" cy="380612"/>
              <a:chOff x="8341543" y="1721094"/>
              <a:chExt cx="569676" cy="380612"/>
            </a:xfrm>
          </p:grpSpPr>
          <p:sp>
            <p:nvSpPr>
              <p:cNvPr id="17" name="Google Shape;17;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9" name="Google Shape;19;p28"/>
            <p:cNvGrpSpPr/>
            <p:nvPr/>
          </p:nvGrpSpPr>
          <p:grpSpPr>
            <a:xfrm>
              <a:off x="8346273" y="1183592"/>
              <a:ext cx="568486" cy="388014"/>
              <a:chOff x="8346273" y="1183592"/>
              <a:chExt cx="568486" cy="388014"/>
            </a:xfrm>
          </p:grpSpPr>
          <p:sp>
            <p:nvSpPr>
              <p:cNvPr id="20" name="Google Shape;20;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2" name="Google Shape;22;p28"/>
            <p:cNvGrpSpPr/>
            <p:nvPr/>
          </p:nvGrpSpPr>
          <p:grpSpPr>
            <a:xfrm>
              <a:off x="8341543" y="606635"/>
              <a:ext cx="569676" cy="388014"/>
              <a:chOff x="8341543" y="606635"/>
              <a:chExt cx="569676" cy="388014"/>
            </a:xfrm>
          </p:grpSpPr>
          <p:sp>
            <p:nvSpPr>
              <p:cNvPr id="23" name="Google Shape;23;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 name="Google Shape;25;p28"/>
            <p:cNvGrpSpPr/>
            <p:nvPr/>
          </p:nvGrpSpPr>
          <p:grpSpPr>
            <a:xfrm>
              <a:off x="8341543" y="2842933"/>
              <a:ext cx="569676" cy="380612"/>
              <a:chOff x="8341543" y="2282008"/>
              <a:chExt cx="569676" cy="380612"/>
            </a:xfrm>
          </p:grpSpPr>
          <p:sp>
            <p:nvSpPr>
              <p:cNvPr id="26" name="Google Shape;26;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8" name="Google Shape;28;p28"/>
            <p:cNvGrpSpPr/>
            <p:nvPr/>
          </p:nvGrpSpPr>
          <p:grpSpPr>
            <a:xfrm>
              <a:off x="8341543" y="3403858"/>
              <a:ext cx="569676" cy="380612"/>
              <a:chOff x="8341543" y="2282008"/>
              <a:chExt cx="569676" cy="380612"/>
            </a:xfrm>
          </p:grpSpPr>
          <p:sp>
            <p:nvSpPr>
              <p:cNvPr id="29" name="Google Shape;29;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 name="Google Shape;31;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 name="Google Shape;33;p28"/>
          <p:cNvGrpSpPr/>
          <p:nvPr/>
        </p:nvGrpSpPr>
        <p:grpSpPr>
          <a:xfrm>
            <a:off x="989192" y="5645930"/>
            <a:ext cx="615189" cy="535538"/>
            <a:chOff x="2495125" y="2142250"/>
            <a:chExt cx="444275" cy="398525"/>
          </a:xfrm>
        </p:grpSpPr>
        <p:sp>
          <p:nvSpPr>
            <p:cNvPr id="34" name="Google Shape;34;p2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2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 name="Google Shape;36;p28"/>
          <p:cNvGrpSpPr/>
          <p:nvPr/>
        </p:nvGrpSpPr>
        <p:grpSpPr>
          <a:xfrm>
            <a:off x="10177821" y="427685"/>
            <a:ext cx="403468" cy="378112"/>
            <a:chOff x="3243875" y="2372825"/>
            <a:chExt cx="291375" cy="281375"/>
          </a:xfrm>
        </p:grpSpPr>
        <p:sp>
          <p:nvSpPr>
            <p:cNvPr id="37" name="Google Shape;37;p2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2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2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2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2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2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2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2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 name="Google Shape;47;p28"/>
          <p:cNvGrpSpPr/>
          <p:nvPr/>
        </p:nvGrpSpPr>
        <p:grpSpPr>
          <a:xfrm>
            <a:off x="11004071" y="1043373"/>
            <a:ext cx="230796" cy="226531"/>
            <a:chOff x="4954425" y="2036375"/>
            <a:chExt cx="166675" cy="168575"/>
          </a:xfrm>
        </p:grpSpPr>
        <p:sp>
          <p:nvSpPr>
            <p:cNvPr id="48" name="Google Shape;48;p2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2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 name="Google Shape;50;p28"/>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28"/>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 name="Google Shape;52;p28"/>
          <p:cNvGrpSpPr/>
          <p:nvPr/>
        </p:nvGrpSpPr>
        <p:grpSpPr>
          <a:xfrm>
            <a:off x="817359" y="5192331"/>
            <a:ext cx="230796" cy="226531"/>
            <a:chOff x="4954425" y="2036375"/>
            <a:chExt cx="166675" cy="168575"/>
          </a:xfrm>
        </p:grpSpPr>
        <p:sp>
          <p:nvSpPr>
            <p:cNvPr id="53" name="Google Shape;53;p2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2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 name="Google Shape;55;p2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2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57;p2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58;p2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59;p2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2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2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2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2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2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2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2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2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2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2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2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2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2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2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2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2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2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2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2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2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p2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2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2" name="Google Shape;82;p2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2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2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2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2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2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2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2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 name="Google Shape;91;p2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2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2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2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2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p2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2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2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 name="Google Shape;99;p2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28"/>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1" name="Google Shape;101;p28"/>
          <p:cNvGrpSpPr/>
          <p:nvPr/>
        </p:nvGrpSpPr>
        <p:grpSpPr>
          <a:xfrm>
            <a:off x="896619" y="1566374"/>
            <a:ext cx="9867486" cy="4807426"/>
            <a:chOff x="741115" y="853968"/>
            <a:chExt cx="7691377" cy="4021392"/>
          </a:xfrm>
        </p:grpSpPr>
        <p:sp>
          <p:nvSpPr>
            <p:cNvPr id="102" name="Google Shape;102;p28"/>
            <p:cNvSpPr/>
            <p:nvPr/>
          </p:nvSpPr>
          <p:spPr>
            <a:xfrm>
              <a:off x="3121100" y="853968"/>
              <a:ext cx="3397427" cy="148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3" name="Google Shape;103;p28"/>
            <p:cNvGrpSpPr/>
            <p:nvPr/>
          </p:nvGrpSpPr>
          <p:grpSpPr>
            <a:xfrm>
              <a:off x="741115" y="1203950"/>
              <a:ext cx="7691377" cy="3671410"/>
              <a:chOff x="741115" y="1203950"/>
              <a:chExt cx="7691377" cy="3671410"/>
            </a:xfrm>
          </p:grpSpPr>
          <p:sp>
            <p:nvSpPr>
              <p:cNvPr id="104" name="Google Shape;104;p28"/>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28"/>
              <p:cNvSpPr/>
              <p:nvPr/>
            </p:nvSpPr>
            <p:spPr>
              <a:xfrm>
                <a:off x="1766314" y="1203950"/>
                <a:ext cx="2028300" cy="156548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28"/>
              <p:cNvSpPr/>
              <p:nvPr/>
            </p:nvSpPr>
            <p:spPr>
              <a:xfrm>
                <a:off x="5585525" y="3231300"/>
                <a:ext cx="2028300" cy="1403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107" name="Google Shape;107;p28"/>
          <p:cNvGrpSpPr/>
          <p:nvPr/>
        </p:nvGrpSpPr>
        <p:grpSpPr>
          <a:xfrm>
            <a:off x="8391927" y="4047629"/>
            <a:ext cx="2301387" cy="1593766"/>
            <a:chOff x="4799733" y="3457797"/>
            <a:chExt cx="2301387" cy="1593766"/>
          </a:xfrm>
        </p:grpSpPr>
        <p:sp>
          <p:nvSpPr>
            <p:cNvPr id="108" name="Google Shape;108;p28"/>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28"/>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28"/>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28"/>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28"/>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28"/>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28"/>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28"/>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28"/>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28"/>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 name="Google Shape;118;p28"/>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28"/>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28"/>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28"/>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28"/>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28"/>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4" name="Google Shape;124;p28"/>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28"/>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28"/>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28"/>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8" name="Google Shape;128;p28"/>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28"/>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28"/>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28"/>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28"/>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28"/>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28"/>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28"/>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28"/>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 name="Google Shape;137;p28"/>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28"/>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 name="Google Shape;139;p28"/>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28"/>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28"/>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28"/>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28"/>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28"/>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28"/>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28"/>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28"/>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28"/>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28"/>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28"/>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28"/>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28"/>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28"/>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28"/>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28"/>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28"/>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28"/>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28"/>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9" name="Google Shape;159;p28"/>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28"/>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28"/>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28"/>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28"/>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64" name="Google Shape;164;p28"/>
          <p:cNvGrpSpPr/>
          <p:nvPr/>
        </p:nvGrpSpPr>
        <p:grpSpPr>
          <a:xfrm>
            <a:off x="1598355" y="3608289"/>
            <a:ext cx="2204156" cy="2018295"/>
            <a:chOff x="1598355" y="3608289"/>
            <a:chExt cx="2204156" cy="2018295"/>
          </a:xfrm>
        </p:grpSpPr>
        <p:grpSp>
          <p:nvGrpSpPr>
            <p:cNvPr id="165" name="Google Shape;165;p28"/>
            <p:cNvGrpSpPr/>
            <p:nvPr/>
          </p:nvGrpSpPr>
          <p:grpSpPr>
            <a:xfrm>
              <a:off x="1598355" y="4368136"/>
              <a:ext cx="868989" cy="1258447"/>
              <a:chOff x="3235834" y="3793115"/>
              <a:chExt cx="868989" cy="1258447"/>
            </a:xfrm>
          </p:grpSpPr>
          <p:sp>
            <p:nvSpPr>
              <p:cNvPr id="166" name="Google Shape;166;p28"/>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7" name="Google Shape;167;p28"/>
              <p:cNvGrpSpPr/>
              <p:nvPr/>
            </p:nvGrpSpPr>
            <p:grpSpPr>
              <a:xfrm>
                <a:off x="3235834" y="3793115"/>
                <a:ext cx="865418" cy="1258447"/>
                <a:chOff x="3235834" y="3793115"/>
                <a:chExt cx="865418" cy="1258447"/>
              </a:xfrm>
            </p:grpSpPr>
            <p:sp>
              <p:nvSpPr>
                <p:cNvPr id="168" name="Google Shape;168;p28"/>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28"/>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28"/>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28"/>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28"/>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28"/>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28"/>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28"/>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6" name="Google Shape;176;p28"/>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28"/>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28"/>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28"/>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0" name="Google Shape;180;p28"/>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28"/>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28"/>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28"/>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28"/>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8"/>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28"/>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28"/>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28"/>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28"/>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28"/>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1" name="Google Shape;191;p28"/>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192" name="Google Shape;192;p28"/>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3" name="Google Shape;193;p28"/>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4" name="Google Shape;194;p28"/>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28"/>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28"/>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28"/>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28"/>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28"/>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28"/>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28"/>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28"/>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28"/>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28"/>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28"/>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28"/>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28"/>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28"/>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28"/>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28"/>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28"/>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28"/>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28"/>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p28"/>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 name="Google Shape;215;p28"/>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28"/>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7" name="Google Shape;217;p28"/>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28"/>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28"/>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0" name="Google Shape;220;p28"/>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28"/>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28"/>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28"/>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28"/>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28"/>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28"/>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28"/>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28"/>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28"/>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28"/>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28"/>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2" name="Google Shape;232;p28"/>
            <p:cNvGrpSpPr/>
            <p:nvPr/>
          </p:nvGrpSpPr>
          <p:grpSpPr>
            <a:xfrm>
              <a:off x="3041664" y="5111577"/>
              <a:ext cx="320455" cy="156580"/>
              <a:chOff x="2774143" y="4536556"/>
              <a:chExt cx="320455" cy="156580"/>
            </a:xfrm>
          </p:grpSpPr>
          <p:sp>
            <p:nvSpPr>
              <p:cNvPr id="233" name="Google Shape;233;p28"/>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28"/>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28"/>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6" name="Google Shape;236;p28"/>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7" name="Google Shape;237;p28"/>
          <p:cNvGrpSpPr/>
          <p:nvPr/>
        </p:nvGrpSpPr>
        <p:grpSpPr>
          <a:xfrm>
            <a:off x="1524301" y="5626805"/>
            <a:ext cx="9320239" cy="1231194"/>
            <a:chOff x="1524301" y="5626805"/>
            <a:chExt cx="9320239" cy="1231194"/>
          </a:xfrm>
        </p:grpSpPr>
        <p:sp>
          <p:nvSpPr>
            <p:cNvPr id="238" name="Google Shape;238;p28"/>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9" name="Google Shape;239;p28"/>
            <p:cNvGrpSpPr/>
            <p:nvPr/>
          </p:nvGrpSpPr>
          <p:grpSpPr>
            <a:xfrm>
              <a:off x="1524301" y="5626805"/>
              <a:ext cx="9320239" cy="1231194"/>
              <a:chOff x="929285" y="5051507"/>
              <a:chExt cx="7315206" cy="1231194"/>
            </a:xfrm>
          </p:grpSpPr>
          <p:sp>
            <p:nvSpPr>
              <p:cNvPr id="240" name="Google Shape;240;p28"/>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28"/>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28"/>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28"/>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28"/>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28"/>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p:tgtEl>
                                          <p:spTgt spid="107"/>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7"/>
          <p:cNvGrpSpPr/>
          <p:nvPr/>
        </p:nvGrpSpPr>
        <p:grpSpPr>
          <a:xfrm>
            <a:off x="395894" y="219519"/>
            <a:ext cx="11613234" cy="6240131"/>
            <a:chOff x="395894" y="219519"/>
            <a:chExt cx="8518865" cy="4788281"/>
          </a:xfrm>
        </p:grpSpPr>
        <p:sp>
          <p:nvSpPr>
            <p:cNvPr id="1268" name="Google Shape;1268;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7"/>
            <p:cNvGrpSpPr/>
            <p:nvPr/>
          </p:nvGrpSpPr>
          <p:grpSpPr>
            <a:xfrm>
              <a:off x="8341543" y="2282008"/>
              <a:ext cx="569676" cy="380612"/>
              <a:chOff x="8341543" y="2282008"/>
              <a:chExt cx="569676" cy="380612"/>
            </a:xfrm>
          </p:grpSpPr>
          <p:sp>
            <p:nvSpPr>
              <p:cNvPr id="1270" name="Google Shape;1270;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7"/>
            <p:cNvGrpSpPr/>
            <p:nvPr/>
          </p:nvGrpSpPr>
          <p:grpSpPr>
            <a:xfrm>
              <a:off x="8341543" y="1721094"/>
              <a:ext cx="569676" cy="380612"/>
              <a:chOff x="8341543" y="1721094"/>
              <a:chExt cx="569676" cy="380612"/>
            </a:xfrm>
          </p:grpSpPr>
          <p:sp>
            <p:nvSpPr>
              <p:cNvPr id="1274" name="Google Shape;1274;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7"/>
            <p:cNvGrpSpPr/>
            <p:nvPr/>
          </p:nvGrpSpPr>
          <p:grpSpPr>
            <a:xfrm>
              <a:off x="8346273" y="1183592"/>
              <a:ext cx="568486" cy="388014"/>
              <a:chOff x="8346273" y="1183592"/>
              <a:chExt cx="568486" cy="388014"/>
            </a:xfrm>
          </p:grpSpPr>
          <p:sp>
            <p:nvSpPr>
              <p:cNvPr id="1277" name="Google Shape;1277;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7"/>
            <p:cNvGrpSpPr/>
            <p:nvPr/>
          </p:nvGrpSpPr>
          <p:grpSpPr>
            <a:xfrm>
              <a:off x="8341543" y="606635"/>
              <a:ext cx="569676" cy="388014"/>
              <a:chOff x="8341543" y="606635"/>
              <a:chExt cx="569676" cy="388014"/>
            </a:xfrm>
          </p:grpSpPr>
          <p:sp>
            <p:nvSpPr>
              <p:cNvPr id="1280" name="Google Shape;1280;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7"/>
            <p:cNvGrpSpPr/>
            <p:nvPr/>
          </p:nvGrpSpPr>
          <p:grpSpPr>
            <a:xfrm>
              <a:off x="8341543" y="2842933"/>
              <a:ext cx="569676" cy="380612"/>
              <a:chOff x="8341543" y="2282008"/>
              <a:chExt cx="569676" cy="380612"/>
            </a:xfrm>
          </p:grpSpPr>
          <p:sp>
            <p:nvSpPr>
              <p:cNvPr id="1283" name="Google Shape;1283;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7"/>
            <p:cNvGrpSpPr/>
            <p:nvPr/>
          </p:nvGrpSpPr>
          <p:grpSpPr>
            <a:xfrm>
              <a:off x="8341543" y="3403858"/>
              <a:ext cx="569676" cy="380612"/>
              <a:chOff x="8341543" y="2282008"/>
              <a:chExt cx="569676" cy="380612"/>
            </a:xfrm>
          </p:grpSpPr>
          <p:sp>
            <p:nvSpPr>
              <p:cNvPr id="1286" name="Google Shape;1286;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7"/>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7"/>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7"/>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7"/>
          <p:cNvGrpSpPr/>
          <p:nvPr/>
        </p:nvGrpSpPr>
        <p:grpSpPr>
          <a:xfrm>
            <a:off x="1030175" y="1581350"/>
            <a:ext cx="444275" cy="398525"/>
            <a:chOff x="2495125" y="2142250"/>
            <a:chExt cx="444275" cy="398525"/>
          </a:xfrm>
        </p:grpSpPr>
        <p:sp>
          <p:nvSpPr>
            <p:cNvPr id="1339" name="Google Shape;1339;p3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7"/>
          <p:cNvGrpSpPr/>
          <p:nvPr/>
        </p:nvGrpSpPr>
        <p:grpSpPr>
          <a:xfrm>
            <a:off x="10561107" y="5038641"/>
            <a:ext cx="291375" cy="281375"/>
            <a:chOff x="3243875" y="2372825"/>
            <a:chExt cx="291375" cy="281375"/>
          </a:xfrm>
        </p:grpSpPr>
        <p:sp>
          <p:nvSpPr>
            <p:cNvPr id="1342" name="Google Shape;1342;p3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7"/>
          <p:cNvGrpSpPr/>
          <p:nvPr/>
        </p:nvGrpSpPr>
        <p:grpSpPr>
          <a:xfrm>
            <a:off x="10778557" y="714860"/>
            <a:ext cx="166675" cy="168575"/>
            <a:chOff x="4954425" y="2036375"/>
            <a:chExt cx="166675" cy="168575"/>
          </a:xfrm>
        </p:grpSpPr>
        <p:sp>
          <p:nvSpPr>
            <p:cNvPr id="1353" name="Google Shape;1353;p3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7"/>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7"/>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7"/>
          <p:cNvGrpSpPr/>
          <p:nvPr/>
        </p:nvGrpSpPr>
        <p:grpSpPr>
          <a:xfrm>
            <a:off x="1274794" y="5541495"/>
            <a:ext cx="166675" cy="168575"/>
            <a:chOff x="4954425" y="2036375"/>
            <a:chExt cx="166675" cy="168575"/>
          </a:xfrm>
        </p:grpSpPr>
        <p:sp>
          <p:nvSpPr>
            <p:cNvPr id="1358" name="Google Shape;1358;p3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7"/>
          <p:cNvGrpSpPr/>
          <p:nvPr/>
        </p:nvGrpSpPr>
        <p:grpSpPr>
          <a:xfrm>
            <a:off x="2548289" y="3588080"/>
            <a:ext cx="2599447" cy="2521829"/>
            <a:chOff x="5641385" y="2381306"/>
            <a:chExt cx="2599447" cy="2521829"/>
          </a:xfrm>
        </p:grpSpPr>
        <p:sp>
          <p:nvSpPr>
            <p:cNvPr id="1361" name="Google Shape;1361;p37"/>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7"/>
            <p:cNvGrpSpPr/>
            <p:nvPr/>
          </p:nvGrpSpPr>
          <p:grpSpPr>
            <a:xfrm flipH="1">
              <a:off x="6793275" y="3690844"/>
              <a:ext cx="1447557" cy="1002468"/>
              <a:chOff x="4799733" y="3457797"/>
              <a:chExt cx="2301387" cy="1593766"/>
            </a:xfrm>
          </p:grpSpPr>
          <p:sp>
            <p:nvSpPr>
              <p:cNvPr id="1363" name="Google Shape;1363;p3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7"/>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7"/>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7"/>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7"/>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7"/>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7"/>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7"/>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7"/>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7"/>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7"/>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7"/>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7"/>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7"/>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7"/>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7"/>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7"/>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7"/>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7"/>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7"/>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7"/>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7"/>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7"/>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7"/>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7"/>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7"/>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7"/>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7"/>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7"/>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7"/>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7"/>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7"/>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7"/>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7"/>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7"/>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7"/>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7"/>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7"/>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7"/>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7"/>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7"/>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7"/>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7"/>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7"/>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7"/>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7"/>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7"/>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7"/>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7"/>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7"/>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7"/>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7"/>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7"/>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7"/>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7"/>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7"/>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7"/>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7"/>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8"/>
          <p:cNvGrpSpPr/>
          <p:nvPr/>
        </p:nvGrpSpPr>
        <p:grpSpPr>
          <a:xfrm>
            <a:off x="395894" y="219519"/>
            <a:ext cx="11613234" cy="6240131"/>
            <a:chOff x="395894" y="219519"/>
            <a:chExt cx="8518865" cy="4788281"/>
          </a:xfrm>
        </p:grpSpPr>
        <p:sp>
          <p:nvSpPr>
            <p:cNvPr id="1476" name="Google Shape;1476;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8"/>
            <p:cNvGrpSpPr/>
            <p:nvPr/>
          </p:nvGrpSpPr>
          <p:grpSpPr>
            <a:xfrm>
              <a:off x="8341543" y="2282008"/>
              <a:ext cx="569676" cy="380612"/>
              <a:chOff x="8341543" y="2282008"/>
              <a:chExt cx="569676" cy="380612"/>
            </a:xfrm>
          </p:grpSpPr>
          <p:sp>
            <p:nvSpPr>
              <p:cNvPr id="1478" name="Google Shape;147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8"/>
            <p:cNvGrpSpPr/>
            <p:nvPr/>
          </p:nvGrpSpPr>
          <p:grpSpPr>
            <a:xfrm>
              <a:off x="8341543" y="1721094"/>
              <a:ext cx="569676" cy="380612"/>
              <a:chOff x="8341543" y="1721094"/>
              <a:chExt cx="569676" cy="380612"/>
            </a:xfrm>
          </p:grpSpPr>
          <p:sp>
            <p:nvSpPr>
              <p:cNvPr id="1482" name="Google Shape;1482;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8"/>
            <p:cNvGrpSpPr/>
            <p:nvPr/>
          </p:nvGrpSpPr>
          <p:grpSpPr>
            <a:xfrm>
              <a:off x="8346273" y="1183592"/>
              <a:ext cx="568486" cy="388014"/>
              <a:chOff x="8346273" y="1183592"/>
              <a:chExt cx="568486" cy="388014"/>
            </a:xfrm>
          </p:grpSpPr>
          <p:sp>
            <p:nvSpPr>
              <p:cNvPr id="1485" name="Google Shape;1485;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8"/>
            <p:cNvGrpSpPr/>
            <p:nvPr/>
          </p:nvGrpSpPr>
          <p:grpSpPr>
            <a:xfrm>
              <a:off x="8341543" y="606635"/>
              <a:ext cx="569676" cy="388014"/>
              <a:chOff x="8341543" y="606635"/>
              <a:chExt cx="569676" cy="388014"/>
            </a:xfrm>
          </p:grpSpPr>
          <p:sp>
            <p:nvSpPr>
              <p:cNvPr id="1488" name="Google Shape;1488;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8"/>
            <p:cNvGrpSpPr/>
            <p:nvPr/>
          </p:nvGrpSpPr>
          <p:grpSpPr>
            <a:xfrm>
              <a:off x="8341543" y="2842933"/>
              <a:ext cx="569676" cy="380612"/>
              <a:chOff x="8341543" y="2282008"/>
              <a:chExt cx="569676" cy="380612"/>
            </a:xfrm>
          </p:grpSpPr>
          <p:sp>
            <p:nvSpPr>
              <p:cNvPr id="1491" name="Google Shape;149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8"/>
            <p:cNvGrpSpPr/>
            <p:nvPr/>
          </p:nvGrpSpPr>
          <p:grpSpPr>
            <a:xfrm>
              <a:off x="8341543" y="3403858"/>
              <a:ext cx="569676" cy="380612"/>
              <a:chOff x="8341543" y="2282008"/>
              <a:chExt cx="569676" cy="380612"/>
            </a:xfrm>
          </p:grpSpPr>
          <p:sp>
            <p:nvSpPr>
              <p:cNvPr id="1494" name="Google Shape;1494;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8"/>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8"/>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8"/>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8"/>
          <p:cNvGrpSpPr/>
          <p:nvPr/>
        </p:nvGrpSpPr>
        <p:grpSpPr>
          <a:xfrm>
            <a:off x="7672546" y="3622312"/>
            <a:ext cx="1309691" cy="2486166"/>
            <a:chOff x="961250" y="234750"/>
            <a:chExt cx="1222525" cy="2320700"/>
          </a:xfrm>
        </p:grpSpPr>
        <p:sp>
          <p:nvSpPr>
            <p:cNvPr id="1547" name="Google Shape;1547;p38"/>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8"/>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8"/>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8"/>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8"/>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8"/>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8"/>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8"/>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8"/>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8"/>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8"/>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8"/>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8"/>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8"/>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8"/>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8"/>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8"/>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8"/>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8"/>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8"/>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8"/>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8"/>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8"/>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8"/>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8"/>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8"/>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8"/>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8"/>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8"/>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8"/>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8"/>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8"/>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8"/>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8"/>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8"/>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8"/>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8"/>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8"/>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8"/>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8"/>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8"/>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8"/>
          <p:cNvGrpSpPr/>
          <p:nvPr/>
        </p:nvGrpSpPr>
        <p:grpSpPr>
          <a:xfrm>
            <a:off x="1030175" y="1581350"/>
            <a:ext cx="444275" cy="398525"/>
            <a:chOff x="2495125" y="2142250"/>
            <a:chExt cx="444275" cy="398525"/>
          </a:xfrm>
        </p:grpSpPr>
        <p:sp>
          <p:nvSpPr>
            <p:cNvPr id="1589" name="Google Shape;1589;p3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8"/>
          <p:cNvGrpSpPr/>
          <p:nvPr/>
        </p:nvGrpSpPr>
        <p:grpSpPr>
          <a:xfrm>
            <a:off x="10561107" y="5038641"/>
            <a:ext cx="291375" cy="281375"/>
            <a:chOff x="3243875" y="2372825"/>
            <a:chExt cx="291375" cy="281375"/>
          </a:xfrm>
        </p:grpSpPr>
        <p:sp>
          <p:nvSpPr>
            <p:cNvPr id="1592" name="Google Shape;1592;p3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8"/>
          <p:cNvGrpSpPr/>
          <p:nvPr/>
        </p:nvGrpSpPr>
        <p:grpSpPr>
          <a:xfrm>
            <a:off x="10778557" y="714860"/>
            <a:ext cx="166675" cy="168575"/>
            <a:chOff x="4954425" y="2036375"/>
            <a:chExt cx="166675" cy="168575"/>
          </a:xfrm>
        </p:grpSpPr>
        <p:sp>
          <p:nvSpPr>
            <p:cNvPr id="1603" name="Google Shape;1603;p3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8"/>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8"/>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8"/>
          <p:cNvGrpSpPr/>
          <p:nvPr/>
        </p:nvGrpSpPr>
        <p:grpSpPr>
          <a:xfrm>
            <a:off x="1274794" y="5541495"/>
            <a:ext cx="166675" cy="168575"/>
            <a:chOff x="4954425" y="2036375"/>
            <a:chExt cx="166675" cy="168575"/>
          </a:xfrm>
        </p:grpSpPr>
        <p:sp>
          <p:nvSpPr>
            <p:cNvPr id="1608" name="Google Shape;1608;p3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8"/>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9"/>
          <p:cNvGrpSpPr/>
          <p:nvPr/>
        </p:nvGrpSpPr>
        <p:grpSpPr>
          <a:xfrm>
            <a:off x="395894" y="219519"/>
            <a:ext cx="11613234" cy="6240131"/>
            <a:chOff x="395894" y="219519"/>
            <a:chExt cx="8518865" cy="4788281"/>
          </a:xfrm>
        </p:grpSpPr>
        <p:sp>
          <p:nvSpPr>
            <p:cNvPr id="1613" name="Google Shape;161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9"/>
            <p:cNvGrpSpPr/>
            <p:nvPr/>
          </p:nvGrpSpPr>
          <p:grpSpPr>
            <a:xfrm>
              <a:off x="8341543" y="2282008"/>
              <a:ext cx="569676" cy="380612"/>
              <a:chOff x="8341543" y="2282008"/>
              <a:chExt cx="569676" cy="380612"/>
            </a:xfrm>
          </p:grpSpPr>
          <p:sp>
            <p:nvSpPr>
              <p:cNvPr id="1615" name="Google Shape;161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9"/>
            <p:cNvGrpSpPr/>
            <p:nvPr/>
          </p:nvGrpSpPr>
          <p:grpSpPr>
            <a:xfrm>
              <a:off x="8341543" y="1721094"/>
              <a:ext cx="569676" cy="380612"/>
              <a:chOff x="8341543" y="1721094"/>
              <a:chExt cx="569676" cy="380612"/>
            </a:xfrm>
          </p:grpSpPr>
          <p:sp>
            <p:nvSpPr>
              <p:cNvPr id="1619" name="Google Shape;161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9"/>
            <p:cNvGrpSpPr/>
            <p:nvPr/>
          </p:nvGrpSpPr>
          <p:grpSpPr>
            <a:xfrm>
              <a:off x="8346273" y="1183592"/>
              <a:ext cx="568486" cy="388014"/>
              <a:chOff x="8346273" y="1183592"/>
              <a:chExt cx="568486" cy="388014"/>
            </a:xfrm>
          </p:grpSpPr>
          <p:sp>
            <p:nvSpPr>
              <p:cNvPr id="1622" name="Google Shape;162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9"/>
            <p:cNvGrpSpPr/>
            <p:nvPr/>
          </p:nvGrpSpPr>
          <p:grpSpPr>
            <a:xfrm>
              <a:off x="8341543" y="606635"/>
              <a:ext cx="569676" cy="388014"/>
              <a:chOff x="8341543" y="606635"/>
              <a:chExt cx="569676" cy="388014"/>
            </a:xfrm>
          </p:grpSpPr>
          <p:sp>
            <p:nvSpPr>
              <p:cNvPr id="1625" name="Google Shape;162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9"/>
            <p:cNvGrpSpPr/>
            <p:nvPr/>
          </p:nvGrpSpPr>
          <p:grpSpPr>
            <a:xfrm>
              <a:off x="8341543" y="2842933"/>
              <a:ext cx="569676" cy="380612"/>
              <a:chOff x="8341543" y="2282008"/>
              <a:chExt cx="569676" cy="380612"/>
            </a:xfrm>
          </p:grpSpPr>
          <p:sp>
            <p:nvSpPr>
              <p:cNvPr id="1628" name="Google Shape;162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9"/>
            <p:cNvGrpSpPr/>
            <p:nvPr/>
          </p:nvGrpSpPr>
          <p:grpSpPr>
            <a:xfrm>
              <a:off x="8341543" y="3403858"/>
              <a:ext cx="569676" cy="380612"/>
              <a:chOff x="8341543" y="2282008"/>
              <a:chExt cx="569676" cy="380612"/>
            </a:xfrm>
          </p:grpSpPr>
          <p:sp>
            <p:nvSpPr>
              <p:cNvPr id="1631" name="Google Shape;163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9"/>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9"/>
          <p:cNvGrpSpPr/>
          <p:nvPr/>
        </p:nvGrpSpPr>
        <p:grpSpPr>
          <a:xfrm>
            <a:off x="2204474" y="3950454"/>
            <a:ext cx="1973864" cy="2020086"/>
            <a:chOff x="2718975" y="493050"/>
            <a:chExt cx="2013175" cy="2066600"/>
          </a:xfrm>
        </p:grpSpPr>
        <p:sp>
          <p:nvSpPr>
            <p:cNvPr id="1684" name="Google Shape;1684;p39"/>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9"/>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9"/>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9"/>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9"/>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9"/>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9"/>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9"/>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9"/>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9"/>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9"/>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9"/>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9"/>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9"/>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9"/>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9"/>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9"/>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9"/>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9"/>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9"/>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9"/>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9"/>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9"/>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9"/>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9"/>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9"/>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9"/>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9"/>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9"/>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9"/>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9"/>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9"/>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9"/>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9"/>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9"/>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9"/>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9"/>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9"/>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9"/>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9"/>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9"/>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9"/>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9"/>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9"/>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9"/>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9"/>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9"/>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9"/>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9"/>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9"/>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9"/>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9"/>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9"/>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9"/>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9"/>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9"/>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9"/>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9"/>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9"/>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9"/>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9"/>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9"/>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9"/>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9"/>
          <p:cNvGrpSpPr/>
          <p:nvPr/>
        </p:nvGrpSpPr>
        <p:grpSpPr>
          <a:xfrm>
            <a:off x="1030175" y="1581350"/>
            <a:ext cx="444275" cy="398525"/>
            <a:chOff x="2495125" y="2142250"/>
            <a:chExt cx="444275" cy="398525"/>
          </a:xfrm>
        </p:grpSpPr>
        <p:sp>
          <p:nvSpPr>
            <p:cNvPr id="1748" name="Google Shape;1748;p3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9"/>
          <p:cNvGrpSpPr/>
          <p:nvPr/>
        </p:nvGrpSpPr>
        <p:grpSpPr>
          <a:xfrm>
            <a:off x="10561107" y="5038641"/>
            <a:ext cx="291375" cy="281375"/>
            <a:chOff x="3243875" y="2372825"/>
            <a:chExt cx="291375" cy="281375"/>
          </a:xfrm>
        </p:grpSpPr>
        <p:sp>
          <p:nvSpPr>
            <p:cNvPr id="1751" name="Google Shape;1751;p3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9"/>
          <p:cNvGrpSpPr/>
          <p:nvPr/>
        </p:nvGrpSpPr>
        <p:grpSpPr>
          <a:xfrm>
            <a:off x="10778557" y="714860"/>
            <a:ext cx="166675" cy="168575"/>
            <a:chOff x="4954425" y="2036375"/>
            <a:chExt cx="166675" cy="168575"/>
          </a:xfrm>
        </p:grpSpPr>
        <p:sp>
          <p:nvSpPr>
            <p:cNvPr id="1762" name="Google Shape;1762;p3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9"/>
          <p:cNvGrpSpPr/>
          <p:nvPr/>
        </p:nvGrpSpPr>
        <p:grpSpPr>
          <a:xfrm>
            <a:off x="1274794" y="5541495"/>
            <a:ext cx="166675" cy="168575"/>
            <a:chOff x="4954425" y="2036375"/>
            <a:chExt cx="166675" cy="168575"/>
          </a:xfrm>
        </p:grpSpPr>
        <p:sp>
          <p:nvSpPr>
            <p:cNvPr id="1767" name="Google Shape;1767;p3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9"/>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40"/>
          <p:cNvGrpSpPr/>
          <p:nvPr/>
        </p:nvGrpSpPr>
        <p:grpSpPr>
          <a:xfrm>
            <a:off x="395894" y="219519"/>
            <a:ext cx="11613234" cy="6240131"/>
            <a:chOff x="395894" y="219519"/>
            <a:chExt cx="8518865" cy="4788281"/>
          </a:xfrm>
        </p:grpSpPr>
        <p:sp>
          <p:nvSpPr>
            <p:cNvPr id="1772" name="Google Shape;1772;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40"/>
            <p:cNvGrpSpPr/>
            <p:nvPr/>
          </p:nvGrpSpPr>
          <p:grpSpPr>
            <a:xfrm>
              <a:off x="8341543" y="2282008"/>
              <a:ext cx="569676" cy="380612"/>
              <a:chOff x="8341543" y="2282008"/>
              <a:chExt cx="569676" cy="380612"/>
            </a:xfrm>
          </p:grpSpPr>
          <p:sp>
            <p:nvSpPr>
              <p:cNvPr id="1774" name="Google Shape;1774;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40"/>
            <p:cNvGrpSpPr/>
            <p:nvPr/>
          </p:nvGrpSpPr>
          <p:grpSpPr>
            <a:xfrm>
              <a:off x="8341543" y="1721094"/>
              <a:ext cx="569676" cy="380612"/>
              <a:chOff x="8341543" y="1721094"/>
              <a:chExt cx="569676" cy="380612"/>
            </a:xfrm>
          </p:grpSpPr>
          <p:sp>
            <p:nvSpPr>
              <p:cNvPr id="1778" name="Google Shape;1778;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40"/>
            <p:cNvGrpSpPr/>
            <p:nvPr/>
          </p:nvGrpSpPr>
          <p:grpSpPr>
            <a:xfrm>
              <a:off x="8346273" y="1183592"/>
              <a:ext cx="568486" cy="388014"/>
              <a:chOff x="8346273" y="1183592"/>
              <a:chExt cx="568486" cy="388014"/>
            </a:xfrm>
          </p:grpSpPr>
          <p:sp>
            <p:nvSpPr>
              <p:cNvPr id="1781" name="Google Shape;1781;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40"/>
            <p:cNvGrpSpPr/>
            <p:nvPr/>
          </p:nvGrpSpPr>
          <p:grpSpPr>
            <a:xfrm>
              <a:off x="8341543" y="606635"/>
              <a:ext cx="569676" cy="388014"/>
              <a:chOff x="8341543" y="606635"/>
              <a:chExt cx="569676" cy="388014"/>
            </a:xfrm>
          </p:grpSpPr>
          <p:sp>
            <p:nvSpPr>
              <p:cNvPr id="1784" name="Google Shape;1784;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40"/>
            <p:cNvGrpSpPr/>
            <p:nvPr/>
          </p:nvGrpSpPr>
          <p:grpSpPr>
            <a:xfrm>
              <a:off x="8341543" y="2842933"/>
              <a:ext cx="569676" cy="380612"/>
              <a:chOff x="8341543" y="2282008"/>
              <a:chExt cx="569676" cy="380612"/>
            </a:xfrm>
          </p:grpSpPr>
          <p:sp>
            <p:nvSpPr>
              <p:cNvPr id="1787" name="Google Shape;1787;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40"/>
            <p:cNvGrpSpPr/>
            <p:nvPr/>
          </p:nvGrpSpPr>
          <p:grpSpPr>
            <a:xfrm>
              <a:off x="8341543" y="3403858"/>
              <a:ext cx="569676" cy="380612"/>
              <a:chOff x="8341543" y="2282008"/>
              <a:chExt cx="569676" cy="380612"/>
            </a:xfrm>
          </p:grpSpPr>
          <p:sp>
            <p:nvSpPr>
              <p:cNvPr id="1790" name="Google Shape;1790;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40"/>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40"/>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40"/>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40"/>
          <p:cNvGrpSpPr/>
          <p:nvPr/>
        </p:nvGrpSpPr>
        <p:grpSpPr>
          <a:xfrm>
            <a:off x="2204474" y="3950454"/>
            <a:ext cx="1973864" cy="2020086"/>
            <a:chOff x="2718975" y="493050"/>
            <a:chExt cx="2013175" cy="2066600"/>
          </a:xfrm>
        </p:grpSpPr>
        <p:sp>
          <p:nvSpPr>
            <p:cNvPr id="1843" name="Google Shape;1843;p40"/>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40"/>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40"/>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40"/>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40"/>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40"/>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40"/>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40"/>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40"/>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40"/>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40"/>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40"/>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40"/>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40"/>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40"/>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40"/>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40"/>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40"/>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40"/>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40"/>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40"/>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40"/>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40"/>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40"/>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40"/>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40"/>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40"/>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40"/>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40"/>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40"/>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40"/>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40"/>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40"/>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40"/>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40"/>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40"/>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40"/>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40"/>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40"/>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40"/>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40"/>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40"/>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40"/>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40"/>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40"/>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40"/>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40"/>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40"/>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40"/>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40"/>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40"/>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40"/>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40"/>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40"/>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40"/>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40"/>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40"/>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40"/>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40"/>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40"/>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40"/>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40"/>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40"/>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40"/>
          <p:cNvGrpSpPr/>
          <p:nvPr/>
        </p:nvGrpSpPr>
        <p:grpSpPr>
          <a:xfrm>
            <a:off x="1030175" y="1581350"/>
            <a:ext cx="444275" cy="398525"/>
            <a:chOff x="2495125" y="2142250"/>
            <a:chExt cx="444275" cy="398525"/>
          </a:xfrm>
        </p:grpSpPr>
        <p:sp>
          <p:nvSpPr>
            <p:cNvPr id="1907" name="Google Shape;1907;p40"/>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40"/>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40"/>
          <p:cNvGrpSpPr/>
          <p:nvPr/>
        </p:nvGrpSpPr>
        <p:grpSpPr>
          <a:xfrm>
            <a:off x="10561107" y="5038641"/>
            <a:ext cx="291375" cy="281375"/>
            <a:chOff x="3243875" y="2372825"/>
            <a:chExt cx="291375" cy="281375"/>
          </a:xfrm>
        </p:grpSpPr>
        <p:sp>
          <p:nvSpPr>
            <p:cNvPr id="1910" name="Google Shape;1910;p40"/>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40"/>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40"/>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40"/>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40"/>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40"/>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40"/>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40"/>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40"/>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40"/>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40"/>
          <p:cNvGrpSpPr/>
          <p:nvPr/>
        </p:nvGrpSpPr>
        <p:grpSpPr>
          <a:xfrm>
            <a:off x="10778557" y="714860"/>
            <a:ext cx="166675" cy="168575"/>
            <a:chOff x="4954425" y="2036375"/>
            <a:chExt cx="166675" cy="168575"/>
          </a:xfrm>
        </p:grpSpPr>
        <p:sp>
          <p:nvSpPr>
            <p:cNvPr id="1921" name="Google Shape;1921;p4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4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40"/>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40"/>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40"/>
          <p:cNvGrpSpPr/>
          <p:nvPr/>
        </p:nvGrpSpPr>
        <p:grpSpPr>
          <a:xfrm>
            <a:off x="1274794" y="5541495"/>
            <a:ext cx="166675" cy="168575"/>
            <a:chOff x="4954425" y="2036375"/>
            <a:chExt cx="166675" cy="168575"/>
          </a:xfrm>
        </p:grpSpPr>
        <p:sp>
          <p:nvSpPr>
            <p:cNvPr id="1926" name="Google Shape;1926;p4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4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40"/>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40"/>
          <p:cNvGrpSpPr/>
          <p:nvPr/>
        </p:nvGrpSpPr>
        <p:grpSpPr>
          <a:xfrm flipH="1">
            <a:off x="7919467" y="3656003"/>
            <a:ext cx="1245605" cy="2486166"/>
            <a:chOff x="961250" y="234750"/>
            <a:chExt cx="1222525" cy="2320700"/>
          </a:xfrm>
        </p:grpSpPr>
        <p:sp>
          <p:nvSpPr>
            <p:cNvPr id="1930" name="Google Shape;1930;p4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4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4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4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4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4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4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4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4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4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4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4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4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4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4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4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4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4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4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4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4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4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4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4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4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4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4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4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4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4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4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4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4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4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4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4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4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4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4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4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4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41"/>
          <p:cNvGrpSpPr/>
          <p:nvPr/>
        </p:nvGrpSpPr>
        <p:grpSpPr>
          <a:xfrm>
            <a:off x="395894" y="219519"/>
            <a:ext cx="11613234" cy="6240131"/>
            <a:chOff x="395894" y="219519"/>
            <a:chExt cx="8518865" cy="4788281"/>
          </a:xfrm>
        </p:grpSpPr>
        <p:sp>
          <p:nvSpPr>
            <p:cNvPr id="1973" name="Google Shape;1973;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41"/>
            <p:cNvGrpSpPr/>
            <p:nvPr/>
          </p:nvGrpSpPr>
          <p:grpSpPr>
            <a:xfrm>
              <a:off x="8341543" y="2282008"/>
              <a:ext cx="569676" cy="380612"/>
              <a:chOff x="8341543" y="2282008"/>
              <a:chExt cx="569676" cy="380612"/>
            </a:xfrm>
          </p:grpSpPr>
          <p:sp>
            <p:nvSpPr>
              <p:cNvPr id="1975" name="Google Shape;1975;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41"/>
            <p:cNvGrpSpPr/>
            <p:nvPr/>
          </p:nvGrpSpPr>
          <p:grpSpPr>
            <a:xfrm>
              <a:off x="8341543" y="1721094"/>
              <a:ext cx="569676" cy="380612"/>
              <a:chOff x="8341543" y="1721094"/>
              <a:chExt cx="569676" cy="380612"/>
            </a:xfrm>
          </p:grpSpPr>
          <p:sp>
            <p:nvSpPr>
              <p:cNvPr id="1979" name="Google Shape;1979;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41"/>
            <p:cNvGrpSpPr/>
            <p:nvPr/>
          </p:nvGrpSpPr>
          <p:grpSpPr>
            <a:xfrm>
              <a:off x="8346273" y="1183592"/>
              <a:ext cx="568486" cy="388014"/>
              <a:chOff x="8346273" y="1183592"/>
              <a:chExt cx="568486" cy="388014"/>
            </a:xfrm>
          </p:grpSpPr>
          <p:sp>
            <p:nvSpPr>
              <p:cNvPr id="1982" name="Google Shape;1982;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41"/>
            <p:cNvGrpSpPr/>
            <p:nvPr/>
          </p:nvGrpSpPr>
          <p:grpSpPr>
            <a:xfrm>
              <a:off x="8341543" y="606635"/>
              <a:ext cx="569676" cy="388014"/>
              <a:chOff x="8341543" y="606635"/>
              <a:chExt cx="569676" cy="388014"/>
            </a:xfrm>
          </p:grpSpPr>
          <p:sp>
            <p:nvSpPr>
              <p:cNvPr id="1985" name="Google Shape;1985;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41"/>
            <p:cNvGrpSpPr/>
            <p:nvPr/>
          </p:nvGrpSpPr>
          <p:grpSpPr>
            <a:xfrm>
              <a:off x="8341543" y="2842933"/>
              <a:ext cx="569676" cy="380612"/>
              <a:chOff x="8341543" y="2282008"/>
              <a:chExt cx="569676" cy="380612"/>
            </a:xfrm>
          </p:grpSpPr>
          <p:sp>
            <p:nvSpPr>
              <p:cNvPr id="1988" name="Google Shape;1988;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41"/>
            <p:cNvGrpSpPr/>
            <p:nvPr/>
          </p:nvGrpSpPr>
          <p:grpSpPr>
            <a:xfrm>
              <a:off x="8341543" y="3403858"/>
              <a:ext cx="569676" cy="380612"/>
              <a:chOff x="8341543" y="2282008"/>
              <a:chExt cx="569676" cy="380612"/>
            </a:xfrm>
          </p:grpSpPr>
          <p:sp>
            <p:nvSpPr>
              <p:cNvPr id="1991" name="Google Shape;1991;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41"/>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42"/>
          <p:cNvGrpSpPr/>
          <p:nvPr/>
        </p:nvGrpSpPr>
        <p:grpSpPr>
          <a:xfrm>
            <a:off x="395894" y="219519"/>
            <a:ext cx="11613234" cy="6240131"/>
            <a:chOff x="395894" y="219519"/>
            <a:chExt cx="8518865" cy="4788281"/>
          </a:xfrm>
        </p:grpSpPr>
        <p:sp>
          <p:nvSpPr>
            <p:cNvPr id="2043" name="Google Shape;204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42"/>
            <p:cNvGrpSpPr/>
            <p:nvPr/>
          </p:nvGrpSpPr>
          <p:grpSpPr>
            <a:xfrm>
              <a:off x="8341543" y="2282008"/>
              <a:ext cx="569676" cy="380612"/>
              <a:chOff x="8341543" y="2282008"/>
              <a:chExt cx="569676" cy="380612"/>
            </a:xfrm>
          </p:grpSpPr>
          <p:sp>
            <p:nvSpPr>
              <p:cNvPr id="2045" name="Google Shape;204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42"/>
            <p:cNvGrpSpPr/>
            <p:nvPr/>
          </p:nvGrpSpPr>
          <p:grpSpPr>
            <a:xfrm>
              <a:off x="8341543" y="1721094"/>
              <a:ext cx="569676" cy="380612"/>
              <a:chOff x="8341543" y="1721094"/>
              <a:chExt cx="569676" cy="380612"/>
            </a:xfrm>
          </p:grpSpPr>
          <p:sp>
            <p:nvSpPr>
              <p:cNvPr id="2049" name="Google Shape;204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42"/>
            <p:cNvGrpSpPr/>
            <p:nvPr/>
          </p:nvGrpSpPr>
          <p:grpSpPr>
            <a:xfrm>
              <a:off x="8346273" y="1183592"/>
              <a:ext cx="568486" cy="388014"/>
              <a:chOff x="8346273" y="1183592"/>
              <a:chExt cx="568486" cy="388014"/>
            </a:xfrm>
          </p:grpSpPr>
          <p:sp>
            <p:nvSpPr>
              <p:cNvPr id="2052" name="Google Shape;205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42"/>
            <p:cNvGrpSpPr/>
            <p:nvPr/>
          </p:nvGrpSpPr>
          <p:grpSpPr>
            <a:xfrm>
              <a:off x="8341543" y="606635"/>
              <a:ext cx="569676" cy="388014"/>
              <a:chOff x="8341543" y="606635"/>
              <a:chExt cx="569676" cy="388014"/>
            </a:xfrm>
          </p:grpSpPr>
          <p:sp>
            <p:nvSpPr>
              <p:cNvPr id="2055" name="Google Shape;205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42"/>
            <p:cNvGrpSpPr/>
            <p:nvPr/>
          </p:nvGrpSpPr>
          <p:grpSpPr>
            <a:xfrm>
              <a:off x="8341543" y="2842933"/>
              <a:ext cx="569676" cy="380612"/>
              <a:chOff x="8341543" y="2282008"/>
              <a:chExt cx="569676" cy="380612"/>
            </a:xfrm>
          </p:grpSpPr>
          <p:sp>
            <p:nvSpPr>
              <p:cNvPr id="2058" name="Google Shape;205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42"/>
            <p:cNvGrpSpPr/>
            <p:nvPr/>
          </p:nvGrpSpPr>
          <p:grpSpPr>
            <a:xfrm>
              <a:off x="8341543" y="3403858"/>
              <a:ext cx="569676" cy="380612"/>
              <a:chOff x="8341543" y="2282008"/>
              <a:chExt cx="569676" cy="380612"/>
            </a:xfrm>
          </p:grpSpPr>
          <p:sp>
            <p:nvSpPr>
              <p:cNvPr id="2061" name="Google Shape;206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42"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43"/>
          <p:cNvGrpSpPr/>
          <p:nvPr/>
        </p:nvGrpSpPr>
        <p:grpSpPr>
          <a:xfrm>
            <a:off x="395894" y="219519"/>
            <a:ext cx="11613234" cy="6240131"/>
            <a:chOff x="395894" y="219519"/>
            <a:chExt cx="8518865" cy="4788281"/>
          </a:xfrm>
        </p:grpSpPr>
        <p:sp>
          <p:nvSpPr>
            <p:cNvPr id="2113" name="Google Shape;2113;p4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43"/>
            <p:cNvGrpSpPr/>
            <p:nvPr/>
          </p:nvGrpSpPr>
          <p:grpSpPr>
            <a:xfrm>
              <a:off x="8341543" y="2282008"/>
              <a:ext cx="569676" cy="380612"/>
              <a:chOff x="8341543" y="2282008"/>
              <a:chExt cx="569676" cy="380612"/>
            </a:xfrm>
          </p:grpSpPr>
          <p:sp>
            <p:nvSpPr>
              <p:cNvPr id="2115" name="Google Shape;2115;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4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43"/>
            <p:cNvGrpSpPr/>
            <p:nvPr/>
          </p:nvGrpSpPr>
          <p:grpSpPr>
            <a:xfrm>
              <a:off x="8341543" y="1721094"/>
              <a:ext cx="569676" cy="380612"/>
              <a:chOff x="8341543" y="1721094"/>
              <a:chExt cx="569676" cy="380612"/>
            </a:xfrm>
          </p:grpSpPr>
          <p:sp>
            <p:nvSpPr>
              <p:cNvPr id="2119" name="Google Shape;2119;p4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4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43"/>
            <p:cNvGrpSpPr/>
            <p:nvPr/>
          </p:nvGrpSpPr>
          <p:grpSpPr>
            <a:xfrm>
              <a:off x="8346273" y="1183592"/>
              <a:ext cx="568486" cy="388014"/>
              <a:chOff x="8346273" y="1183592"/>
              <a:chExt cx="568486" cy="388014"/>
            </a:xfrm>
          </p:grpSpPr>
          <p:sp>
            <p:nvSpPr>
              <p:cNvPr id="2122" name="Google Shape;2122;p4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4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43"/>
            <p:cNvGrpSpPr/>
            <p:nvPr/>
          </p:nvGrpSpPr>
          <p:grpSpPr>
            <a:xfrm>
              <a:off x="8341543" y="606635"/>
              <a:ext cx="569676" cy="388014"/>
              <a:chOff x="8341543" y="606635"/>
              <a:chExt cx="569676" cy="388014"/>
            </a:xfrm>
          </p:grpSpPr>
          <p:sp>
            <p:nvSpPr>
              <p:cNvPr id="2125" name="Google Shape;2125;p4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4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43"/>
            <p:cNvGrpSpPr/>
            <p:nvPr/>
          </p:nvGrpSpPr>
          <p:grpSpPr>
            <a:xfrm>
              <a:off x="8341543" y="2842933"/>
              <a:ext cx="569676" cy="380612"/>
              <a:chOff x="8341543" y="2282008"/>
              <a:chExt cx="569676" cy="380612"/>
            </a:xfrm>
          </p:grpSpPr>
          <p:sp>
            <p:nvSpPr>
              <p:cNvPr id="2128" name="Google Shape;2128;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43"/>
            <p:cNvGrpSpPr/>
            <p:nvPr/>
          </p:nvGrpSpPr>
          <p:grpSpPr>
            <a:xfrm>
              <a:off x="8341543" y="3403858"/>
              <a:ext cx="569676" cy="380612"/>
              <a:chOff x="8341543" y="2282008"/>
              <a:chExt cx="569676" cy="380612"/>
            </a:xfrm>
          </p:grpSpPr>
          <p:sp>
            <p:nvSpPr>
              <p:cNvPr id="2131" name="Google Shape;2131;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4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4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4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4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4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4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4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4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4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4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4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4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4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4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4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4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4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4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4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4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4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4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4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4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4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4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4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4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4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4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4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4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4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4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4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4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4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4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4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4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4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4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4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4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4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4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4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43"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44"/>
          <p:cNvGrpSpPr/>
          <p:nvPr/>
        </p:nvGrpSpPr>
        <p:grpSpPr>
          <a:xfrm>
            <a:off x="395894" y="219519"/>
            <a:ext cx="11613234" cy="6240131"/>
            <a:chOff x="395894" y="219519"/>
            <a:chExt cx="8518865" cy="4788281"/>
          </a:xfrm>
        </p:grpSpPr>
        <p:sp>
          <p:nvSpPr>
            <p:cNvPr id="2183" name="Google Shape;2183;p4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44"/>
            <p:cNvGrpSpPr/>
            <p:nvPr/>
          </p:nvGrpSpPr>
          <p:grpSpPr>
            <a:xfrm>
              <a:off x="8341543" y="2282008"/>
              <a:ext cx="569676" cy="380612"/>
              <a:chOff x="8341543" y="2282008"/>
              <a:chExt cx="569676" cy="380612"/>
            </a:xfrm>
          </p:grpSpPr>
          <p:sp>
            <p:nvSpPr>
              <p:cNvPr id="2185" name="Google Shape;2185;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4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44"/>
            <p:cNvGrpSpPr/>
            <p:nvPr/>
          </p:nvGrpSpPr>
          <p:grpSpPr>
            <a:xfrm>
              <a:off x="8341543" y="1721094"/>
              <a:ext cx="569676" cy="380612"/>
              <a:chOff x="8341543" y="1721094"/>
              <a:chExt cx="569676" cy="380612"/>
            </a:xfrm>
          </p:grpSpPr>
          <p:sp>
            <p:nvSpPr>
              <p:cNvPr id="2189" name="Google Shape;2189;p4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4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44"/>
            <p:cNvGrpSpPr/>
            <p:nvPr/>
          </p:nvGrpSpPr>
          <p:grpSpPr>
            <a:xfrm>
              <a:off x="8346273" y="1183592"/>
              <a:ext cx="568486" cy="388014"/>
              <a:chOff x="8346273" y="1183592"/>
              <a:chExt cx="568486" cy="388014"/>
            </a:xfrm>
          </p:grpSpPr>
          <p:sp>
            <p:nvSpPr>
              <p:cNvPr id="2192" name="Google Shape;2192;p4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4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44"/>
            <p:cNvGrpSpPr/>
            <p:nvPr/>
          </p:nvGrpSpPr>
          <p:grpSpPr>
            <a:xfrm>
              <a:off x="8341543" y="606635"/>
              <a:ext cx="569676" cy="388014"/>
              <a:chOff x="8341543" y="606635"/>
              <a:chExt cx="569676" cy="388014"/>
            </a:xfrm>
          </p:grpSpPr>
          <p:sp>
            <p:nvSpPr>
              <p:cNvPr id="2195" name="Google Shape;2195;p4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4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44"/>
            <p:cNvGrpSpPr/>
            <p:nvPr/>
          </p:nvGrpSpPr>
          <p:grpSpPr>
            <a:xfrm>
              <a:off x="8341543" y="2842933"/>
              <a:ext cx="569676" cy="380612"/>
              <a:chOff x="8341543" y="2282008"/>
              <a:chExt cx="569676" cy="380612"/>
            </a:xfrm>
          </p:grpSpPr>
          <p:sp>
            <p:nvSpPr>
              <p:cNvPr id="2198" name="Google Shape;2198;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44"/>
            <p:cNvGrpSpPr/>
            <p:nvPr/>
          </p:nvGrpSpPr>
          <p:grpSpPr>
            <a:xfrm>
              <a:off x="8341543" y="3403858"/>
              <a:ext cx="569676" cy="380612"/>
              <a:chOff x="8341543" y="2282008"/>
              <a:chExt cx="569676" cy="380612"/>
            </a:xfrm>
          </p:grpSpPr>
          <p:sp>
            <p:nvSpPr>
              <p:cNvPr id="2201" name="Google Shape;2201;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4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4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4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4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4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4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4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4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4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4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4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4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4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4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4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4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4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4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4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4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4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4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4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4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4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4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4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4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4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4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4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4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4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4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4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4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4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4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4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4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4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4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4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4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4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4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4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44"/>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5"/>
          <p:cNvGrpSpPr/>
          <p:nvPr/>
        </p:nvGrpSpPr>
        <p:grpSpPr>
          <a:xfrm>
            <a:off x="395894" y="219519"/>
            <a:ext cx="11613234" cy="6240131"/>
            <a:chOff x="395894" y="219519"/>
            <a:chExt cx="8518865" cy="4788281"/>
          </a:xfrm>
        </p:grpSpPr>
        <p:sp>
          <p:nvSpPr>
            <p:cNvPr id="2253" name="Google Shape;2253;p4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5"/>
            <p:cNvGrpSpPr/>
            <p:nvPr/>
          </p:nvGrpSpPr>
          <p:grpSpPr>
            <a:xfrm>
              <a:off x="8341543" y="2282008"/>
              <a:ext cx="569676" cy="380612"/>
              <a:chOff x="8341543" y="2282008"/>
              <a:chExt cx="569676" cy="380612"/>
            </a:xfrm>
          </p:grpSpPr>
          <p:sp>
            <p:nvSpPr>
              <p:cNvPr id="2255" name="Google Shape;2255;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5"/>
            <p:cNvGrpSpPr/>
            <p:nvPr/>
          </p:nvGrpSpPr>
          <p:grpSpPr>
            <a:xfrm>
              <a:off x="8341543" y="1721094"/>
              <a:ext cx="569676" cy="380612"/>
              <a:chOff x="8341543" y="1721094"/>
              <a:chExt cx="569676" cy="380612"/>
            </a:xfrm>
          </p:grpSpPr>
          <p:sp>
            <p:nvSpPr>
              <p:cNvPr id="2259" name="Google Shape;2259;p4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5"/>
            <p:cNvGrpSpPr/>
            <p:nvPr/>
          </p:nvGrpSpPr>
          <p:grpSpPr>
            <a:xfrm>
              <a:off x="8346273" y="1183592"/>
              <a:ext cx="568486" cy="388014"/>
              <a:chOff x="8346273" y="1183592"/>
              <a:chExt cx="568486" cy="388014"/>
            </a:xfrm>
          </p:grpSpPr>
          <p:sp>
            <p:nvSpPr>
              <p:cNvPr id="2262" name="Google Shape;2262;p4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5"/>
            <p:cNvGrpSpPr/>
            <p:nvPr/>
          </p:nvGrpSpPr>
          <p:grpSpPr>
            <a:xfrm>
              <a:off x="8341543" y="606635"/>
              <a:ext cx="569676" cy="388014"/>
              <a:chOff x="8341543" y="606635"/>
              <a:chExt cx="569676" cy="388014"/>
            </a:xfrm>
          </p:grpSpPr>
          <p:sp>
            <p:nvSpPr>
              <p:cNvPr id="2265" name="Google Shape;2265;p4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5"/>
            <p:cNvGrpSpPr/>
            <p:nvPr/>
          </p:nvGrpSpPr>
          <p:grpSpPr>
            <a:xfrm>
              <a:off x="8341543" y="2842933"/>
              <a:ext cx="569676" cy="380612"/>
              <a:chOff x="8341543" y="2282008"/>
              <a:chExt cx="569676" cy="380612"/>
            </a:xfrm>
          </p:grpSpPr>
          <p:sp>
            <p:nvSpPr>
              <p:cNvPr id="2268" name="Google Shape;2268;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5"/>
            <p:cNvGrpSpPr/>
            <p:nvPr/>
          </p:nvGrpSpPr>
          <p:grpSpPr>
            <a:xfrm>
              <a:off x="8341543" y="3403858"/>
              <a:ext cx="569676" cy="380612"/>
              <a:chOff x="8341543" y="2282008"/>
              <a:chExt cx="569676" cy="380612"/>
            </a:xfrm>
          </p:grpSpPr>
          <p:sp>
            <p:nvSpPr>
              <p:cNvPr id="2271" name="Google Shape;2271;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6"/>
          <p:cNvGrpSpPr/>
          <p:nvPr/>
        </p:nvGrpSpPr>
        <p:grpSpPr>
          <a:xfrm>
            <a:off x="395894" y="219519"/>
            <a:ext cx="11613234" cy="6240131"/>
            <a:chOff x="395894" y="219519"/>
            <a:chExt cx="8518865" cy="4788281"/>
          </a:xfrm>
        </p:grpSpPr>
        <p:sp>
          <p:nvSpPr>
            <p:cNvPr id="2322" name="Google Shape;2322;p4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6"/>
            <p:cNvGrpSpPr/>
            <p:nvPr/>
          </p:nvGrpSpPr>
          <p:grpSpPr>
            <a:xfrm>
              <a:off x="8341543" y="2282008"/>
              <a:ext cx="569676" cy="380612"/>
              <a:chOff x="8341543" y="2282008"/>
              <a:chExt cx="569676" cy="380612"/>
            </a:xfrm>
          </p:grpSpPr>
          <p:sp>
            <p:nvSpPr>
              <p:cNvPr id="2324" name="Google Shape;2324;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6"/>
            <p:cNvGrpSpPr/>
            <p:nvPr/>
          </p:nvGrpSpPr>
          <p:grpSpPr>
            <a:xfrm>
              <a:off x="8341543" y="1721094"/>
              <a:ext cx="569676" cy="380612"/>
              <a:chOff x="8341543" y="1721094"/>
              <a:chExt cx="569676" cy="380612"/>
            </a:xfrm>
          </p:grpSpPr>
          <p:sp>
            <p:nvSpPr>
              <p:cNvPr id="2328" name="Google Shape;2328;p4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6"/>
            <p:cNvGrpSpPr/>
            <p:nvPr/>
          </p:nvGrpSpPr>
          <p:grpSpPr>
            <a:xfrm>
              <a:off x="8346273" y="1183592"/>
              <a:ext cx="568486" cy="388014"/>
              <a:chOff x="8346273" y="1183592"/>
              <a:chExt cx="568486" cy="388014"/>
            </a:xfrm>
          </p:grpSpPr>
          <p:sp>
            <p:nvSpPr>
              <p:cNvPr id="2331" name="Google Shape;2331;p4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6"/>
            <p:cNvGrpSpPr/>
            <p:nvPr/>
          </p:nvGrpSpPr>
          <p:grpSpPr>
            <a:xfrm>
              <a:off x="8341543" y="606635"/>
              <a:ext cx="569676" cy="388014"/>
              <a:chOff x="8341543" y="606635"/>
              <a:chExt cx="569676" cy="388014"/>
            </a:xfrm>
          </p:grpSpPr>
          <p:sp>
            <p:nvSpPr>
              <p:cNvPr id="2334" name="Google Shape;2334;p4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6"/>
            <p:cNvGrpSpPr/>
            <p:nvPr/>
          </p:nvGrpSpPr>
          <p:grpSpPr>
            <a:xfrm>
              <a:off x="8341543" y="2842933"/>
              <a:ext cx="569676" cy="380612"/>
              <a:chOff x="8341543" y="2282008"/>
              <a:chExt cx="569676" cy="380612"/>
            </a:xfrm>
          </p:grpSpPr>
          <p:sp>
            <p:nvSpPr>
              <p:cNvPr id="2337" name="Google Shape;2337;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6"/>
            <p:cNvGrpSpPr/>
            <p:nvPr/>
          </p:nvGrpSpPr>
          <p:grpSpPr>
            <a:xfrm>
              <a:off x="8341543" y="3403858"/>
              <a:ext cx="569676" cy="380612"/>
              <a:chOff x="8341543" y="2282008"/>
              <a:chExt cx="569676" cy="380612"/>
            </a:xfrm>
          </p:grpSpPr>
          <p:sp>
            <p:nvSpPr>
              <p:cNvPr id="2340" name="Google Shape;2340;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6"/>
          <p:cNvGrpSpPr/>
          <p:nvPr/>
        </p:nvGrpSpPr>
        <p:grpSpPr>
          <a:xfrm>
            <a:off x="1030175" y="1581350"/>
            <a:ext cx="444275" cy="398525"/>
            <a:chOff x="2495125" y="2142250"/>
            <a:chExt cx="444275" cy="398525"/>
          </a:xfrm>
        </p:grpSpPr>
        <p:sp>
          <p:nvSpPr>
            <p:cNvPr id="2390" name="Google Shape;2390;p46"/>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6"/>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6"/>
          <p:cNvGrpSpPr/>
          <p:nvPr/>
        </p:nvGrpSpPr>
        <p:grpSpPr>
          <a:xfrm>
            <a:off x="10561107" y="5038641"/>
            <a:ext cx="291375" cy="281375"/>
            <a:chOff x="3243875" y="2372825"/>
            <a:chExt cx="291375" cy="281375"/>
          </a:xfrm>
        </p:grpSpPr>
        <p:sp>
          <p:nvSpPr>
            <p:cNvPr id="2393" name="Google Shape;2393;p4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6"/>
          <p:cNvGrpSpPr/>
          <p:nvPr/>
        </p:nvGrpSpPr>
        <p:grpSpPr>
          <a:xfrm>
            <a:off x="10778557" y="714860"/>
            <a:ext cx="166675" cy="168575"/>
            <a:chOff x="4954425" y="2036375"/>
            <a:chExt cx="166675" cy="168575"/>
          </a:xfrm>
        </p:grpSpPr>
        <p:sp>
          <p:nvSpPr>
            <p:cNvPr id="2404" name="Google Shape;2404;p4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6"/>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6"/>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6"/>
          <p:cNvGrpSpPr/>
          <p:nvPr/>
        </p:nvGrpSpPr>
        <p:grpSpPr>
          <a:xfrm>
            <a:off x="1274794" y="5541495"/>
            <a:ext cx="166675" cy="168575"/>
            <a:chOff x="4954425" y="2036375"/>
            <a:chExt cx="166675" cy="168575"/>
          </a:xfrm>
        </p:grpSpPr>
        <p:sp>
          <p:nvSpPr>
            <p:cNvPr id="2409" name="Google Shape;2409;p4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6"/>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6"/>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6"/>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6"/>
          <p:cNvGrpSpPr/>
          <p:nvPr/>
        </p:nvGrpSpPr>
        <p:grpSpPr>
          <a:xfrm>
            <a:off x="2204474" y="3950454"/>
            <a:ext cx="1973864" cy="2020086"/>
            <a:chOff x="2718975" y="493050"/>
            <a:chExt cx="2013175" cy="2066600"/>
          </a:xfrm>
        </p:grpSpPr>
        <p:sp>
          <p:nvSpPr>
            <p:cNvPr id="2415" name="Google Shape;2415;p46"/>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6"/>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6"/>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6"/>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6"/>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6"/>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6"/>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6"/>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6"/>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6"/>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6"/>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6"/>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6"/>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6"/>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6"/>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6"/>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6"/>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6"/>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6"/>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6"/>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6"/>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6"/>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6"/>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6"/>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6"/>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6"/>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6"/>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6"/>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6"/>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6"/>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6"/>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6"/>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6"/>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6"/>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6"/>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6"/>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6"/>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6"/>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6"/>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6"/>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6"/>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6"/>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6"/>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6"/>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6"/>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6"/>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6"/>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6"/>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6"/>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6"/>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6"/>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6"/>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6"/>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6"/>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6"/>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6"/>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6"/>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6"/>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6"/>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6"/>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6"/>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6"/>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6"/>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6"/>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6"/>
          <p:cNvGrpSpPr/>
          <p:nvPr/>
        </p:nvGrpSpPr>
        <p:grpSpPr>
          <a:xfrm flipH="1">
            <a:off x="7919467" y="3656003"/>
            <a:ext cx="1245605" cy="2486166"/>
            <a:chOff x="961250" y="234750"/>
            <a:chExt cx="1222525" cy="2320700"/>
          </a:xfrm>
        </p:grpSpPr>
        <p:sp>
          <p:nvSpPr>
            <p:cNvPr id="2480" name="Google Shape;2480;p46"/>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6"/>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6"/>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6"/>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6"/>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6"/>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6"/>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6"/>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6"/>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6"/>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6"/>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6"/>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6"/>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6"/>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6"/>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6"/>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6"/>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6"/>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6"/>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6"/>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6"/>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6"/>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6"/>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6"/>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6"/>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6"/>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6"/>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6"/>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6"/>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6"/>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6"/>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6"/>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6"/>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6"/>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6"/>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6"/>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6"/>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6"/>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6"/>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6"/>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6"/>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rgbClr val="4F6128"/>
        </a:solidFill>
        <a:effectLst/>
      </p:bgPr>
    </p:bg>
    <p:spTree>
      <p:nvGrpSpPr>
        <p:cNvPr id="1" name="Shape 246"/>
        <p:cNvGrpSpPr/>
        <p:nvPr/>
      </p:nvGrpSpPr>
      <p:grpSpPr>
        <a:xfrm>
          <a:off x="0" y="0"/>
          <a:ext cx="0" cy="0"/>
          <a:chOff x="0" y="0"/>
          <a:chExt cx="0" cy="0"/>
        </a:xfrm>
      </p:grpSpPr>
      <p:grpSp>
        <p:nvGrpSpPr>
          <p:cNvPr id="247" name="Google Shape;247;p29"/>
          <p:cNvGrpSpPr/>
          <p:nvPr/>
        </p:nvGrpSpPr>
        <p:grpSpPr>
          <a:xfrm>
            <a:off x="395894" y="219519"/>
            <a:ext cx="11613234" cy="6240131"/>
            <a:chOff x="395894" y="219519"/>
            <a:chExt cx="8518865" cy="4788281"/>
          </a:xfrm>
        </p:grpSpPr>
        <p:sp>
          <p:nvSpPr>
            <p:cNvPr id="248" name="Google Shape;248;p2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49" name="Google Shape;249;p29"/>
            <p:cNvGrpSpPr/>
            <p:nvPr/>
          </p:nvGrpSpPr>
          <p:grpSpPr>
            <a:xfrm>
              <a:off x="8341543" y="2282008"/>
              <a:ext cx="569676" cy="380612"/>
              <a:chOff x="8341543" y="2282008"/>
              <a:chExt cx="569676" cy="380612"/>
            </a:xfrm>
          </p:grpSpPr>
          <p:sp>
            <p:nvSpPr>
              <p:cNvPr id="250" name="Google Shape;250;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1" name="Google Shape;251;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2" name="Google Shape;252;p2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53" name="Google Shape;253;p29"/>
            <p:cNvGrpSpPr/>
            <p:nvPr/>
          </p:nvGrpSpPr>
          <p:grpSpPr>
            <a:xfrm>
              <a:off x="8341543" y="1721094"/>
              <a:ext cx="569676" cy="380612"/>
              <a:chOff x="8341543" y="1721094"/>
              <a:chExt cx="569676" cy="380612"/>
            </a:xfrm>
          </p:grpSpPr>
          <p:sp>
            <p:nvSpPr>
              <p:cNvPr id="254" name="Google Shape;254;p2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2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6" name="Google Shape;256;p29"/>
            <p:cNvGrpSpPr/>
            <p:nvPr/>
          </p:nvGrpSpPr>
          <p:grpSpPr>
            <a:xfrm>
              <a:off x="8346273" y="1183592"/>
              <a:ext cx="568486" cy="388014"/>
              <a:chOff x="8346273" y="1183592"/>
              <a:chExt cx="568486" cy="388014"/>
            </a:xfrm>
          </p:grpSpPr>
          <p:sp>
            <p:nvSpPr>
              <p:cNvPr id="257" name="Google Shape;257;p2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2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9" name="Google Shape;259;p29"/>
            <p:cNvGrpSpPr/>
            <p:nvPr/>
          </p:nvGrpSpPr>
          <p:grpSpPr>
            <a:xfrm>
              <a:off x="8341543" y="606635"/>
              <a:ext cx="569676" cy="388014"/>
              <a:chOff x="8341543" y="606635"/>
              <a:chExt cx="569676" cy="388014"/>
            </a:xfrm>
          </p:grpSpPr>
          <p:sp>
            <p:nvSpPr>
              <p:cNvPr id="260" name="Google Shape;260;p2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2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2" name="Google Shape;262;p29"/>
            <p:cNvGrpSpPr/>
            <p:nvPr/>
          </p:nvGrpSpPr>
          <p:grpSpPr>
            <a:xfrm>
              <a:off x="8341543" y="2842933"/>
              <a:ext cx="569676" cy="380612"/>
              <a:chOff x="8341543" y="2282008"/>
              <a:chExt cx="569676" cy="380612"/>
            </a:xfrm>
          </p:grpSpPr>
          <p:sp>
            <p:nvSpPr>
              <p:cNvPr id="263" name="Google Shape;263;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29"/>
            <p:cNvGrpSpPr/>
            <p:nvPr/>
          </p:nvGrpSpPr>
          <p:grpSpPr>
            <a:xfrm>
              <a:off x="8341543" y="3403858"/>
              <a:ext cx="569676" cy="380612"/>
              <a:chOff x="8341543" y="2282008"/>
              <a:chExt cx="569676" cy="380612"/>
            </a:xfrm>
          </p:grpSpPr>
          <p:sp>
            <p:nvSpPr>
              <p:cNvPr id="266" name="Google Shape;266;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 name="Google Shape;267;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8" name="Google Shape;268;p2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 name="Google Shape;269;p2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0" name="Google Shape;270;p2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 name="Google Shape;271;p2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 name="Google Shape;272;p2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 name="Google Shape;273;p2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 name="Google Shape;274;p2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2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2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2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 name="Google Shape;278;p2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 name="Google Shape;279;p2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2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2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2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2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2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2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2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2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2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2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2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2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2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2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2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 name="Google Shape;295;p2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 name="Google Shape;296;p2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 name="Google Shape;297;p2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2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2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 name="Google Shape;300;p2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 name="Google Shape;301;p2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2" name="Google Shape;302;p2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3" name="Google Shape;303;p2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2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2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2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7" name="Google Shape;307;p2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 name="Google Shape;308;p2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2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2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2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2" name="Google Shape;312;p2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3" name="Google Shape;313;p2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2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5" name="Google Shape;315;p29"/>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6" name="Google Shape;316;p2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7" name="Google Shape;317;p2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grpSp>
        <p:nvGrpSpPr>
          <p:cNvPr id="318" name="Google Shape;318;p29"/>
          <p:cNvGrpSpPr/>
          <p:nvPr/>
        </p:nvGrpSpPr>
        <p:grpSpPr>
          <a:xfrm>
            <a:off x="1030175" y="1581350"/>
            <a:ext cx="444275" cy="398525"/>
            <a:chOff x="2495125" y="2142250"/>
            <a:chExt cx="444275" cy="398525"/>
          </a:xfrm>
        </p:grpSpPr>
        <p:sp>
          <p:nvSpPr>
            <p:cNvPr id="319" name="Google Shape;319;p2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0" name="Google Shape;320;p2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21" name="Google Shape;321;p29"/>
          <p:cNvGrpSpPr/>
          <p:nvPr/>
        </p:nvGrpSpPr>
        <p:grpSpPr>
          <a:xfrm>
            <a:off x="10561107" y="5038641"/>
            <a:ext cx="291375" cy="281375"/>
            <a:chOff x="3243875" y="2372825"/>
            <a:chExt cx="291375" cy="281375"/>
          </a:xfrm>
        </p:grpSpPr>
        <p:sp>
          <p:nvSpPr>
            <p:cNvPr id="322" name="Google Shape;322;p2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 name="Google Shape;323;p2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4" name="Google Shape;324;p2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 name="Google Shape;325;p2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 name="Google Shape;326;p2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 name="Google Shape;327;p2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 name="Google Shape;328;p2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9" name="Google Shape;329;p2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 name="Google Shape;330;p2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 name="Google Shape;331;p2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2" name="Google Shape;332;p29"/>
          <p:cNvGrpSpPr/>
          <p:nvPr/>
        </p:nvGrpSpPr>
        <p:grpSpPr>
          <a:xfrm>
            <a:off x="10778557" y="714860"/>
            <a:ext cx="166675" cy="168575"/>
            <a:chOff x="4954425" y="2036375"/>
            <a:chExt cx="166675" cy="168575"/>
          </a:xfrm>
        </p:grpSpPr>
        <p:sp>
          <p:nvSpPr>
            <p:cNvPr id="333" name="Google Shape;333;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35" name="Google Shape;335;p2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2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7" name="Google Shape;337;p29"/>
          <p:cNvGrpSpPr/>
          <p:nvPr/>
        </p:nvGrpSpPr>
        <p:grpSpPr>
          <a:xfrm>
            <a:off x="1274794" y="5541495"/>
            <a:ext cx="166675" cy="168575"/>
            <a:chOff x="4954425" y="2036375"/>
            <a:chExt cx="166675" cy="168575"/>
          </a:xfrm>
        </p:grpSpPr>
        <p:sp>
          <p:nvSpPr>
            <p:cNvPr id="338" name="Google Shape;338;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9" name="Google Shape;339;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40" name="Google Shape;340;p29"/>
          <p:cNvGrpSpPr/>
          <p:nvPr/>
        </p:nvGrpSpPr>
        <p:grpSpPr>
          <a:xfrm>
            <a:off x="2548289" y="3588080"/>
            <a:ext cx="2599447" cy="2521829"/>
            <a:chOff x="5641385" y="2381306"/>
            <a:chExt cx="2599447" cy="2521829"/>
          </a:xfrm>
        </p:grpSpPr>
        <p:sp>
          <p:nvSpPr>
            <p:cNvPr id="341" name="Google Shape;341;p29"/>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42" name="Google Shape;342;p29"/>
            <p:cNvGrpSpPr/>
            <p:nvPr/>
          </p:nvGrpSpPr>
          <p:grpSpPr>
            <a:xfrm flipH="1">
              <a:off x="6793275" y="3690844"/>
              <a:ext cx="1447557" cy="1002468"/>
              <a:chOff x="4799733" y="3457797"/>
              <a:chExt cx="2301387" cy="1593766"/>
            </a:xfrm>
          </p:grpSpPr>
          <p:sp>
            <p:nvSpPr>
              <p:cNvPr id="343" name="Google Shape;343;p29"/>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29"/>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29"/>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29"/>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29"/>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29"/>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29"/>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0" name="Google Shape;350;p29"/>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1" name="Google Shape;351;p29"/>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29"/>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29"/>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29"/>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29"/>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29"/>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29"/>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29"/>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29"/>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 name="Google Shape;360;p29"/>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1" name="Google Shape;361;p29"/>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2" name="Google Shape;362;p29"/>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 name="Google Shape;363;p29"/>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29"/>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 name="Google Shape;365;p29"/>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6" name="Google Shape;366;p29"/>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29"/>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8" name="Google Shape;368;p29"/>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9" name="Google Shape;369;p29"/>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29"/>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29"/>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 name="Google Shape;372;p29"/>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29"/>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29"/>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29"/>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 name="Google Shape;376;p29"/>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29"/>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29"/>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29"/>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29"/>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29"/>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 name="Google Shape;382;p29"/>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 name="Google Shape;383;p29"/>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29"/>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29"/>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29"/>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 name="Google Shape;387;p29"/>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8" name="Google Shape;388;p29"/>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29"/>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29"/>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29"/>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2" name="Google Shape;392;p29"/>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3" name="Google Shape;393;p29"/>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4" name="Google Shape;394;p29"/>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29"/>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29"/>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7" name="Google Shape;397;p29"/>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8" name="Google Shape;398;p29"/>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99" name="Google Shape;399;p29"/>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29"/>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1" name="Google Shape;401;p29"/>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2" name="Google Shape;402;p29"/>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29"/>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4" name="Google Shape;404;p29"/>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5" name="Google Shape;405;p29"/>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29"/>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7" name="Google Shape;407;p29"/>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8" name="Google Shape;408;p29"/>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9" name="Google Shape;409;p29"/>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29"/>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29"/>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 name="Google Shape;412;p29"/>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 name="Google Shape;413;p29"/>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 name="Google Shape;414;p29"/>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29"/>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29"/>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29"/>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8" name="Google Shape;418;p29"/>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9" name="Google Shape;419;p29"/>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0" name="Google Shape;420;p29"/>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1" name="Google Shape;421;p29"/>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2" name="Google Shape;422;p29"/>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3" name="Google Shape;423;p29"/>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4" name="Google Shape;424;p29"/>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5" name="Google Shape;425;p29"/>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6" name="Google Shape;426;p29"/>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7" name="Google Shape;427;p29"/>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8" name="Google Shape;428;p29"/>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9" name="Google Shape;429;p29"/>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0" name="Google Shape;430;p29"/>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1" name="Google Shape;431;p29"/>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2" name="Google Shape;432;p29"/>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3" name="Google Shape;433;p29"/>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4" name="Google Shape;434;p29"/>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5" name="Google Shape;435;p29"/>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6" name="Google Shape;436;p29"/>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7" name="Google Shape;437;p29"/>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8" name="Google Shape;438;p29"/>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9" name="Google Shape;439;p29"/>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0" name="Google Shape;440;p29"/>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1" name="Google Shape;441;p29"/>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29"/>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29"/>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29"/>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29"/>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29"/>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29"/>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29"/>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29"/>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29"/>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29"/>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29"/>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29"/>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0" i="0" u="none" strike="noStrike" cap="none">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
                                        <p:tgtEl>
                                          <p:spTgt spid="315"/>
                                        </p:tgtEl>
                                      </p:cBhvr>
                                    </p:animEffect>
                                  </p:childTnLst>
                                </p:cTn>
                              </p:par>
                              <p:par>
                                <p:cTn id="8" presetID="10" presetClass="entr" presetSubtype="0" fill="hold" nodeType="withEffect">
                                  <p:stCondLst>
                                    <p:cond delay="0"/>
                                  </p:stCondLst>
                                  <p:childTnLst>
                                    <p:set>
                                      <p:cBhvr>
                                        <p:cTn id="9" dur="1" fill="hold">
                                          <p:stCondLst>
                                            <p:cond delay="0"/>
                                          </p:stCondLst>
                                        </p:cTn>
                                        <p:tgtEl>
                                          <p:spTgt spid="316"/>
                                        </p:tgtEl>
                                        <p:attrNameLst>
                                          <p:attrName>style.visibility</p:attrName>
                                        </p:attrNameLst>
                                      </p:cBhvr>
                                      <p:to>
                                        <p:strVal val="visible"/>
                                      </p:to>
                                    </p:set>
                                    <p:animEffect transition="in" filter="fade">
                                      <p:cBhvr>
                                        <p:cTn id="10" dur="500"/>
                                        <p:tgtEl>
                                          <p:spTgt spid="316"/>
                                        </p:tgtEl>
                                      </p:cBhvr>
                                    </p:animEffect>
                                  </p:childTnLst>
                                </p:cTn>
                              </p:par>
                              <p:par>
                                <p:cTn id="11" presetID="10" presetClass="entr" presetSubtype="0" fill="hold" nodeType="withEffect">
                                  <p:stCondLst>
                                    <p:cond delay="0"/>
                                  </p:stCondLst>
                                  <p:childTnLst>
                                    <p:set>
                                      <p:cBhvr>
                                        <p:cTn id="12" dur="1" fill="hold">
                                          <p:stCondLst>
                                            <p:cond delay="0"/>
                                          </p:stCondLst>
                                        </p:cTn>
                                        <p:tgtEl>
                                          <p:spTgt spid="317"/>
                                        </p:tgtEl>
                                        <p:attrNameLst>
                                          <p:attrName>style.visibility</p:attrName>
                                        </p:attrNameLst>
                                      </p:cBhvr>
                                      <p:to>
                                        <p:strVal val="visible"/>
                                      </p:to>
                                    </p:set>
                                    <p:animEffect transition="in" filter="fade">
                                      <p:cBhvr>
                                        <p:cTn id="13" dur="500"/>
                                        <p:tgtEl>
                                          <p:spTgt spid="31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40"/>
                                        </p:tgtEl>
                                        <p:attrNameLst>
                                          <p:attrName>style.visibility</p:attrName>
                                        </p:attrNameLst>
                                      </p:cBhvr>
                                      <p:to>
                                        <p:strVal val="visible"/>
                                      </p:to>
                                    </p:set>
                                    <p:animEffect transition="in" filter="fade">
                                      <p:cBhvr>
                                        <p:cTn id="17" dur="1000"/>
                                        <p:tgtEl>
                                          <p:spTgt spid="34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453"/>
                                        </p:tgtEl>
                                        <p:attrNameLst>
                                          <p:attrName>style.visibility</p:attrName>
                                        </p:attrNameLst>
                                      </p:cBhvr>
                                      <p:to>
                                        <p:strVal val="visible"/>
                                      </p:to>
                                    </p:set>
                                    <p:animEffect transition="in" filter="fade">
                                      <p:cBhvr>
                                        <p:cTn id="21" dur="5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7"/>
          <p:cNvGrpSpPr/>
          <p:nvPr/>
        </p:nvGrpSpPr>
        <p:grpSpPr>
          <a:xfrm>
            <a:off x="395894" y="219519"/>
            <a:ext cx="11613234" cy="6240131"/>
            <a:chOff x="395894" y="219519"/>
            <a:chExt cx="8518865" cy="4788281"/>
          </a:xfrm>
        </p:grpSpPr>
        <p:sp>
          <p:nvSpPr>
            <p:cNvPr id="2523" name="Google Shape;2523;p4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7"/>
            <p:cNvGrpSpPr/>
            <p:nvPr/>
          </p:nvGrpSpPr>
          <p:grpSpPr>
            <a:xfrm>
              <a:off x="8341543" y="2282008"/>
              <a:ext cx="569676" cy="380612"/>
              <a:chOff x="8341543" y="2282008"/>
              <a:chExt cx="569676" cy="380612"/>
            </a:xfrm>
          </p:grpSpPr>
          <p:sp>
            <p:nvSpPr>
              <p:cNvPr id="2525" name="Google Shape;2525;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7"/>
            <p:cNvGrpSpPr/>
            <p:nvPr/>
          </p:nvGrpSpPr>
          <p:grpSpPr>
            <a:xfrm>
              <a:off x="8341543" y="1721094"/>
              <a:ext cx="569676" cy="380612"/>
              <a:chOff x="8341543" y="1721094"/>
              <a:chExt cx="569676" cy="380612"/>
            </a:xfrm>
          </p:grpSpPr>
          <p:sp>
            <p:nvSpPr>
              <p:cNvPr id="2529" name="Google Shape;2529;p4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7"/>
            <p:cNvGrpSpPr/>
            <p:nvPr/>
          </p:nvGrpSpPr>
          <p:grpSpPr>
            <a:xfrm>
              <a:off x="8346273" y="1183592"/>
              <a:ext cx="568486" cy="388014"/>
              <a:chOff x="8346273" y="1183592"/>
              <a:chExt cx="568486" cy="388014"/>
            </a:xfrm>
          </p:grpSpPr>
          <p:sp>
            <p:nvSpPr>
              <p:cNvPr id="2532" name="Google Shape;2532;p4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7"/>
            <p:cNvGrpSpPr/>
            <p:nvPr/>
          </p:nvGrpSpPr>
          <p:grpSpPr>
            <a:xfrm>
              <a:off x="8341543" y="606635"/>
              <a:ext cx="569676" cy="388014"/>
              <a:chOff x="8341543" y="606635"/>
              <a:chExt cx="569676" cy="388014"/>
            </a:xfrm>
          </p:grpSpPr>
          <p:sp>
            <p:nvSpPr>
              <p:cNvPr id="2535" name="Google Shape;2535;p4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7"/>
            <p:cNvGrpSpPr/>
            <p:nvPr/>
          </p:nvGrpSpPr>
          <p:grpSpPr>
            <a:xfrm>
              <a:off x="8341543" y="2842933"/>
              <a:ext cx="569676" cy="380612"/>
              <a:chOff x="8341543" y="2282008"/>
              <a:chExt cx="569676" cy="380612"/>
            </a:xfrm>
          </p:grpSpPr>
          <p:sp>
            <p:nvSpPr>
              <p:cNvPr id="2538" name="Google Shape;2538;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7"/>
            <p:cNvGrpSpPr/>
            <p:nvPr/>
          </p:nvGrpSpPr>
          <p:grpSpPr>
            <a:xfrm>
              <a:off x="8341543" y="3403858"/>
              <a:ext cx="569676" cy="380612"/>
              <a:chOff x="8341543" y="2282008"/>
              <a:chExt cx="569676" cy="380612"/>
            </a:xfrm>
          </p:grpSpPr>
          <p:sp>
            <p:nvSpPr>
              <p:cNvPr id="2541" name="Google Shape;2541;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7"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bg>
      <p:bgPr>
        <a:solidFill>
          <a:srgbClr val="4F6128"/>
        </a:solidFill>
        <a:effectLst/>
      </p:bgPr>
    </p:bg>
    <p:spTree>
      <p:nvGrpSpPr>
        <p:cNvPr id="1" name="Shape 454"/>
        <p:cNvGrpSpPr/>
        <p:nvPr/>
      </p:nvGrpSpPr>
      <p:grpSpPr>
        <a:xfrm>
          <a:off x="0" y="0"/>
          <a:ext cx="0" cy="0"/>
          <a:chOff x="0" y="0"/>
          <a:chExt cx="0" cy="0"/>
        </a:xfrm>
      </p:grpSpPr>
      <p:grpSp>
        <p:nvGrpSpPr>
          <p:cNvPr id="455" name="Google Shape;455;p30"/>
          <p:cNvGrpSpPr/>
          <p:nvPr/>
        </p:nvGrpSpPr>
        <p:grpSpPr>
          <a:xfrm>
            <a:off x="395894" y="219519"/>
            <a:ext cx="11613234" cy="6240131"/>
            <a:chOff x="395894" y="219519"/>
            <a:chExt cx="8518865" cy="4788281"/>
          </a:xfrm>
        </p:grpSpPr>
        <p:sp>
          <p:nvSpPr>
            <p:cNvPr id="456" name="Google Shape;456;p3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57" name="Google Shape;457;p30"/>
            <p:cNvGrpSpPr/>
            <p:nvPr/>
          </p:nvGrpSpPr>
          <p:grpSpPr>
            <a:xfrm>
              <a:off x="8341543" y="2282008"/>
              <a:ext cx="569676" cy="380612"/>
              <a:chOff x="8341543" y="2282008"/>
              <a:chExt cx="569676" cy="380612"/>
            </a:xfrm>
          </p:grpSpPr>
          <p:sp>
            <p:nvSpPr>
              <p:cNvPr id="458" name="Google Shape;458;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9" name="Google Shape;459;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60" name="Google Shape;460;p3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61" name="Google Shape;461;p30"/>
            <p:cNvGrpSpPr/>
            <p:nvPr/>
          </p:nvGrpSpPr>
          <p:grpSpPr>
            <a:xfrm>
              <a:off x="8341543" y="1721094"/>
              <a:ext cx="569676" cy="380612"/>
              <a:chOff x="8341543" y="1721094"/>
              <a:chExt cx="569676" cy="380612"/>
            </a:xfrm>
          </p:grpSpPr>
          <p:sp>
            <p:nvSpPr>
              <p:cNvPr id="462" name="Google Shape;462;p3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3" name="Google Shape;463;p3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4" name="Google Shape;464;p30"/>
            <p:cNvGrpSpPr/>
            <p:nvPr/>
          </p:nvGrpSpPr>
          <p:grpSpPr>
            <a:xfrm>
              <a:off x="8346273" y="1183592"/>
              <a:ext cx="568486" cy="388014"/>
              <a:chOff x="8346273" y="1183592"/>
              <a:chExt cx="568486" cy="388014"/>
            </a:xfrm>
          </p:grpSpPr>
          <p:sp>
            <p:nvSpPr>
              <p:cNvPr id="465" name="Google Shape;465;p3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6" name="Google Shape;466;p3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7" name="Google Shape;467;p30"/>
            <p:cNvGrpSpPr/>
            <p:nvPr/>
          </p:nvGrpSpPr>
          <p:grpSpPr>
            <a:xfrm>
              <a:off x="8341543" y="606635"/>
              <a:ext cx="569676" cy="388014"/>
              <a:chOff x="8341543" y="606635"/>
              <a:chExt cx="569676" cy="388014"/>
            </a:xfrm>
          </p:grpSpPr>
          <p:sp>
            <p:nvSpPr>
              <p:cNvPr id="468" name="Google Shape;468;p3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9" name="Google Shape;469;p3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0" name="Google Shape;470;p30"/>
            <p:cNvGrpSpPr/>
            <p:nvPr/>
          </p:nvGrpSpPr>
          <p:grpSpPr>
            <a:xfrm>
              <a:off x="8341543" y="2842933"/>
              <a:ext cx="569676" cy="380612"/>
              <a:chOff x="8341543" y="2282008"/>
              <a:chExt cx="569676" cy="380612"/>
            </a:xfrm>
          </p:grpSpPr>
          <p:sp>
            <p:nvSpPr>
              <p:cNvPr id="471" name="Google Shape;471;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2" name="Google Shape;472;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3" name="Google Shape;473;p30"/>
            <p:cNvGrpSpPr/>
            <p:nvPr/>
          </p:nvGrpSpPr>
          <p:grpSpPr>
            <a:xfrm>
              <a:off x="8341543" y="3403858"/>
              <a:ext cx="569676" cy="380612"/>
              <a:chOff x="8341543" y="2282008"/>
              <a:chExt cx="569676" cy="380612"/>
            </a:xfrm>
          </p:grpSpPr>
          <p:sp>
            <p:nvSpPr>
              <p:cNvPr id="474" name="Google Shape;474;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5" name="Google Shape;475;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6" name="Google Shape;476;p3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7" name="Google Shape;477;p3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8" name="Google Shape;478;p3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9" name="Google Shape;479;p3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0" name="Google Shape;480;p3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1" name="Google Shape;481;p3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2" name="Google Shape;482;p3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3" name="Google Shape;483;p3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4" name="Google Shape;484;p3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5" name="Google Shape;485;p3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6" name="Google Shape;486;p3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7" name="Google Shape;487;p3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p3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p3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p3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p3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p3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p3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p3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p3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p3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p3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p3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9" name="Google Shape;499;p3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0" name="Google Shape;500;p3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1" name="Google Shape;501;p3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2" name="Google Shape;502;p3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3" name="Google Shape;503;p3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4" name="Google Shape;504;p3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5" name="Google Shape;505;p3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6" name="Google Shape;506;p3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7" name="Google Shape;507;p3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8" name="Google Shape;508;p3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9" name="Google Shape;509;p3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0" name="Google Shape;510;p3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1" name="Google Shape;511;p3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2" name="Google Shape;512;p3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3" name="Google Shape;513;p3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 name="Google Shape;514;p3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5" name="Google Shape;515;p3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6" name="Google Shape;516;p3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7" name="Google Shape;517;p3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8" name="Google Shape;518;p3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9" name="Google Shape;519;p3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0" name="Google Shape;520;p3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1" name="Google Shape;521;p3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2" name="Google Shape;522;p3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23" name="Google Shape;523;p30"/>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31"/>
          <p:cNvGrpSpPr/>
          <p:nvPr/>
        </p:nvGrpSpPr>
        <p:grpSpPr>
          <a:xfrm>
            <a:off x="395894" y="219519"/>
            <a:ext cx="11613234" cy="6240131"/>
            <a:chOff x="395894" y="219519"/>
            <a:chExt cx="8518865" cy="4788281"/>
          </a:xfrm>
        </p:grpSpPr>
        <p:sp>
          <p:nvSpPr>
            <p:cNvPr id="526" name="Google Shape;526;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31"/>
            <p:cNvGrpSpPr/>
            <p:nvPr/>
          </p:nvGrpSpPr>
          <p:grpSpPr>
            <a:xfrm>
              <a:off x="8341543" y="2282008"/>
              <a:ext cx="569676" cy="380612"/>
              <a:chOff x="8341543" y="2282008"/>
              <a:chExt cx="569676" cy="380612"/>
            </a:xfrm>
          </p:grpSpPr>
          <p:sp>
            <p:nvSpPr>
              <p:cNvPr id="528" name="Google Shape;528;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31"/>
            <p:cNvGrpSpPr/>
            <p:nvPr/>
          </p:nvGrpSpPr>
          <p:grpSpPr>
            <a:xfrm>
              <a:off x="8341543" y="1721094"/>
              <a:ext cx="569676" cy="380612"/>
              <a:chOff x="8341543" y="1721094"/>
              <a:chExt cx="569676" cy="380612"/>
            </a:xfrm>
          </p:grpSpPr>
          <p:sp>
            <p:nvSpPr>
              <p:cNvPr id="532" name="Google Shape;532;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31"/>
            <p:cNvGrpSpPr/>
            <p:nvPr/>
          </p:nvGrpSpPr>
          <p:grpSpPr>
            <a:xfrm>
              <a:off x="8346273" y="1183592"/>
              <a:ext cx="568486" cy="388014"/>
              <a:chOff x="8346273" y="1183592"/>
              <a:chExt cx="568486" cy="388014"/>
            </a:xfrm>
          </p:grpSpPr>
          <p:sp>
            <p:nvSpPr>
              <p:cNvPr id="535" name="Google Shape;535;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31"/>
            <p:cNvGrpSpPr/>
            <p:nvPr/>
          </p:nvGrpSpPr>
          <p:grpSpPr>
            <a:xfrm>
              <a:off x="8341543" y="606635"/>
              <a:ext cx="569676" cy="388014"/>
              <a:chOff x="8341543" y="606635"/>
              <a:chExt cx="569676" cy="388014"/>
            </a:xfrm>
          </p:grpSpPr>
          <p:sp>
            <p:nvSpPr>
              <p:cNvPr id="538" name="Google Shape;538;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31"/>
            <p:cNvGrpSpPr/>
            <p:nvPr/>
          </p:nvGrpSpPr>
          <p:grpSpPr>
            <a:xfrm>
              <a:off x="8341543" y="2842933"/>
              <a:ext cx="569676" cy="380612"/>
              <a:chOff x="8341543" y="2282008"/>
              <a:chExt cx="569676" cy="380612"/>
            </a:xfrm>
          </p:grpSpPr>
          <p:sp>
            <p:nvSpPr>
              <p:cNvPr id="541" name="Google Shape;541;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31"/>
            <p:cNvGrpSpPr/>
            <p:nvPr/>
          </p:nvGrpSpPr>
          <p:grpSpPr>
            <a:xfrm>
              <a:off x="8341543" y="3403858"/>
              <a:ext cx="569676" cy="380612"/>
              <a:chOff x="8341543" y="2282008"/>
              <a:chExt cx="569676" cy="380612"/>
            </a:xfrm>
          </p:grpSpPr>
          <p:sp>
            <p:nvSpPr>
              <p:cNvPr id="544" name="Google Shape;544;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rgbClr val="4F6128"/>
        </a:solidFill>
        <a:effectLst/>
      </p:bgPr>
    </p:bg>
    <p:spTree>
      <p:nvGrpSpPr>
        <p:cNvPr id="1" name="Shape 593"/>
        <p:cNvGrpSpPr/>
        <p:nvPr/>
      </p:nvGrpSpPr>
      <p:grpSpPr>
        <a:xfrm>
          <a:off x="0" y="0"/>
          <a:ext cx="0" cy="0"/>
          <a:chOff x="0" y="0"/>
          <a:chExt cx="0" cy="0"/>
        </a:xfrm>
      </p:grpSpPr>
      <p:grpSp>
        <p:nvGrpSpPr>
          <p:cNvPr id="594" name="Google Shape;594;p32"/>
          <p:cNvGrpSpPr/>
          <p:nvPr/>
        </p:nvGrpSpPr>
        <p:grpSpPr>
          <a:xfrm>
            <a:off x="395894" y="219519"/>
            <a:ext cx="11613234" cy="6240131"/>
            <a:chOff x="395894" y="219519"/>
            <a:chExt cx="8518865" cy="4788281"/>
          </a:xfrm>
        </p:grpSpPr>
        <p:sp>
          <p:nvSpPr>
            <p:cNvPr id="595" name="Google Shape;595;p3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96" name="Google Shape;596;p32"/>
            <p:cNvGrpSpPr/>
            <p:nvPr/>
          </p:nvGrpSpPr>
          <p:grpSpPr>
            <a:xfrm>
              <a:off x="8341543" y="2282008"/>
              <a:ext cx="569676" cy="380612"/>
              <a:chOff x="8341543" y="2282008"/>
              <a:chExt cx="569676" cy="380612"/>
            </a:xfrm>
          </p:grpSpPr>
          <p:sp>
            <p:nvSpPr>
              <p:cNvPr id="597" name="Google Shape;597;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8" name="Google Shape;598;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99" name="Google Shape;599;p3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600" name="Google Shape;600;p32"/>
            <p:cNvGrpSpPr/>
            <p:nvPr/>
          </p:nvGrpSpPr>
          <p:grpSpPr>
            <a:xfrm>
              <a:off x="8341543" y="1721094"/>
              <a:ext cx="569676" cy="380612"/>
              <a:chOff x="8341543" y="1721094"/>
              <a:chExt cx="569676" cy="380612"/>
            </a:xfrm>
          </p:grpSpPr>
          <p:sp>
            <p:nvSpPr>
              <p:cNvPr id="601" name="Google Shape;601;p3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2" name="Google Shape;602;p3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3" name="Google Shape;603;p32"/>
            <p:cNvGrpSpPr/>
            <p:nvPr/>
          </p:nvGrpSpPr>
          <p:grpSpPr>
            <a:xfrm>
              <a:off x="8346273" y="1183592"/>
              <a:ext cx="568486" cy="388014"/>
              <a:chOff x="8346273" y="1183592"/>
              <a:chExt cx="568486" cy="388014"/>
            </a:xfrm>
          </p:grpSpPr>
          <p:sp>
            <p:nvSpPr>
              <p:cNvPr id="604" name="Google Shape;604;p3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5" name="Google Shape;605;p3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6" name="Google Shape;606;p32"/>
            <p:cNvGrpSpPr/>
            <p:nvPr/>
          </p:nvGrpSpPr>
          <p:grpSpPr>
            <a:xfrm>
              <a:off x="8341543" y="606635"/>
              <a:ext cx="569676" cy="388014"/>
              <a:chOff x="8341543" y="606635"/>
              <a:chExt cx="569676" cy="388014"/>
            </a:xfrm>
          </p:grpSpPr>
          <p:sp>
            <p:nvSpPr>
              <p:cNvPr id="607" name="Google Shape;607;p3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8" name="Google Shape;608;p3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9" name="Google Shape;609;p32"/>
            <p:cNvGrpSpPr/>
            <p:nvPr/>
          </p:nvGrpSpPr>
          <p:grpSpPr>
            <a:xfrm>
              <a:off x="8341543" y="2842933"/>
              <a:ext cx="569676" cy="380612"/>
              <a:chOff x="8341543" y="2282008"/>
              <a:chExt cx="569676" cy="380612"/>
            </a:xfrm>
          </p:grpSpPr>
          <p:sp>
            <p:nvSpPr>
              <p:cNvPr id="610" name="Google Shape;610;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1" name="Google Shape;611;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12" name="Google Shape;612;p32"/>
            <p:cNvGrpSpPr/>
            <p:nvPr/>
          </p:nvGrpSpPr>
          <p:grpSpPr>
            <a:xfrm>
              <a:off x="8341543" y="3403858"/>
              <a:ext cx="569676" cy="380612"/>
              <a:chOff x="8341543" y="2282008"/>
              <a:chExt cx="569676" cy="380612"/>
            </a:xfrm>
          </p:grpSpPr>
          <p:sp>
            <p:nvSpPr>
              <p:cNvPr id="613" name="Google Shape;613;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4" name="Google Shape;614;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5" name="Google Shape;615;p3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6" name="Google Shape;616;p3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7" name="Google Shape;617;p3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8" name="Google Shape;618;p3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9" name="Google Shape;619;p3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0" name="Google Shape;620;p3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1" name="Google Shape;621;p3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2" name="Google Shape;622;p3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3" name="Google Shape;623;p3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4" name="Google Shape;624;p3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5" name="Google Shape;625;p3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6" name="Google Shape;626;p3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7" name="Google Shape;627;p3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8" name="Google Shape;628;p3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9" name="Google Shape;629;p3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0" name="Google Shape;630;p3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1" name="Google Shape;631;p3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2" name="Google Shape;632;p3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3" name="Google Shape;633;p3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4" name="Google Shape;634;p3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5" name="Google Shape;635;p3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6" name="Google Shape;636;p3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7" name="Google Shape;637;p3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8" name="Google Shape;638;p3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9" name="Google Shape;639;p3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0" name="Google Shape;640;p3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1" name="Google Shape;641;p3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2" name="Google Shape;642;p3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3" name="Google Shape;643;p3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4" name="Google Shape;644;p3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5" name="Google Shape;645;p3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6" name="Google Shape;646;p3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7" name="Google Shape;647;p3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8" name="Google Shape;648;p3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9" name="Google Shape;649;p3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0" name="Google Shape;650;p3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1" name="Google Shape;651;p3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2" name="Google Shape;652;p3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3" name="Google Shape;653;p3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4" name="Google Shape;654;p3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5" name="Google Shape;655;p3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6" name="Google Shape;656;p3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7" name="Google Shape;657;p3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8" name="Google Shape;658;p3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9" name="Google Shape;659;p3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0" name="Google Shape;660;p3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1" name="Google Shape;661;p3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2" name="Google Shape;662;p32"/>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3" name="Google Shape;663;p32"/>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4" name="Google Shape;664;p32"/>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665" name="Google Shape;665;p32"/>
          <p:cNvGrpSpPr/>
          <p:nvPr/>
        </p:nvGrpSpPr>
        <p:grpSpPr>
          <a:xfrm>
            <a:off x="7672546" y="3622312"/>
            <a:ext cx="1309691" cy="2486166"/>
            <a:chOff x="961250" y="234750"/>
            <a:chExt cx="1222525" cy="2320700"/>
          </a:xfrm>
        </p:grpSpPr>
        <p:sp>
          <p:nvSpPr>
            <p:cNvPr id="666" name="Google Shape;666;p32"/>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7" name="Google Shape;667;p32"/>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8" name="Google Shape;668;p32"/>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9" name="Google Shape;669;p32"/>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0" name="Google Shape;670;p32"/>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1" name="Google Shape;671;p32"/>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2" name="Google Shape;672;p32"/>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3" name="Google Shape;673;p32"/>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4" name="Google Shape;674;p32"/>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5" name="Google Shape;675;p32"/>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6" name="Google Shape;676;p32"/>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7" name="Google Shape;677;p32"/>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8" name="Google Shape;678;p32"/>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9" name="Google Shape;679;p32"/>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0" name="Google Shape;680;p32"/>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1" name="Google Shape;681;p32"/>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2" name="Google Shape;682;p32"/>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3" name="Google Shape;683;p32"/>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4" name="Google Shape;684;p32"/>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5" name="Google Shape;685;p32"/>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6" name="Google Shape;686;p32"/>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7" name="Google Shape;687;p32"/>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8" name="Google Shape;688;p32"/>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9" name="Google Shape;689;p32"/>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0" name="Google Shape;690;p32"/>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1" name="Google Shape;691;p32"/>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2" name="Google Shape;692;p32"/>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3" name="Google Shape;693;p32"/>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4" name="Google Shape;694;p32"/>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5" name="Google Shape;695;p32"/>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6" name="Google Shape;696;p32"/>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7" name="Google Shape;697;p32"/>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8" name="Google Shape;698;p32"/>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9" name="Google Shape;699;p32"/>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0" name="Google Shape;700;p32"/>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1" name="Google Shape;701;p32"/>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2" name="Google Shape;702;p32"/>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3" name="Google Shape;703;p32"/>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4" name="Google Shape;704;p32"/>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5" name="Google Shape;705;p32"/>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6" name="Google Shape;706;p32"/>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07" name="Google Shape;707;p32"/>
          <p:cNvGrpSpPr/>
          <p:nvPr/>
        </p:nvGrpSpPr>
        <p:grpSpPr>
          <a:xfrm>
            <a:off x="1030175" y="1581350"/>
            <a:ext cx="444275" cy="398525"/>
            <a:chOff x="2495125" y="2142250"/>
            <a:chExt cx="444275" cy="398525"/>
          </a:xfrm>
        </p:grpSpPr>
        <p:sp>
          <p:nvSpPr>
            <p:cNvPr id="708" name="Google Shape;708;p3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9" name="Google Shape;709;p3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10" name="Google Shape;710;p32"/>
          <p:cNvGrpSpPr/>
          <p:nvPr/>
        </p:nvGrpSpPr>
        <p:grpSpPr>
          <a:xfrm>
            <a:off x="10561107" y="5038641"/>
            <a:ext cx="291375" cy="281375"/>
            <a:chOff x="3243875" y="2372825"/>
            <a:chExt cx="291375" cy="281375"/>
          </a:xfrm>
        </p:grpSpPr>
        <p:sp>
          <p:nvSpPr>
            <p:cNvPr id="711" name="Google Shape;711;p3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2" name="Google Shape;712;p3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3" name="Google Shape;713;p3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4" name="Google Shape;714;p3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5" name="Google Shape;715;p3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6" name="Google Shape;716;p3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7" name="Google Shape;717;p3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8" name="Google Shape;718;p3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9" name="Google Shape;719;p3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0" name="Google Shape;720;p3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21" name="Google Shape;721;p32"/>
          <p:cNvGrpSpPr/>
          <p:nvPr/>
        </p:nvGrpSpPr>
        <p:grpSpPr>
          <a:xfrm>
            <a:off x="10778557" y="714860"/>
            <a:ext cx="166675" cy="168575"/>
            <a:chOff x="4954425" y="2036375"/>
            <a:chExt cx="166675" cy="168575"/>
          </a:xfrm>
        </p:grpSpPr>
        <p:sp>
          <p:nvSpPr>
            <p:cNvPr id="722" name="Google Shape;722;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3" name="Google Shape;723;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4" name="Google Shape;724;p32"/>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5" name="Google Shape;725;p32"/>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26" name="Google Shape;726;p32"/>
          <p:cNvGrpSpPr/>
          <p:nvPr/>
        </p:nvGrpSpPr>
        <p:grpSpPr>
          <a:xfrm>
            <a:off x="1274794" y="5541495"/>
            <a:ext cx="166675" cy="168575"/>
            <a:chOff x="4954425" y="2036375"/>
            <a:chExt cx="166675" cy="168575"/>
          </a:xfrm>
        </p:grpSpPr>
        <p:sp>
          <p:nvSpPr>
            <p:cNvPr id="727" name="Google Shape;727;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8" name="Google Shape;728;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9" name="Google Shape;729;p32"/>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2"/>
                                        </p:tgtEl>
                                        <p:attrNameLst>
                                          <p:attrName>style.visibility</p:attrName>
                                        </p:attrNameLst>
                                      </p:cBhvr>
                                      <p:to>
                                        <p:strVal val="visible"/>
                                      </p:to>
                                    </p:set>
                                    <p:animEffect transition="in" filter="fade">
                                      <p:cBhvr>
                                        <p:cTn id="7" dur="500"/>
                                        <p:tgtEl>
                                          <p:spTgt spid="662"/>
                                        </p:tgtEl>
                                      </p:cBhvr>
                                    </p:animEffect>
                                  </p:childTnLst>
                                </p:cTn>
                              </p:par>
                              <p:par>
                                <p:cTn id="8" presetID="10" presetClass="entr" presetSubtype="0" fill="hold" nodeType="withEffect">
                                  <p:stCondLst>
                                    <p:cond delay="0"/>
                                  </p:stCondLst>
                                  <p:childTnLst>
                                    <p:set>
                                      <p:cBhvr>
                                        <p:cTn id="9" dur="1" fill="hold">
                                          <p:stCondLst>
                                            <p:cond delay="0"/>
                                          </p:stCondLst>
                                        </p:cTn>
                                        <p:tgtEl>
                                          <p:spTgt spid="663"/>
                                        </p:tgtEl>
                                        <p:attrNameLst>
                                          <p:attrName>style.visibility</p:attrName>
                                        </p:attrNameLst>
                                      </p:cBhvr>
                                      <p:to>
                                        <p:strVal val="visible"/>
                                      </p:to>
                                    </p:set>
                                    <p:animEffect transition="in" filter="fade">
                                      <p:cBhvr>
                                        <p:cTn id="10" dur="500"/>
                                        <p:tgtEl>
                                          <p:spTgt spid="663"/>
                                        </p:tgtEl>
                                      </p:cBhvr>
                                    </p:animEffect>
                                  </p:childTnLst>
                                </p:cTn>
                              </p:par>
                              <p:par>
                                <p:cTn id="11" presetID="10" presetClass="entr" presetSubtype="0" fill="hold" nodeType="withEffect">
                                  <p:stCondLst>
                                    <p:cond delay="0"/>
                                  </p:stCondLst>
                                  <p:childTnLst>
                                    <p:set>
                                      <p:cBhvr>
                                        <p:cTn id="12" dur="1" fill="hold">
                                          <p:stCondLst>
                                            <p:cond delay="0"/>
                                          </p:stCondLst>
                                        </p:cTn>
                                        <p:tgtEl>
                                          <p:spTgt spid="664"/>
                                        </p:tgtEl>
                                        <p:attrNameLst>
                                          <p:attrName>style.visibility</p:attrName>
                                        </p:attrNameLst>
                                      </p:cBhvr>
                                      <p:to>
                                        <p:strVal val="visible"/>
                                      </p:to>
                                    </p:set>
                                    <p:animEffect transition="in" filter="fade">
                                      <p:cBhvr>
                                        <p:cTn id="13" dur="500"/>
                                        <p:tgtEl>
                                          <p:spTgt spid="66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65"/>
                                        </p:tgtEl>
                                        <p:attrNameLst>
                                          <p:attrName>style.visibility</p:attrName>
                                        </p:attrNameLst>
                                      </p:cBhvr>
                                      <p:to>
                                        <p:strVal val="visible"/>
                                      </p:to>
                                    </p:set>
                                    <p:animEffect transition="in" filter="fade">
                                      <p:cBhvr>
                                        <p:cTn id="17" dur="1000"/>
                                        <p:tgtEl>
                                          <p:spTgt spid="66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729"/>
                                        </p:tgtEl>
                                        <p:attrNameLst>
                                          <p:attrName>style.visibility</p:attrName>
                                        </p:attrNameLst>
                                      </p:cBhvr>
                                      <p:to>
                                        <p:strVal val="visible"/>
                                      </p:to>
                                    </p:set>
                                    <p:animEffect transition="in" filter="fade">
                                      <p:cBhvr>
                                        <p:cTn id="21" dur="500"/>
                                        <p:tgtEl>
                                          <p:spTgt spid="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solidFill>
          <a:srgbClr val="4F6128"/>
        </a:solidFill>
        <a:effectLst/>
      </p:bgPr>
    </p:bg>
    <p:spTree>
      <p:nvGrpSpPr>
        <p:cNvPr id="1" name="Shape 730"/>
        <p:cNvGrpSpPr/>
        <p:nvPr/>
      </p:nvGrpSpPr>
      <p:grpSpPr>
        <a:xfrm>
          <a:off x="0" y="0"/>
          <a:ext cx="0" cy="0"/>
          <a:chOff x="0" y="0"/>
          <a:chExt cx="0" cy="0"/>
        </a:xfrm>
      </p:grpSpPr>
      <p:grpSp>
        <p:nvGrpSpPr>
          <p:cNvPr id="731" name="Google Shape;731;p33"/>
          <p:cNvGrpSpPr/>
          <p:nvPr/>
        </p:nvGrpSpPr>
        <p:grpSpPr>
          <a:xfrm>
            <a:off x="395894" y="219519"/>
            <a:ext cx="11613234" cy="6240131"/>
            <a:chOff x="395894" y="219519"/>
            <a:chExt cx="8518865" cy="4788281"/>
          </a:xfrm>
        </p:grpSpPr>
        <p:sp>
          <p:nvSpPr>
            <p:cNvPr id="732" name="Google Shape;732;p3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3" name="Google Shape;733;p33"/>
            <p:cNvGrpSpPr/>
            <p:nvPr/>
          </p:nvGrpSpPr>
          <p:grpSpPr>
            <a:xfrm>
              <a:off x="8341543" y="2282008"/>
              <a:ext cx="569676" cy="380612"/>
              <a:chOff x="8341543" y="2282008"/>
              <a:chExt cx="569676" cy="380612"/>
            </a:xfrm>
          </p:grpSpPr>
          <p:sp>
            <p:nvSpPr>
              <p:cNvPr id="734" name="Google Shape;734;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5" name="Google Shape;735;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36" name="Google Shape;736;p3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7" name="Google Shape;737;p33"/>
            <p:cNvGrpSpPr/>
            <p:nvPr/>
          </p:nvGrpSpPr>
          <p:grpSpPr>
            <a:xfrm>
              <a:off x="8341543" y="1721094"/>
              <a:ext cx="569676" cy="380612"/>
              <a:chOff x="8341543" y="1721094"/>
              <a:chExt cx="569676" cy="380612"/>
            </a:xfrm>
          </p:grpSpPr>
          <p:sp>
            <p:nvSpPr>
              <p:cNvPr id="738" name="Google Shape;738;p3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9" name="Google Shape;739;p3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0" name="Google Shape;740;p33"/>
            <p:cNvGrpSpPr/>
            <p:nvPr/>
          </p:nvGrpSpPr>
          <p:grpSpPr>
            <a:xfrm>
              <a:off x="8346273" y="1183592"/>
              <a:ext cx="568486" cy="388014"/>
              <a:chOff x="8346273" y="1183592"/>
              <a:chExt cx="568486" cy="388014"/>
            </a:xfrm>
          </p:grpSpPr>
          <p:sp>
            <p:nvSpPr>
              <p:cNvPr id="741" name="Google Shape;741;p3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2" name="Google Shape;742;p3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3" name="Google Shape;743;p33"/>
            <p:cNvGrpSpPr/>
            <p:nvPr/>
          </p:nvGrpSpPr>
          <p:grpSpPr>
            <a:xfrm>
              <a:off x="8341543" y="606635"/>
              <a:ext cx="569676" cy="388014"/>
              <a:chOff x="8341543" y="606635"/>
              <a:chExt cx="569676" cy="388014"/>
            </a:xfrm>
          </p:grpSpPr>
          <p:sp>
            <p:nvSpPr>
              <p:cNvPr id="744" name="Google Shape;744;p3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5" name="Google Shape;745;p3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6" name="Google Shape;746;p33"/>
            <p:cNvGrpSpPr/>
            <p:nvPr/>
          </p:nvGrpSpPr>
          <p:grpSpPr>
            <a:xfrm>
              <a:off x="8341543" y="2842933"/>
              <a:ext cx="569676" cy="380612"/>
              <a:chOff x="8341543" y="2282008"/>
              <a:chExt cx="569676" cy="380612"/>
            </a:xfrm>
          </p:grpSpPr>
          <p:sp>
            <p:nvSpPr>
              <p:cNvPr id="747" name="Google Shape;747;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8" name="Google Shape;748;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9" name="Google Shape;749;p33"/>
            <p:cNvGrpSpPr/>
            <p:nvPr/>
          </p:nvGrpSpPr>
          <p:grpSpPr>
            <a:xfrm>
              <a:off x="8341543" y="3403858"/>
              <a:ext cx="569676" cy="380612"/>
              <a:chOff x="8341543" y="2282008"/>
              <a:chExt cx="569676" cy="380612"/>
            </a:xfrm>
          </p:grpSpPr>
          <p:sp>
            <p:nvSpPr>
              <p:cNvPr id="750" name="Google Shape;750;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1" name="Google Shape;751;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2" name="Google Shape;752;p3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3" name="Google Shape;753;p3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4" name="Google Shape;754;p3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5" name="Google Shape;755;p3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6" name="Google Shape;756;p3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7" name="Google Shape;757;p3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8" name="Google Shape;758;p3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9" name="Google Shape;759;p3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0" name="Google Shape;760;p3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1" name="Google Shape;761;p3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2" name="Google Shape;762;p3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3" name="Google Shape;763;p3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4" name="Google Shape;764;p3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5" name="Google Shape;765;p3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6" name="Google Shape;766;p3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7" name="Google Shape;767;p3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8" name="Google Shape;768;p3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9" name="Google Shape;769;p3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0" name="Google Shape;770;p3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1" name="Google Shape;771;p3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2" name="Google Shape;772;p3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3" name="Google Shape;773;p3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4" name="Google Shape;774;p3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5" name="Google Shape;775;p3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6" name="Google Shape;776;p3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7" name="Google Shape;777;p3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8" name="Google Shape;778;p3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9" name="Google Shape;779;p3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0" name="Google Shape;780;p3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1" name="Google Shape;781;p3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2" name="Google Shape;782;p3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3" name="Google Shape;783;p3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4" name="Google Shape;784;p3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5" name="Google Shape;785;p3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6" name="Google Shape;786;p3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7" name="Google Shape;787;p3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8" name="Google Shape;788;p3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9" name="Google Shape;789;p3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0" name="Google Shape;790;p3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1" name="Google Shape;791;p3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2" name="Google Shape;792;p3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3" name="Google Shape;793;p3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4" name="Google Shape;794;p3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5" name="Google Shape;795;p3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6" name="Google Shape;796;p3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7" name="Google Shape;797;p3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8" name="Google Shape;798;p3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799" name="Google Shape;799;p33"/>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4F6128"/>
        </a:solidFill>
        <a:effectLst/>
      </p:bgPr>
    </p:bg>
    <p:spTree>
      <p:nvGrpSpPr>
        <p:cNvPr id="1" name="Shape 800"/>
        <p:cNvGrpSpPr/>
        <p:nvPr/>
      </p:nvGrpSpPr>
      <p:grpSpPr>
        <a:xfrm>
          <a:off x="0" y="0"/>
          <a:ext cx="0" cy="0"/>
          <a:chOff x="0" y="0"/>
          <a:chExt cx="0" cy="0"/>
        </a:xfrm>
      </p:grpSpPr>
      <p:grpSp>
        <p:nvGrpSpPr>
          <p:cNvPr id="801" name="Google Shape;801;p34"/>
          <p:cNvGrpSpPr/>
          <p:nvPr/>
        </p:nvGrpSpPr>
        <p:grpSpPr>
          <a:xfrm>
            <a:off x="395894" y="219519"/>
            <a:ext cx="11613234" cy="6240131"/>
            <a:chOff x="395894" y="219519"/>
            <a:chExt cx="8518865" cy="4788281"/>
          </a:xfrm>
        </p:grpSpPr>
        <p:sp>
          <p:nvSpPr>
            <p:cNvPr id="802" name="Google Shape;802;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3" name="Google Shape;803;p34"/>
            <p:cNvGrpSpPr/>
            <p:nvPr/>
          </p:nvGrpSpPr>
          <p:grpSpPr>
            <a:xfrm>
              <a:off x="8341543" y="2282008"/>
              <a:ext cx="569676" cy="380612"/>
              <a:chOff x="8341543" y="2282008"/>
              <a:chExt cx="569676" cy="380612"/>
            </a:xfrm>
          </p:grpSpPr>
          <p:sp>
            <p:nvSpPr>
              <p:cNvPr id="804" name="Google Shape;804;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5" name="Google Shape;805;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06" name="Google Shape;806;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7" name="Google Shape;807;p34"/>
            <p:cNvGrpSpPr/>
            <p:nvPr/>
          </p:nvGrpSpPr>
          <p:grpSpPr>
            <a:xfrm>
              <a:off x="8341543" y="1721094"/>
              <a:ext cx="569676" cy="380612"/>
              <a:chOff x="8341543" y="1721094"/>
              <a:chExt cx="569676" cy="380612"/>
            </a:xfrm>
          </p:grpSpPr>
          <p:sp>
            <p:nvSpPr>
              <p:cNvPr id="808" name="Google Shape;808;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9" name="Google Shape;809;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0" name="Google Shape;810;p34"/>
            <p:cNvGrpSpPr/>
            <p:nvPr/>
          </p:nvGrpSpPr>
          <p:grpSpPr>
            <a:xfrm>
              <a:off x="8346273" y="1183592"/>
              <a:ext cx="568486" cy="388014"/>
              <a:chOff x="8346273" y="1183592"/>
              <a:chExt cx="568486" cy="388014"/>
            </a:xfrm>
          </p:grpSpPr>
          <p:sp>
            <p:nvSpPr>
              <p:cNvPr id="811" name="Google Shape;811;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2" name="Google Shape;812;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3" name="Google Shape;813;p34"/>
            <p:cNvGrpSpPr/>
            <p:nvPr/>
          </p:nvGrpSpPr>
          <p:grpSpPr>
            <a:xfrm>
              <a:off x="8341543" y="606635"/>
              <a:ext cx="569676" cy="388014"/>
              <a:chOff x="8341543" y="606635"/>
              <a:chExt cx="569676" cy="388014"/>
            </a:xfrm>
          </p:grpSpPr>
          <p:sp>
            <p:nvSpPr>
              <p:cNvPr id="814" name="Google Shape;814;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5" name="Google Shape;815;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6" name="Google Shape;816;p34"/>
            <p:cNvGrpSpPr/>
            <p:nvPr/>
          </p:nvGrpSpPr>
          <p:grpSpPr>
            <a:xfrm>
              <a:off x="8341543" y="2842933"/>
              <a:ext cx="569676" cy="380612"/>
              <a:chOff x="8341543" y="2282008"/>
              <a:chExt cx="569676" cy="380612"/>
            </a:xfrm>
          </p:grpSpPr>
          <p:sp>
            <p:nvSpPr>
              <p:cNvPr id="817" name="Google Shape;817;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8" name="Google Shape;818;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9" name="Google Shape;819;p34"/>
            <p:cNvGrpSpPr/>
            <p:nvPr/>
          </p:nvGrpSpPr>
          <p:grpSpPr>
            <a:xfrm>
              <a:off x="8341543" y="3403858"/>
              <a:ext cx="569676" cy="380612"/>
              <a:chOff x="8341543" y="2282008"/>
              <a:chExt cx="569676" cy="380612"/>
            </a:xfrm>
          </p:grpSpPr>
          <p:sp>
            <p:nvSpPr>
              <p:cNvPr id="820" name="Google Shape;820;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1" name="Google Shape;821;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2" name="Google Shape;822;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3" name="Google Shape;823;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4" name="Google Shape;824;p3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5" name="Google Shape;825;p3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6" name="Google Shape;826;p3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7" name="Google Shape;827;p3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8" name="Google Shape;828;p3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9" name="Google Shape;829;p3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0" name="Google Shape;830;p3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1" name="Google Shape;831;p3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2" name="Google Shape;832;p3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3" name="Google Shape;833;p3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4" name="Google Shape;834;p3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5" name="Google Shape;835;p3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6" name="Google Shape;836;p3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7" name="Google Shape;837;p3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8" name="Google Shape;838;p3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9" name="Google Shape;839;p3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0" name="Google Shape;840;p3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1" name="Google Shape;841;p3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2" name="Google Shape;842;p3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3" name="Google Shape;843;p3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4" name="Google Shape;844;p3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5" name="Google Shape;845;p3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6" name="Google Shape;846;p3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7" name="Google Shape;847;p3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8" name="Google Shape;848;p3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9" name="Google Shape;849;p3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0" name="Google Shape;850;p3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1" name="Google Shape;851;p3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2" name="Google Shape;852;p3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3" name="Google Shape;853;p3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4" name="Google Shape;854;p3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5" name="Google Shape;855;p3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6" name="Google Shape;856;p3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7" name="Google Shape;857;p3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8" name="Google Shape;858;p3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9" name="Google Shape;859;p3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0" name="Google Shape;860;p3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1" name="Google Shape;861;p3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2" name="Google Shape;862;p3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3" name="Google Shape;863;p3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4" name="Google Shape;864;p3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5" name="Google Shape;865;p3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6" name="Google Shape;866;p3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7" name="Google Shape;867;p3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8" name="Google Shape;868;p3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9" name="Google Shape;869;p34"/>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0" name="Google Shape;870;p3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1" name="Google Shape;871;p3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872" name="Google Shape;872;p34"/>
          <p:cNvGrpSpPr/>
          <p:nvPr/>
        </p:nvGrpSpPr>
        <p:grpSpPr>
          <a:xfrm>
            <a:off x="2204474" y="3950454"/>
            <a:ext cx="1973864" cy="2020086"/>
            <a:chOff x="2718975" y="493050"/>
            <a:chExt cx="2013175" cy="2066600"/>
          </a:xfrm>
        </p:grpSpPr>
        <p:sp>
          <p:nvSpPr>
            <p:cNvPr id="873" name="Google Shape;873;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4" name="Google Shape;874;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5" name="Google Shape;875;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6" name="Google Shape;876;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7" name="Google Shape;877;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8" name="Google Shape;878;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9" name="Google Shape;879;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0" name="Google Shape;880;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1" name="Google Shape;881;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2" name="Google Shape;882;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3" name="Google Shape;883;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4" name="Google Shape;884;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5" name="Google Shape;885;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6" name="Google Shape;886;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7" name="Google Shape;887;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8" name="Google Shape;888;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9" name="Google Shape;889;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0" name="Google Shape;890;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1" name="Google Shape;891;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2" name="Google Shape;892;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3" name="Google Shape;893;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4" name="Google Shape;894;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5" name="Google Shape;895;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6" name="Google Shape;896;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7" name="Google Shape;897;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8" name="Google Shape;898;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9" name="Google Shape;899;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0" name="Google Shape;900;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1" name="Google Shape;901;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2" name="Google Shape;902;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3" name="Google Shape;903;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4" name="Google Shape;904;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5" name="Google Shape;905;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6" name="Google Shape;906;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7" name="Google Shape;907;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8" name="Google Shape;908;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9" name="Google Shape;909;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0" name="Google Shape;910;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1" name="Google Shape;911;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2" name="Google Shape;912;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3" name="Google Shape;913;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4" name="Google Shape;914;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5" name="Google Shape;915;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6" name="Google Shape;916;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7" name="Google Shape;917;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8" name="Google Shape;918;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9" name="Google Shape;919;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0" name="Google Shape;920;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1" name="Google Shape;921;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2" name="Google Shape;922;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3" name="Google Shape;923;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4" name="Google Shape;924;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5" name="Google Shape;925;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6" name="Google Shape;926;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7" name="Google Shape;927;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8" name="Google Shape;928;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9" name="Google Shape;929;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0" name="Google Shape;930;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1" name="Google Shape;931;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2" name="Google Shape;932;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3" name="Google Shape;933;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4" name="Google Shape;934;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5" name="Google Shape;935;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6" name="Google Shape;936;p34"/>
          <p:cNvGrpSpPr/>
          <p:nvPr/>
        </p:nvGrpSpPr>
        <p:grpSpPr>
          <a:xfrm>
            <a:off x="1030175" y="1581350"/>
            <a:ext cx="444275" cy="398525"/>
            <a:chOff x="2495125" y="2142250"/>
            <a:chExt cx="444275" cy="398525"/>
          </a:xfrm>
        </p:grpSpPr>
        <p:sp>
          <p:nvSpPr>
            <p:cNvPr id="937" name="Google Shape;937;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8" name="Google Shape;938;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9" name="Google Shape;939;p34"/>
          <p:cNvGrpSpPr/>
          <p:nvPr/>
        </p:nvGrpSpPr>
        <p:grpSpPr>
          <a:xfrm>
            <a:off x="10561107" y="5038641"/>
            <a:ext cx="291375" cy="281375"/>
            <a:chOff x="3243875" y="2372825"/>
            <a:chExt cx="291375" cy="281375"/>
          </a:xfrm>
        </p:grpSpPr>
        <p:sp>
          <p:nvSpPr>
            <p:cNvPr id="940" name="Google Shape;940;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1" name="Google Shape;941;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2" name="Google Shape;942;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3" name="Google Shape;943;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4" name="Google Shape;944;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5" name="Google Shape;945;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6" name="Google Shape;946;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7" name="Google Shape;947;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8" name="Google Shape;948;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9" name="Google Shape;949;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50" name="Google Shape;950;p34"/>
          <p:cNvGrpSpPr/>
          <p:nvPr/>
        </p:nvGrpSpPr>
        <p:grpSpPr>
          <a:xfrm>
            <a:off x="10778557" y="714860"/>
            <a:ext cx="166675" cy="168575"/>
            <a:chOff x="4954425" y="2036375"/>
            <a:chExt cx="166675" cy="168575"/>
          </a:xfrm>
        </p:grpSpPr>
        <p:sp>
          <p:nvSpPr>
            <p:cNvPr id="951" name="Google Shape;951;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2" name="Google Shape;952;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3" name="Google Shape;953;p3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4" name="Google Shape;954;p3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55" name="Google Shape;955;p34"/>
          <p:cNvGrpSpPr/>
          <p:nvPr/>
        </p:nvGrpSpPr>
        <p:grpSpPr>
          <a:xfrm>
            <a:off x="1274794" y="5541495"/>
            <a:ext cx="166675" cy="168575"/>
            <a:chOff x="4954425" y="2036375"/>
            <a:chExt cx="166675" cy="168575"/>
          </a:xfrm>
        </p:grpSpPr>
        <p:sp>
          <p:nvSpPr>
            <p:cNvPr id="956" name="Google Shape;956;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7" name="Google Shape;957;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8" name="Google Shape;958;p34"/>
          <p:cNvSpPr txBox="1"/>
          <p:nvPr/>
        </p:nvSpPr>
        <p:spPr>
          <a:xfrm>
            <a:off x="3604226" y="1596479"/>
            <a:ext cx="4752083"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par>
                                <p:cTn id="8" presetID="10" presetClass="entr" presetSubtype="0" fill="hold" nodeType="withEffect">
                                  <p:stCondLst>
                                    <p:cond delay="0"/>
                                  </p:stCondLst>
                                  <p:childTnLst>
                                    <p:set>
                                      <p:cBhvr>
                                        <p:cTn id="9" dur="1" fill="hold">
                                          <p:stCondLst>
                                            <p:cond delay="0"/>
                                          </p:stCondLst>
                                        </p:cTn>
                                        <p:tgtEl>
                                          <p:spTgt spid="870"/>
                                        </p:tgtEl>
                                        <p:attrNameLst>
                                          <p:attrName>style.visibility</p:attrName>
                                        </p:attrNameLst>
                                      </p:cBhvr>
                                      <p:to>
                                        <p:strVal val="visible"/>
                                      </p:to>
                                    </p:set>
                                    <p:animEffect transition="in" filter="fade">
                                      <p:cBhvr>
                                        <p:cTn id="10" dur="500"/>
                                        <p:tgtEl>
                                          <p:spTgt spid="870"/>
                                        </p:tgtEl>
                                      </p:cBhvr>
                                    </p:animEffect>
                                  </p:childTnLst>
                                </p:cTn>
                              </p:par>
                              <p:par>
                                <p:cTn id="11" presetID="10" presetClass="entr" presetSubtype="0" fill="hold" nodeType="withEffect">
                                  <p:stCondLst>
                                    <p:cond delay="0"/>
                                  </p:stCondLst>
                                  <p:childTnLst>
                                    <p:set>
                                      <p:cBhvr>
                                        <p:cTn id="12" dur="1" fill="hold">
                                          <p:stCondLst>
                                            <p:cond delay="0"/>
                                          </p:stCondLst>
                                        </p:cTn>
                                        <p:tgtEl>
                                          <p:spTgt spid="871"/>
                                        </p:tgtEl>
                                        <p:attrNameLst>
                                          <p:attrName>style.visibility</p:attrName>
                                        </p:attrNameLst>
                                      </p:cBhvr>
                                      <p:to>
                                        <p:strVal val="visible"/>
                                      </p:to>
                                    </p:set>
                                    <p:animEffect transition="in" filter="fade">
                                      <p:cBhvr>
                                        <p:cTn id="13" dur="500"/>
                                        <p:tgtEl>
                                          <p:spTgt spid="87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72"/>
                                        </p:tgtEl>
                                        <p:attrNameLst>
                                          <p:attrName>style.visibility</p:attrName>
                                        </p:attrNameLst>
                                      </p:cBhvr>
                                      <p:to>
                                        <p:strVal val="visible"/>
                                      </p:to>
                                    </p:set>
                                    <p:animEffect transition="in" filter="fade">
                                      <p:cBhvr>
                                        <p:cTn id="17" dur="1000"/>
                                        <p:tgtEl>
                                          <p:spTgt spid="87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58"/>
                                        </p:tgtEl>
                                        <p:attrNameLst>
                                          <p:attrName>style.visibility</p:attrName>
                                        </p:attrNameLst>
                                      </p:cBhvr>
                                      <p:to>
                                        <p:strVal val="visible"/>
                                      </p:to>
                                    </p:set>
                                    <p:animEffect transition="in" filter="fade">
                                      <p:cBhvr>
                                        <p:cTn id="21" dur="500"/>
                                        <p:tgtEl>
                                          <p:spTgt spid="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5"/>
          <p:cNvGrpSpPr/>
          <p:nvPr/>
        </p:nvGrpSpPr>
        <p:grpSpPr>
          <a:xfrm>
            <a:off x="395894" y="219519"/>
            <a:ext cx="11613234" cy="6240131"/>
            <a:chOff x="395894" y="219519"/>
            <a:chExt cx="8518865" cy="4788281"/>
          </a:xfrm>
        </p:grpSpPr>
        <p:sp>
          <p:nvSpPr>
            <p:cNvPr id="961" name="Google Shape;961;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5"/>
            <p:cNvGrpSpPr/>
            <p:nvPr/>
          </p:nvGrpSpPr>
          <p:grpSpPr>
            <a:xfrm>
              <a:off x="8341543" y="2282008"/>
              <a:ext cx="569676" cy="380612"/>
              <a:chOff x="8341543" y="2282008"/>
              <a:chExt cx="569676" cy="380612"/>
            </a:xfrm>
          </p:grpSpPr>
          <p:sp>
            <p:nvSpPr>
              <p:cNvPr id="963" name="Google Shape;963;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5"/>
            <p:cNvGrpSpPr/>
            <p:nvPr/>
          </p:nvGrpSpPr>
          <p:grpSpPr>
            <a:xfrm>
              <a:off x="8341543" y="1721094"/>
              <a:ext cx="569676" cy="380612"/>
              <a:chOff x="8341543" y="1721094"/>
              <a:chExt cx="569676" cy="380612"/>
            </a:xfrm>
          </p:grpSpPr>
          <p:sp>
            <p:nvSpPr>
              <p:cNvPr id="967" name="Google Shape;967;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5"/>
            <p:cNvGrpSpPr/>
            <p:nvPr/>
          </p:nvGrpSpPr>
          <p:grpSpPr>
            <a:xfrm>
              <a:off x="8346273" y="1183592"/>
              <a:ext cx="568486" cy="388014"/>
              <a:chOff x="8346273" y="1183592"/>
              <a:chExt cx="568486" cy="388014"/>
            </a:xfrm>
          </p:grpSpPr>
          <p:sp>
            <p:nvSpPr>
              <p:cNvPr id="970" name="Google Shape;970;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5"/>
            <p:cNvGrpSpPr/>
            <p:nvPr/>
          </p:nvGrpSpPr>
          <p:grpSpPr>
            <a:xfrm>
              <a:off x="8341543" y="606635"/>
              <a:ext cx="569676" cy="388014"/>
              <a:chOff x="8341543" y="606635"/>
              <a:chExt cx="569676" cy="388014"/>
            </a:xfrm>
          </p:grpSpPr>
          <p:sp>
            <p:nvSpPr>
              <p:cNvPr id="973" name="Google Shape;973;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5"/>
            <p:cNvGrpSpPr/>
            <p:nvPr/>
          </p:nvGrpSpPr>
          <p:grpSpPr>
            <a:xfrm>
              <a:off x="8341543" y="2842933"/>
              <a:ext cx="569676" cy="380612"/>
              <a:chOff x="8341543" y="2282008"/>
              <a:chExt cx="569676" cy="380612"/>
            </a:xfrm>
          </p:grpSpPr>
          <p:sp>
            <p:nvSpPr>
              <p:cNvPr id="976" name="Google Shape;976;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5"/>
            <p:cNvGrpSpPr/>
            <p:nvPr/>
          </p:nvGrpSpPr>
          <p:grpSpPr>
            <a:xfrm>
              <a:off x="8341543" y="3403858"/>
              <a:ext cx="569676" cy="380612"/>
              <a:chOff x="8341543" y="2282008"/>
              <a:chExt cx="569676" cy="380612"/>
            </a:xfrm>
          </p:grpSpPr>
          <p:sp>
            <p:nvSpPr>
              <p:cNvPr id="979" name="Google Shape;979;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5"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6"/>
          <p:cNvGrpSpPr/>
          <p:nvPr/>
        </p:nvGrpSpPr>
        <p:grpSpPr>
          <a:xfrm>
            <a:off x="395894" y="219519"/>
            <a:ext cx="11613234" cy="6240131"/>
            <a:chOff x="395894" y="219519"/>
            <a:chExt cx="8518865" cy="4788281"/>
          </a:xfrm>
        </p:grpSpPr>
        <p:sp>
          <p:nvSpPr>
            <p:cNvPr id="1031" name="Google Shape;1031;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6"/>
            <p:cNvGrpSpPr/>
            <p:nvPr/>
          </p:nvGrpSpPr>
          <p:grpSpPr>
            <a:xfrm>
              <a:off x="8341543" y="2282008"/>
              <a:ext cx="569676" cy="380612"/>
              <a:chOff x="8341543" y="2282008"/>
              <a:chExt cx="569676" cy="380612"/>
            </a:xfrm>
          </p:grpSpPr>
          <p:sp>
            <p:nvSpPr>
              <p:cNvPr id="1033" name="Google Shape;1033;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6"/>
            <p:cNvGrpSpPr/>
            <p:nvPr/>
          </p:nvGrpSpPr>
          <p:grpSpPr>
            <a:xfrm>
              <a:off x="8341543" y="1721094"/>
              <a:ext cx="569676" cy="380612"/>
              <a:chOff x="8341543" y="1721094"/>
              <a:chExt cx="569676" cy="380612"/>
            </a:xfrm>
          </p:grpSpPr>
          <p:sp>
            <p:nvSpPr>
              <p:cNvPr id="1037" name="Google Shape;1037;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6"/>
            <p:cNvGrpSpPr/>
            <p:nvPr/>
          </p:nvGrpSpPr>
          <p:grpSpPr>
            <a:xfrm>
              <a:off x="8346273" y="1183592"/>
              <a:ext cx="568486" cy="388014"/>
              <a:chOff x="8346273" y="1183592"/>
              <a:chExt cx="568486" cy="388014"/>
            </a:xfrm>
          </p:grpSpPr>
          <p:sp>
            <p:nvSpPr>
              <p:cNvPr id="1040" name="Google Shape;1040;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6"/>
            <p:cNvGrpSpPr/>
            <p:nvPr/>
          </p:nvGrpSpPr>
          <p:grpSpPr>
            <a:xfrm>
              <a:off x="8341543" y="606635"/>
              <a:ext cx="569676" cy="388014"/>
              <a:chOff x="8341543" y="606635"/>
              <a:chExt cx="569676" cy="388014"/>
            </a:xfrm>
          </p:grpSpPr>
          <p:sp>
            <p:nvSpPr>
              <p:cNvPr id="1043" name="Google Shape;1043;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6"/>
            <p:cNvGrpSpPr/>
            <p:nvPr/>
          </p:nvGrpSpPr>
          <p:grpSpPr>
            <a:xfrm>
              <a:off x="8341543" y="2842933"/>
              <a:ext cx="569676" cy="380612"/>
              <a:chOff x="8341543" y="2282008"/>
              <a:chExt cx="569676" cy="380612"/>
            </a:xfrm>
          </p:grpSpPr>
          <p:sp>
            <p:nvSpPr>
              <p:cNvPr id="1046" name="Google Shape;1046;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6"/>
            <p:cNvGrpSpPr/>
            <p:nvPr/>
          </p:nvGrpSpPr>
          <p:grpSpPr>
            <a:xfrm>
              <a:off x="8341543" y="3403858"/>
              <a:ext cx="569676" cy="380612"/>
              <a:chOff x="8341543" y="2282008"/>
              <a:chExt cx="569676" cy="380612"/>
            </a:xfrm>
          </p:grpSpPr>
          <p:sp>
            <p:nvSpPr>
              <p:cNvPr id="1049" name="Google Shape;1049;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6"/>
          <p:cNvGrpSpPr/>
          <p:nvPr/>
        </p:nvGrpSpPr>
        <p:grpSpPr>
          <a:xfrm>
            <a:off x="989192" y="5645930"/>
            <a:ext cx="615189" cy="535538"/>
            <a:chOff x="2495125" y="2142250"/>
            <a:chExt cx="444275" cy="398525"/>
          </a:xfrm>
        </p:grpSpPr>
        <p:sp>
          <p:nvSpPr>
            <p:cNvPr id="1054" name="Google Shape;1054;p36"/>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6"/>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6"/>
          <p:cNvGrpSpPr/>
          <p:nvPr/>
        </p:nvGrpSpPr>
        <p:grpSpPr>
          <a:xfrm>
            <a:off x="10177821" y="427685"/>
            <a:ext cx="403468" cy="378112"/>
            <a:chOff x="3243875" y="2372825"/>
            <a:chExt cx="291375" cy="281375"/>
          </a:xfrm>
        </p:grpSpPr>
        <p:sp>
          <p:nvSpPr>
            <p:cNvPr id="1057" name="Google Shape;1057;p3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6"/>
          <p:cNvGrpSpPr/>
          <p:nvPr/>
        </p:nvGrpSpPr>
        <p:grpSpPr>
          <a:xfrm>
            <a:off x="11004071" y="1043373"/>
            <a:ext cx="230796" cy="226531"/>
            <a:chOff x="4954425" y="2036375"/>
            <a:chExt cx="166675" cy="168575"/>
          </a:xfrm>
        </p:grpSpPr>
        <p:sp>
          <p:nvSpPr>
            <p:cNvPr id="1068" name="Google Shape;1068;p3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6"/>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6"/>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6"/>
          <p:cNvGrpSpPr/>
          <p:nvPr/>
        </p:nvGrpSpPr>
        <p:grpSpPr>
          <a:xfrm>
            <a:off x="817359" y="5192331"/>
            <a:ext cx="230796" cy="226531"/>
            <a:chOff x="4954425" y="2036375"/>
            <a:chExt cx="166675" cy="168575"/>
          </a:xfrm>
        </p:grpSpPr>
        <p:sp>
          <p:nvSpPr>
            <p:cNvPr id="1073" name="Google Shape;1073;p3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6"/>
          <p:cNvGrpSpPr/>
          <p:nvPr/>
        </p:nvGrpSpPr>
        <p:grpSpPr>
          <a:xfrm>
            <a:off x="896619" y="1603301"/>
            <a:ext cx="9867486" cy="4770499"/>
            <a:chOff x="741115" y="865258"/>
            <a:chExt cx="7691377" cy="4010102"/>
          </a:xfrm>
        </p:grpSpPr>
        <p:sp>
          <p:nvSpPr>
            <p:cNvPr id="1121" name="Google Shape;1121;p36"/>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6"/>
            <p:cNvGrpSpPr/>
            <p:nvPr/>
          </p:nvGrpSpPr>
          <p:grpSpPr>
            <a:xfrm>
              <a:off x="741115" y="1203950"/>
              <a:ext cx="7691377" cy="3671410"/>
              <a:chOff x="741115" y="1203950"/>
              <a:chExt cx="7691377" cy="3671410"/>
            </a:xfrm>
          </p:grpSpPr>
          <p:sp>
            <p:nvSpPr>
              <p:cNvPr id="1123" name="Google Shape;1123;p36"/>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6"/>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6"/>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6"/>
          <p:cNvGrpSpPr/>
          <p:nvPr/>
        </p:nvGrpSpPr>
        <p:grpSpPr>
          <a:xfrm>
            <a:off x="8391927" y="4047629"/>
            <a:ext cx="2301387" cy="1593766"/>
            <a:chOff x="4799733" y="3457797"/>
            <a:chExt cx="2301387" cy="1593766"/>
          </a:xfrm>
        </p:grpSpPr>
        <p:sp>
          <p:nvSpPr>
            <p:cNvPr id="1127" name="Google Shape;1127;p36"/>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6"/>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6"/>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6"/>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6"/>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6"/>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6"/>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6"/>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6"/>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6"/>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6"/>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6"/>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6"/>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6"/>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6"/>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6"/>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6"/>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6"/>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6"/>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6"/>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6"/>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6"/>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6"/>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6"/>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6"/>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6"/>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6"/>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6"/>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6"/>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6"/>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6"/>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6"/>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6"/>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6"/>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6"/>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6"/>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6"/>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6"/>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6"/>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6"/>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6"/>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6"/>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6"/>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6"/>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6"/>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6"/>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6"/>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6"/>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6"/>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6"/>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6"/>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6"/>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6"/>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6"/>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6"/>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6"/>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6"/>
          <p:cNvGrpSpPr/>
          <p:nvPr/>
        </p:nvGrpSpPr>
        <p:grpSpPr>
          <a:xfrm>
            <a:off x="1598355" y="3608289"/>
            <a:ext cx="2204156" cy="2018295"/>
            <a:chOff x="1598355" y="3608289"/>
            <a:chExt cx="2204156" cy="2018295"/>
          </a:xfrm>
        </p:grpSpPr>
        <p:grpSp>
          <p:nvGrpSpPr>
            <p:cNvPr id="1184" name="Google Shape;1184;p36"/>
            <p:cNvGrpSpPr/>
            <p:nvPr/>
          </p:nvGrpSpPr>
          <p:grpSpPr>
            <a:xfrm>
              <a:off x="1598355" y="4368136"/>
              <a:ext cx="868989" cy="1258447"/>
              <a:chOff x="3235834" y="3793115"/>
              <a:chExt cx="868989" cy="1258447"/>
            </a:xfrm>
          </p:grpSpPr>
          <p:sp>
            <p:nvSpPr>
              <p:cNvPr id="1185" name="Google Shape;1185;p36"/>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6"/>
              <p:cNvGrpSpPr/>
              <p:nvPr/>
            </p:nvGrpSpPr>
            <p:grpSpPr>
              <a:xfrm>
                <a:off x="3235834" y="3793115"/>
                <a:ext cx="865418" cy="1258447"/>
                <a:chOff x="3235834" y="3793115"/>
                <a:chExt cx="865418" cy="1258447"/>
              </a:xfrm>
            </p:grpSpPr>
            <p:sp>
              <p:nvSpPr>
                <p:cNvPr id="1187" name="Google Shape;1187;p36"/>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6"/>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6"/>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6"/>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6"/>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6"/>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6"/>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6"/>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6"/>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6"/>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6"/>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6"/>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6"/>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6"/>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6"/>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6"/>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6"/>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6"/>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6"/>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6"/>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6"/>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6"/>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6"/>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6"/>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6"/>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6"/>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6"/>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6"/>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6"/>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6"/>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6"/>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6"/>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6"/>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6"/>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6"/>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6"/>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6"/>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6"/>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6"/>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6"/>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6"/>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6"/>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6"/>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6"/>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6"/>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6"/>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6"/>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6"/>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6"/>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6"/>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6"/>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6"/>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6"/>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6"/>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6"/>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6"/>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6"/>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6"/>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6"/>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6"/>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6"/>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6"/>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6"/>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6"/>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6"/>
            <p:cNvGrpSpPr/>
            <p:nvPr/>
          </p:nvGrpSpPr>
          <p:grpSpPr>
            <a:xfrm>
              <a:off x="3041664" y="5111577"/>
              <a:ext cx="320455" cy="156580"/>
              <a:chOff x="2774143" y="4536556"/>
              <a:chExt cx="320455" cy="156580"/>
            </a:xfrm>
          </p:grpSpPr>
          <p:sp>
            <p:nvSpPr>
              <p:cNvPr id="1252" name="Google Shape;1252;p36"/>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6"/>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6"/>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6"/>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6"/>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6"/>
          <p:cNvGrpSpPr/>
          <p:nvPr/>
        </p:nvGrpSpPr>
        <p:grpSpPr>
          <a:xfrm>
            <a:off x="1524301" y="5626805"/>
            <a:ext cx="9320239" cy="1231194"/>
            <a:chOff x="1524301" y="5626805"/>
            <a:chExt cx="9320239" cy="1231194"/>
          </a:xfrm>
        </p:grpSpPr>
        <p:sp>
          <p:nvSpPr>
            <p:cNvPr id="1258" name="Google Shape;1258;p36"/>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6"/>
            <p:cNvGrpSpPr/>
            <p:nvPr/>
          </p:nvGrpSpPr>
          <p:grpSpPr>
            <a:xfrm>
              <a:off x="1524301" y="5626805"/>
              <a:ext cx="9320239" cy="1231194"/>
              <a:chOff x="929285" y="5051507"/>
              <a:chExt cx="7315206" cy="1231194"/>
            </a:xfrm>
          </p:grpSpPr>
          <p:sp>
            <p:nvSpPr>
              <p:cNvPr id="1260" name="Google Shape;1260;p36"/>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6"/>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6"/>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6"/>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6"/>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6"/>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7"/>
          <p:cNvSpPr/>
          <p:nvPr/>
        </p:nvSpPr>
        <p:spPr>
          <a:xfrm>
            <a:off x="9762629" y="6492875"/>
            <a:ext cx="161294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B5044254-DE52-4029-B43E-ACD26C567FBA}"/>
              </a:ext>
            </a:extLst>
          </p:cNvPr>
          <p:cNvGrpSpPr/>
          <p:nvPr/>
        </p:nvGrpSpPr>
        <p:grpSpPr>
          <a:xfrm>
            <a:off x="1137602" y="223582"/>
            <a:ext cx="2190751" cy="980661"/>
            <a:chOff x="1523998" y="0"/>
            <a:chExt cx="2190751" cy="980661"/>
          </a:xfrm>
        </p:grpSpPr>
        <p:grpSp>
          <p:nvGrpSpPr>
            <p:cNvPr id="3" name="Group 2">
              <a:extLst>
                <a:ext uri="{FF2B5EF4-FFF2-40B4-BE49-F238E27FC236}">
                  <a16:creationId xmlns:a16="http://schemas.microsoft.com/office/drawing/2014/main" xmlns="" id="{B2407F96-D165-408B-8186-033E4D2C4D5C}"/>
                </a:ext>
              </a:extLst>
            </p:cNvPr>
            <p:cNvGrpSpPr/>
            <p:nvPr/>
          </p:nvGrpSpPr>
          <p:grpSpPr>
            <a:xfrm>
              <a:off x="1523998" y="0"/>
              <a:ext cx="2190751" cy="980661"/>
              <a:chOff x="1523999" y="0"/>
              <a:chExt cx="1285462" cy="1828800"/>
            </a:xfrm>
          </p:grpSpPr>
          <p:sp>
            <p:nvSpPr>
              <p:cNvPr id="5" name="Rectangle: Top Corners Rounded 1">
                <a:extLst>
                  <a:ext uri="{FF2B5EF4-FFF2-40B4-BE49-F238E27FC236}">
                    <a16:creationId xmlns:a16="http://schemas.microsoft.com/office/drawing/2014/main" xmlns=""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3">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sp>
            <p:nvSpPr>
              <p:cNvPr id="6" name="Rectangle: Top Corners Rounded 2">
                <a:extLst>
                  <a:ext uri="{FF2B5EF4-FFF2-40B4-BE49-F238E27FC236}">
                    <a16:creationId xmlns:a16="http://schemas.microsoft.com/office/drawing/2014/main" xmlns="" id="{219332FA-4BE4-4F03-A894-08EEC78551F0}"/>
                  </a:ext>
                </a:extLst>
              </p:cNvPr>
              <p:cNvSpPr/>
              <p:nvPr/>
            </p:nvSpPr>
            <p:spPr>
              <a:xfrm rot="10800000">
                <a:off x="1566862" y="76199"/>
                <a:ext cx="1204497" cy="1709738"/>
              </a:xfrm>
              <a:prstGeom prst="round2SameRect">
                <a:avLst/>
              </a:prstGeom>
              <a:solidFill>
                <a:schemeClr val="bg1"/>
              </a:solidFill>
              <a:ln>
                <a:solidFill>
                  <a:schemeClr val="accent3">
                    <a:lumMod val="50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grpSp>
        <p:sp>
          <p:nvSpPr>
            <p:cNvPr id="4" name="TextBox 3">
              <a:extLst>
                <a:ext uri="{FF2B5EF4-FFF2-40B4-BE49-F238E27FC236}">
                  <a16:creationId xmlns:a16="http://schemas.microsoft.com/office/drawing/2014/main" xmlns="" id="{46C80A5A-72BA-45B9-A254-2A8D09624ECF}"/>
                </a:ext>
              </a:extLst>
            </p:cNvPr>
            <p:cNvSpPr txBox="1"/>
            <p:nvPr/>
          </p:nvSpPr>
          <p:spPr>
            <a:xfrm>
              <a:off x="1588934" y="197943"/>
              <a:ext cx="2125815" cy="584775"/>
            </a:xfrm>
            <a:prstGeom prst="rect">
              <a:avLst/>
            </a:prstGeom>
            <a:noFill/>
          </p:spPr>
          <p:txBody>
            <a:bodyPr wrap="square" rtlCol="0">
              <a:spAutoFit/>
            </a:bodyPr>
            <a:lstStyle/>
            <a:p>
              <a:pPr algn="ctr"/>
              <a:r>
                <a:rPr lang="en-US" sz="3200">
                  <a:solidFill>
                    <a:schemeClr val="accent3">
                      <a:lumMod val="75000"/>
                    </a:schemeClr>
                  </a:solidFill>
                  <a:latin typeface="+mj-lt"/>
                </a:rPr>
                <a:t>Môn: Toán</a:t>
              </a:r>
              <a:endParaRPr lang="vi-VN" sz="3200" dirty="0">
                <a:solidFill>
                  <a:schemeClr val="accent3">
                    <a:lumMod val="75000"/>
                  </a:schemeClr>
                </a:solidFill>
                <a:latin typeface="+mj-lt"/>
              </a:endParaRPr>
            </a:p>
          </p:txBody>
        </p:sp>
      </p:grpSp>
      <p:sp>
        <p:nvSpPr>
          <p:cNvPr id="7" name="TextBox 6">
            <a:extLst>
              <a:ext uri="{FF2B5EF4-FFF2-40B4-BE49-F238E27FC236}">
                <a16:creationId xmlns:a16="http://schemas.microsoft.com/office/drawing/2014/main" xmlns="" id="{D049F577-F92A-4405-A19E-48EB947980F5}"/>
              </a:ext>
            </a:extLst>
          </p:cNvPr>
          <p:cNvSpPr txBox="1"/>
          <p:nvPr/>
        </p:nvSpPr>
        <p:spPr>
          <a:xfrm>
            <a:off x="3107421" y="290067"/>
            <a:ext cx="7350474" cy="523220"/>
          </a:xfrm>
          <a:prstGeom prst="rect">
            <a:avLst/>
          </a:prstGeom>
          <a:noFill/>
        </p:spPr>
        <p:txBody>
          <a:bodyPr wrap="square" rtlCol="0">
            <a:spAutoFit/>
          </a:bodyPr>
          <a:lstStyle/>
          <a:p>
            <a:pPr lvl="1" algn="ctr"/>
            <a:r>
              <a:rPr lang="en-US" sz="2800">
                <a:solidFill>
                  <a:schemeClr val="accent3">
                    <a:lumMod val="50000"/>
                  </a:schemeClr>
                </a:solidFill>
                <a:latin typeface="Times New Roman" panose="02020603050405020304" pitchFamily="18" charset="0"/>
                <a:cs typeface="Times New Roman" panose="02020603050405020304" pitchFamily="18" charset="0"/>
              </a:rPr>
              <a:t>TRƯỜNG TIỂU HỌC QUANG TRUNG</a:t>
            </a:r>
            <a:endParaRPr lang="vi-VN" sz="2800"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953087" y="2644156"/>
            <a:ext cx="7910004" cy="1815882"/>
          </a:xfrm>
          <a:prstGeom prst="rect">
            <a:avLst/>
          </a:prstGeom>
          <a:noFill/>
        </p:spPr>
        <p:txBody>
          <a:bodyPr wrap="square" rtlCol="0">
            <a:spAutoFit/>
          </a:bodyPr>
          <a:lstStyle/>
          <a:p>
            <a:pPr algn="ctr"/>
            <a:r>
              <a:rPr lang="en-US" sz="2800" dirty="0">
                <a:ln>
                  <a:solidFill>
                    <a:schemeClr val="accent3">
                      <a:lumMod val="50000"/>
                    </a:schemeClr>
                  </a:solidFill>
                </a:ln>
                <a:solidFill>
                  <a:srgbClr val="FF0000"/>
                </a:solidFill>
                <a:latin typeface="+mj-lt"/>
              </a:rPr>
              <a:t>BÀI </a:t>
            </a:r>
            <a:r>
              <a:rPr lang="en-US" sz="2800">
                <a:ln>
                  <a:solidFill>
                    <a:schemeClr val="accent3">
                      <a:lumMod val="50000"/>
                    </a:schemeClr>
                  </a:solidFill>
                </a:ln>
                <a:solidFill>
                  <a:srgbClr val="FF0000"/>
                </a:solidFill>
                <a:latin typeface="+mj-lt"/>
              </a:rPr>
              <a:t>59: PHÉP TRỪ (CÓ </a:t>
            </a:r>
            <a:r>
              <a:rPr lang="en-US" sz="2800" dirty="0">
                <a:ln>
                  <a:solidFill>
                    <a:schemeClr val="accent3">
                      <a:lumMod val="50000"/>
                    </a:schemeClr>
                  </a:solidFill>
                </a:ln>
                <a:solidFill>
                  <a:srgbClr val="FF0000"/>
                </a:solidFill>
                <a:latin typeface="+mj-lt"/>
              </a:rPr>
              <a:t>NHỚ</a:t>
            </a:r>
            <a:r>
              <a:rPr lang="en-US" sz="2800">
                <a:ln>
                  <a:solidFill>
                    <a:schemeClr val="accent3">
                      <a:lumMod val="50000"/>
                    </a:schemeClr>
                  </a:solidFill>
                </a:ln>
                <a:solidFill>
                  <a:srgbClr val="FF0000"/>
                </a:solidFill>
                <a:latin typeface="+mj-lt"/>
              </a:rPr>
              <a:t>) </a:t>
            </a:r>
          </a:p>
          <a:p>
            <a:pPr algn="ctr"/>
            <a:r>
              <a:rPr lang="en-US" sz="2800">
                <a:ln>
                  <a:solidFill>
                    <a:schemeClr val="accent3">
                      <a:lumMod val="50000"/>
                    </a:schemeClr>
                  </a:solidFill>
                </a:ln>
                <a:solidFill>
                  <a:srgbClr val="FF0000"/>
                </a:solidFill>
                <a:latin typeface="+mj-lt"/>
              </a:rPr>
              <a:t>TRONG </a:t>
            </a:r>
            <a:r>
              <a:rPr lang="en-US" sz="2800" dirty="0">
                <a:ln>
                  <a:solidFill>
                    <a:schemeClr val="accent3">
                      <a:lumMod val="50000"/>
                    </a:schemeClr>
                  </a:solidFill>
                </a:ln>
                <a:solidFill>
                  <a:srgbClr val="FF0000"/>
                </a:solidFill>
                <a:latin typeface="+mj-lt"/>
              </a:rPr>
              <a:t>PHẠM </a:t>
            </a:r>
            <a:r>
              <a:rPr lang="en-US" sz="2800">
                <a:ln>
                  <a:solidFill>
                    <a:schemeClr val="accent3">
                      <a:lumMod val="50000"/>
                    </a:schemeClr>
                  </a:solidFill>
                </a:ln>
                <a:solidFill>
                  <a:srgbClr val="FF0000"/>
                </a:solidFill>
                <a:latin typeface="+mj-lt"/>
              </a:rPr>
              <a:t>VI 1000</a:t>
            </a:r>
          </a:p>
          <a:p>
            <a:pPr algn="ctr"/>
            <a:r>
              <a:rPr lang="en-US" sz="2800">
                <a:ln>
                  <a:solidFill>
                    <a:schemeClr val="accent3">
                      <a:lumMod val="50000"/>
                    </a:schemeClr>
                  </a:solidFill>
                </a:ln>
                <a:solidFill>
                  <a:srgbClr val="FF0000"/>
                </a:solidFill>
                <a:latin typeface="+mj-lt"/>
              </a:rPr>
              <a:t>GV: Nguyễn Thị Hà</a:t>
            </a:r>
          </a:p>
          <a:p>
            <a:pPr algn="ctr"/>
            <a:r>
              <a:rPr lang="en-US" sz="2800">
                <a:ln>
                  <a:solidFill>
                    <a:schemeClr val="accent3">
                      <a:lumMod val="50000"/>
                    </a:schemeClr>
                  </a:solidFill>
                </a:ln>
                <a:solidFill>
                  <a:srgbClr val="FF0000"/>
                </a:solidFill>
                <a:latin typeface="+mj-lt"/>
              </a:rPr>
              <a:t>Lớp 2A</a:t>
            </a:r>
            <a:endParaRPr lang="en-US" sz="2800" dirty="0">
              <a:ln>
                <a:solidFill>
                  <a:schemeClr val="accent3">
                    <a:lumMod val="50000"/>
                  </a:schemeClr>
                </a:solidFill>
              </a:ln>
              <a:solidFill>
                <a:srgbClr val="FF0000"/>
              </a:solidFill>
              <a:latin typeface="+mj-lt"/>
            </a:endParaRPr>
          </a:p>
        </p:txBody>
      </p:sp>
    </p:spTree>
    <p:custDataLst>
      <p:tags r:id="rId1"/>
    </p:custDataLst>
    <p:extLst>
      <p:ext uri="{BB962C8B-B14F-4D97-AF65-F5344CB8AC3E}">
        <p14:creationId xmlns:p14="http://schemas.microsoft.com/office/powerpoint/2010/main" val="103025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50"/>
        <p:cNvGrpSpPr/>
        <p:nvPr/>
      </p:nvGrpSpPr>
      <p:grpSpPr>
        <a:xfrm>
          <a:off x="0" y="0"/>
          <a:ext cx="0" cy="0"/>
          <a:chOff x="0" y="0"/>
          <a:chExt cx="0" cy="0"/>
        </a:xfrm>
      </p:grpSpPr>
      <p:grpSp>
        <p:nvGrpSpPr>
          <p:cNvPr id="3151" name="Google Shape;3151;p10"/>
          <p:cNvGrpSpPr/>
          <p:nvPr/>
        </p:nvGrpSpPr>
        <p:grpSpPr>
          <a:xfrm>
            <a:off x="3096728" y="660813"/>
            <a:ext cx="3614218" cy="570588"/>
            <a:chOff x="1296327" y="1647588"/>
            <a:chExt cx="3614218" cy="570588"/>
          </a:xfrm>
        </p:grpSpPr>
        <p:sp>
          <p:nvSpPr>
            <p:cNvPr id="3152" name="Google Shape;3152;p10"/>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(theo mẫu)</a:t>
              </a:r>
              <a:endParaRPr/>
            </a:p>
          </p:txBody>
        </p:sp>
        <p:sp>
          <p:nvSpPr>
            <p:cNvPr id="3153" name="Google Shape;3153;p10"/>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sp>
        <p:nvSpPr>
          <p:cNvPr id="3154" name="Google Shape;3154;p10"/>
          <p:cNvSpPr txBox="1"/>
          <p:nvPr/>
        </p:nvSpPr>
        <p:spPr>
          <a:xfrm>
            <a:off x="2011936" y="1271364"/>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457</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285</a:t>
            </a:r>
            <a:endParaRPr sz="3600" b="1">
              <a:solidFill>
                <a:srgbClr val="31859B"/>
              </a:solidFill>
              <a:latin typeface="Arial"/>
              <a:ea typeface="Arial"/>
              <a:cs typeface="Arial"/>
              <a:sym typeface="Arial"/>
            </a:endParaRPr>
          </a:p>
        </p:txBody>
      </p:sp>
      <p:sp>
        <p:nvSpPr>
          <p:cNvPr id="3155" name="Google Shape;3155;p10"/>
          <p:cNvSpPr txBox="1"/>
          <p:nvPr/>
        </p:nvSpPr>
        <p:spPr>
          <a:xfrm>
            <a:off x="1709954" y="187076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156" name="Google Shape;3156;p10"/>
          <p:cNvCxnSpPr/>
          <p:nvPr/>
        </p:nvCxnSpPr>
        <p:spPr>
          <a:xfrm>
            <a:off x="1821180" y="2895225"/>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157" name="Google Shape;3157;p10"/>
          <p:cNvSpPr txBox="1"/>
          <p:nvPr/>
        </p:nvSpPr>
        <p:spPr>
          <a:xfrm>
            <a:off x="1991605"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1</a:t>
            </a:r>
            <a:endParaRPr sz="3600" b="1">
              <a:solidFill>
                <a:srgbClr val="E36C09"/>
              </a:solidFill>
              <a:latin typeface="Arial"/>
              <a:ea typeface="Arial"/>
              <a:cs typeface="Arial"/>
              <a:sym typeface="Arial"/>
            </a:endParaRPr>
          </a:p>
        </p:txBody>
      </p:sp>
      <p:sp>
        <p:nvSpPr>
          <p:cNvPr id="3158" name="Google Shape;3158;p10"/>
          <p:cNvSpPr txBox="1"/>
          <p:nvPr/>
        </p:nvSpPr>
        <p:spPr>
          <a:xfrm>
            <a:off x="2256398"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7</a:t>
            </a:r>
            <a:endParaRPr sz="3600" b="1">
              <a:solidFill>
                <a:srgbClr val="E36C09"/>
              </a:solidFill>
              <a:latin typeface="Arial"/>
              <a:ea typeface="Arial"/>
              <a:cs typeface="Arial"/>
              <a:sym typeface="Arial"/>
            </a:endParaRPr>
          </a:p>
        </p:txBody>
      </p:sp>
      <p:sp>
        <p:nvSpPr>
          <p:cNvPr id="3159" name="Google Shape;3159;p10"/>
          <p:cNvSpPr txBox="1"/>
          <p:nvPr/>
        </p:nvSpPr>
        <p:spPr>
          <a:xfrm>
            <a:off x="2509860" y="2980588"/>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160" name="Google Shape;3160;p10"/>
          <p:cNvSpPr txBox="1"/>
          <p:nvPr/>
        </p:nvSpPr>
        <p:spPr>
          <a:xfrm>
            <a:off x="3409985" y="1468205"/>
            <a:ext cx="7524715" cy="26776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7 trừ 5 bằng 2, viết 2</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không trừ được 8 lấy 15 trừ 8 bằng 7,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7 nhớ 1</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4 trừ 1 bằng 3, 3 trừ 2 bằng 1, viết 1</a:t>
            </a:r>
            <a:endParaRPr sz="2800">
              <a:solidFill>
                <a:schemeClr val="dk1"/>
              </a:solidFill>
              <a:latin typeface="Arial"/>
              <a:ea typeface="Arial"/>
              <a:cs typeface="Arial"/>
              <a:sym typeface="Arial"/>
            </a:endParaRPr>
          </a:p>
        </p:txBody>
      </p:sp>
      <p:grpSp>
        <p:nvGrpSpPr>
          <p:cNvPr id="3161" name="Google Shape;3161;p10"/>
          <p:cNvGrpSpPr/>
          <p:nvPr/>
        </p:nvGrpSpPr>
        <p:grpSpPr>
          <a:xfrm>
            <a:off x="3541464" y="4026912"/>
            <a:ext cx="1147790" cy="1569660"/>
            <a:chOff x="1566470" y="2095726"/>
            <a:chExt cx="1147790" cy="1569660"/>
          </a:xfrm>
        </p:grpSpPr>
        <p:grpSp>
          <p:nvGrpSpPr>
            <p:cNvPr id="3162" name="Google Shape;3162;p10"/>
            <p:cNvGrpSpPr/>
            <p:nvPr/>
          </p:nvGrpSpPr>
          <p:grpSpPr>
            <a:xfrm>
              <a:off x="1566470" y="2095726"/>
              <a:ext cx="1147790" cy="1569660"/>
              <a:chOff x="1697011" y="2095726"/>
              <a:chExt cx="1147790" cy="1569660"/>
            </a:xfrm>
          </p:grpSpPr>
          <p:sp>
            <p:nvSpPr>
              <p:cNvPr id="3163" name="Google Shape;3163;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427</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251</a:t>
                </a:r>
                <a:endParaRPr/>
              </a:p>
            </p:txBody>
          </p:sp>
          <p:sp>
            <p:nvSpPr>
              <p:cNvPr id="3164" name="Google Shape;3164;p10"/>
              <p:cNvSpPr txBox="1"/>
              <p:nvPr/>
            </p:nvSpPr>
            <p:spPr>
              <a:xfrm>
                <a:off x="1697011" y="2418890"/>
                <a:ext cx="23776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3165" name="Google Shape;3165;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66" name="Google Shape;3166;p10"/>
          <p:cNvSpPr txBox="1"/>
          <p:nvPr/>
        </p:nvSpPr>
        <p:spPr>
          <a:xfrm>
            <a:off x="37758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176</a:t>
            </a:r>
            <a:endParaRPr/>
          </a:p>
        </p:txBody>
      </p:sp>
      <p:grpSp>
        <p:nvGrpSpPr>
          <p:cNvPr id="3167" name="Google Shape;3167;p10"/>
          <p:cNvGrpSpPr/>
          <p:nvPr/>
        </p:nvGrpSpPr>
        <p:grpSpPr>
          <a:xfrm>
            <a:off x="6640264" y="4026912"/>
            <a:ext cx="1147790" cy="1569660"/>
            <a:chOff x="1566470" y="2095726"/>
            <a:chExt cx="1147790" cy="1569660"/>
          </a:xfrm>
        </p:grpSpPr>
        <p:grpSp>
          <p:nvGrpSpPr>
            <p:cNvPr id="3168" name="Google Shape;3168;p10"/>
            <p:cNvGrpSpPr/>
            <p:nvPr/>
          </p:nvGrpSpPr>
          <p:grpSpPr>
            <a:xfrm>
              <a:off x="1566470" y="2095726"/>
              <a:ext cx="1147790" cy="1569660"/>
              <a:chOff x="1697011" y="2095726"/>
              <a:chExt cx="1147790" cy="1569660"/>
            </a:xfrm>
          </p:grpSpPr>
          <p:sp>
            <p:nvSpPr>
              <p:cNvPr id="3169" name="Google Shape;3169;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608</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315</a:t>
                </a:r>
                <a:endParaRPr/>
              </a:p>
            </p:txBody>
          </p:sp>
          <p:sp>
            <p:nvSpPr>
              <p:cNvPr id="3170" name="Google Shape;3170;p10"/>
              <p:cNvSpPr txBox="1"/>
              <p:nvPr/>
            </p:nvSpPr>
            <p:spPr>
              <a:xfrm>
                <a:off x="1697011" y="2418890"/>
                <a:ext cx="237760" cy="83099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3171" name="Google Shape;3171;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72" name="Google Shape;3172;p10"/>
          <p:cNvSpPr txBox="1"/>
          <p:nvPr/>
        </p:nvSpPr>
        <p:spPr>
          <a:xfrm>
            <a:off x="68746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293</a:t>
            </a:r>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1"/>
                                        </p:tgtEl>
                                        <p:attrNameLst>
                                          <p:attrName>style.visibility</p:attrName>
                                        </p:attrNameLst>
                                      </p:cBhvr>
                                      <p:to>
                                        <p:strVal val="visible"/>
                                      </p:to>
                                    </p:set>
                                    <p:animEffect transition="in" filter="fade">
                                      <p:cBhvr>
                                        <p:cTn id="7" dur="500"/>
                                        <p:tgtEl>
                                          <p:spTgt spid="31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54"/>
                                        </p:tgtEl>
                                        <p:attrNameLst>
                                          <p:attrName>style.visibility</p:attrName>
                                        </p:attrNameLst>
                                      </p:cBhvr>
                                      <p:to>
                                        <p:strVal val="visible"/>
                                      </p:to>
                                    </p:set>
                                    <p:animEffect transition="in" filter="fade">
                                      <p:cBhvr>
                                        <p:cTn id="12" dur="500"/>
                                        <p:tgtEl>
                                          <p:spTgt spid="3154"/>
                                        </p:tgtEl>
                                      </p:cBhvr>
                                    </p:animEffect>
                                  </p:childTnLst>
                                </p:cTn>
                              </p:par>
                              <p:par>
                                <p:cTn id="13" presetID="10" presetClass="entr" presetSubtype="0" fill="hold" nodeType="withEffect">
                                  <p:stCondLst>
                                    <p:cond delay="0"/>
                                  </p:stCondLst>
                                  <p:childTnLst>
                                    <p:set>
                                      <p:cBhvr>
                                        <p:cTn id="14" dur="1" fill="hold">
                                          <p:stCondLst>
                                            <p:cond delay="0"/>
                                          </p:stCondLst>
                                        </p:cTn>
                                        <p:tgtEl>
                                          <p:spTgt spid="3155"/>
                                        </p:tgtEl>
                                        <p:attrNameLst>
                                          <p:attrName>style.visibility</p:attrName>
                                        </p:attrNameLst>
                                      </p:cBhvr>
                                      <p:to>
                                        <p:strVal val="visible"/>
                                      </p:to>
                                    </p:set>
                                    <p:animEffect transition="in" filter="fade">
                                      <p:cBhvr>
                                        <p:cTn id="15" dur="500"/>
                                        <p:tgtEl>
                                          <p:spTgt spid="31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56"/>
                                        </p:tgtEl>
                                        <p:attrNameLst>
                                          <p:attrName>style.visibility</p:attrName>
                                        </p:attrNameLst>
                                      </p:cBhvr>
                                      <p:to>
                                        <p:strVal val="visible"/>
                                      </p:to>
                                    </p:set>
                                    <p:animEffect transition="in" filter="fade">
                                      <p:cBhvr>
                                        <p:cTn id="20" dur="500"/>
                                        <p:tgtEl>
                                          <p:spTgt spid="315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60">
                                            <p:txEl>
                                              <p:pRg st="0" end="0"/>
                                            </p:txEl>
                                          </p:spTgt>
                                        </p:tgtEl>
                                        <p:attrNameLst>
                                          <p:attrName>style.visibility</p:attrName>
                                        </p:attrNameLst>
                                      </p:cBhvr>
                                      <p:to>
                                        <p:strVal val="visible"/>
                                      </p:to>
                                    </p:set>
                                    <p:animEffect transition="in" filter="fade">
                                      <p:cBhvr>
                                        <p:cTn id="25" dur="500"/>
                                        <p:tgtEl>
                                          <p:spTgt spid="316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60">
                                            <p:txEl>
                                              <p:pRg st="1" end="1"/>
                                            </p:txEl>
                                          </p:spTgt>
                                        </p:tgtEl>
                                        <p:attrNameLst>
                                          <p:attrName>style.visibility</p:attrName>
                                        </p:attrNameLst>
                                      </p:cBhvr>
                                      <p:to>
                                        <p:strVal val="visible"/>
                                      </p:to>
                                    </p:set>
                                    <p:animEffect transition="in" filter="fade">
                                      <p:cBhvr>
                                        <p:cTn id="30" dur="500"/>
                                        <p:tgtEl>
                                          <p:spTgt spid="316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60">
                                            <p:txEl>
                                              <p:pRg st="2" end="2"/>
                                            </p:txEl>
                                          </p:spTgt>
                                        </p:tgtEl>
                                        <p:attrNameLst>
                                          <p:attrName>style.visibility</p:attrName>
                                        </p:attrNameLst>
                                      </p:cBhvr>
                                      <p:to>
                                        <p:strVal val="visible"/>
                                      </p:to>
                                    </p:set>
                                    <p:animEffect transition="in" filter="fade">
                                      <p:cBhvr>
                                        <p:cTn id="35" dur="500"/>
                                        <p:tgtEl>
                                          <p:spTgt spid="3160">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60">
                                            <p:txEl>
                                              <p:pRg st="3" end="3"/>
                                            </p:txEl>
                                          </p:spTgt>
                                        </p:tgtEl>
                                        <p:attrNameLst>
                                          <p:attrName>style.visibility</p:attrName>
                                        </p:attrNameLst>
                                      </p:cBhvr>
                                      <p:to>
                                        <p:strVal val="visible"/>
                                      </p:to>
                                    </p:set>
                                    <p:animEffect transition="in" filter="fade">
                                      <p:cBhvr>
                                        <p:cTn id="40" dur="500"/>
                                        <p:tgtEl>
                                          <p:spTgt spid="3160">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59"/>
                                        </p:tgtEl>
                                        <p:attrNameLst>
                                          <p:attrName>style.visibility</p:attrName>
                                        </p:attrNameLst>
                                      </p:cBhvr>
                                      <p:to>
                                        <p:strVal val="visible"/>
                                      </p:to>
                                    </p:set>
                                    <p:animEffect transition="in" filter="fade">
                                      <p:cBhvr>
                                        <p:cTn id="45" dur="1000"/>
                                        <p:tgtEl>
                                          <p:spTgt spid="315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58"/>
                                        </p:tgtEl>
                                        <p:attrNameLst>
                                          <p:attrName>style.visibility</p:attrName>
                                        </p:attrNameLst>
                                      </p:cBhvr>
                                      <p:to>
                                        <p:strVal val="visible"/>
                                      </p:to>
                                    </p:set>
                                    <p:animEffect transition="in" filter="fade">
                                      <p:cBhvr>
                                        <p:cTn id="50" dur="1000"/>
                                        <p:tgtEl>
                                          <p:spTgt spid="315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157"/>
                                        </p:tgtEl>
                                        <p:attrNameLst>
                                          <p:attrName>style.visibility</p:attrName>
                                        </p:attrNameLst>
                                      </p:cBhvr>
                                      <p:to>
                                        <p:strVal val="visible"/>
                                      </p:to>
                                    </p:set>
                                    <p:animEffect transition="in" filter="fade">
                                      <p:cBhvr>
                                        <p:cTn id="55" dur="1000"/>
                                        <p:tgtEl>
                                          <p:spTgt spid="315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161"/>
                                        </p:tgtEl>
                                        <p:attrNameLst>
                                          <p:attrName>style.visibility</p:attrName>
                                        </p:attrNameLst>
                                      </p:cBhvr>
                                      <p:to>
                                        <p:strVal val="visible"/>
                                      </p:to>
                                    </p:set>
                                    <p:animEffect transition="in" filter="fade">
                                      <p:cBhvr>
                                        <p:cTn id="60" dur="500"/>
                                        <p:tgtEl>
                                          <p:spTgt spid="316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167"/>
                                        </p:tgtEl>
                                        <p:attrNameLst>
                                          <p:attrName>style.visibility</p:attrName>
                                        </p:attrNameLst>
                                      </p:cBhvr>
                                      <p:to>
                                        <p:strVal val="visible"/>
                                      </p:to>
                                    </p:set>
                                    <p:animEffect transition="in" filter="fade">
                                      <p:cBhvr>
                                        <p:cTn id="65" dur="500"/>
                                        <p:tgtEl>
                                          <p:spTgt spid="316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166"/>
                                        </p:tgtEl>
                                        <p:attrNameLst>
                                          <p:attrName>style.visibility</p:attrName>
                                        </p:attrNameLst>
                                      </p:cBhvr>
                                      <p:to>
                                        <p:strVal val="visible"/>
                                      </p:to>
                                    </p:set>
                                    <p:animEffect transition="in" filter="fade">
                                      <p:cBhvr>
                                        <p:cTn id="70" dur="1000"/>
                                        <p:tgtEl>
                                          <p:spTgt spid="316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172"/>
                                        </p:tgtEl>
                                        <p:attrNameLst>
                                          <p:attrName>style.visibility</p:attrName>
                                        </p:attrNameLst>
                                      </p:cBhvr>
                                      <p:to>
                                        <p:strVal val="visible"/>
                                      </p:to>
                                    </p:set>
                                    <p:animEffect transition="in" filter="fade">
                                      <p:cBhvr>
                                        <p:cTn id="75" dur="1000"/>
                                        <p:tgtEl>
                                          <p:spTgt spid="3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76"/>
        <p:cNvGrpSpPr/>
        <p:nvPr/>
      </p:nvGrpSpPr>
      <p:grpSpPr>
        <a:xfrm>
          <a:off x="0" y="0"/>
          <a:ext cx="0" cy="0"/>
          <a:chOff x="0" y="0"/>
          <a:chExt cx="0" cy="0"/>
        </a:xfrm>
      </p:grpSpPr>
      <p:grpSp>
        <p:nvGrpSpPr>
          <p:cNvPr id="3177" name="Google Shape;3177;p11"/>
          <p:cNvGrpSpPr/>
          <p:nvPr/>
        </p:nvGrpSpPr>
        <p:grpSpPr>
          <a:xfrm>
            <a:off x="1140928" y="749713"/>
            <a:ext cx="1918940" cy="570588"/>
            <a:chOff x="1001228" y="571913"/>
            <a:chExt cx="1918940" cy="570588"/>
          </a:xfrm>
        </p:grpSpPr>
        <p:grpSp>
          <p:nvGrpSpPr>
            <p:cNvPr id="3178" name="Google Shape;3178;p11"/>
            <p:cNvGrpSpPr/>
            <p:nvPr/>
          </p:nvGrpSpPr>
          <p:grpSpPr>
            <a:xfrm>
              <a:off x="1797268" y="619281"/>
              <a:ext cx="1122900" cy="523220"/>
              <a:chOff x="1999127" y="1726873"/>
              <a:chExt cx="1122900" cy="523220"/>
            </a:xfrm>
          </p:grpSpPr>
          <p:sp>
            <p:nvSpPr>
              <p:cNvPr id="3179" name="Google Shape;3179;p11"/>
              <p:cNvSpPr/>
              <p:nvPr/>
            </p:nvSpPr>
            <p:spPr>
              <a:xfrm>
                <a:off x="1999127" y="1734850"/>
                <a:ext cx="705394" cy="483326"/>
              </a:xfrm>
              <a:prstGeom prst="roundRect">
                <a:avLst>
                  <a:gd name="adj" fmla="val 16667"/>
                </a:avLst>
              </a:prstGeom>
              <a:solidFill>
                <a:srgbClr val="FAB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11"/>
              <p:cNvSpPr txBox="1"/>
              <p:nvPr/>
            </p:nvSpPr>
            <p:spPr>
              <a:xfrm>
                <a:off x="2033262" y="1726873"/>
                <a:ext cx="10887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Số  ?</a:t>
                </a:r>
                <a:endParaRPr/>
              </a:p>
            </p:txBody>
          </p:sp>
        </p:grpSp>
        <p:sp>
          <p:nvSpPr>
            <p:cNvPr id="3181" name="Google Shape;3181;p11"/>
            <p:cNvSpPr/>
            <p:nvPr/>
          </p:nvSpPr>
          <p:spPr>
            <a:xfrm>
              <a:off x="1001228" y="5719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aphicFrame>
        <p:nvGraphicFramePr>
          <p:cNvPr id="3182" name="Google Shape;3182;p11"/>
          <p:cNvGraphicFramePr/>
          <p:nvPr/>
        </p:nvGraphicFramePr>
        <p:xfrm>
          <a:off x="1320800" y="2103966"/>
          <a:ext cx="3000000" cy="3000000"/>
        </p:xfrm>
        <a:graphic>
          <a:graphicData uri="http://schemas.openxmlformats.org/drawingml/2006/table">
            <a:tbl>
              <a:tblPr firstRow="1" bandRow="1">
                <a:noFill/>
                <a:tableStyleId>{846496A3-E4EB-4305-A1DD-AE22991BD5B0}</a:tableStyleId>
              </a:tblPr>
              <a:tblGrid>
                <a:gridCol w="1851650">
                  <a:extLst>
                    <a:ext uri="{9D8B030D-6E8A-4147-A177-3AD203B41FA5}">
                      <a16:colId xmlns:a16="http://schemas.microsoft.com/office/drawing/2014/main" xmlns="" val="20000"/>
                    </a:ext>
                  </a:extLst>
                </a:gridCol>
                <a:gridCol w="1851650">
                  <a:extLst>
                    <a:ext uri="{9D8B030D-6E8A-4147-A177-3AD203B41FA5}">
                      <a16:colId xmlns:a16="http://schemas.microsoft.com/office/drawing/2014/main" xmlns="" val="20001"/>
                    </a:ext>
                  </a:extLst>
                </a:gridCol>
                <a:gridCol w="1851650">
                  <a:extLst>
                    <a:ext uri="{9D8B030D-6E8A-4147-A177-3AD203B41FA5}">
                      <a16:colId xmlns:a16="http://schemas.microsoft.com/office/drawing/2014/main" xmlns="" val="20002"/>
                    </a:ext>
                  </a:extLst>
                </a:gridCol>
                <a:gridCol w="1851650">
                  <a:extLst>
                    <a:ext uri="{9D8B030D-6E8A-4147-A177-3AD203B41FA5}">
                      <a16:colId xmlns:a16="http://schemas.microsoft.com/office/drawing/2014/main" xmlns="" val="20003"/>
                    </a:ext>
                  </a:extLst>
                </a:gridCol>
                <a:gridCol w="1851650">
                  <a:extLst>
                    <a:ext uri="{9D8B030D-6E8A-4147-A177-3AD203B41FA5}">
                      <a16:colId xmlns:a16="http://schemas.microsoft.com/office/drawing/2014/main" xmlns="" val="20004"/>
                    </a:ext>
                  </a:extLst>
                </a:gridCol>
              </a:tblGrid>
              <a:tr h="670275">
                <a:tc>
                  <a:txBody>
                    <a:bodyPr/>
                    <a:lstStyle/>
                    <a:p>
                      <a:pPr marL="0" marR="0" lvl="0" indent="0" algn="ctr" rtl="0">
                        <a:spcBef>
                          <a:spcPts val="0"/>
                        </a:spcBef>
                        <a:spcAft>
                          <a:spcPts val="0"/>
                        </a:spcAft>
                        <a:buNone/>
                      </a:pPr>
                      <a:r>
                        <a:rPr lang="en-US" sz="3200"/>
                        <a:t>Số bị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482</a:t>
                      </a:r>
                      <a:endParaRPr sz="3200"/>
                    </a:p>
                  </a:txBody>
                  <a:tcPr marL="91450" marR="91450" marT="45725" marB="45725" anchor="ctr"/>
                </a:tc>
                <a:tc>
                  <a:txBody>
                    <a:bodyPr/>
                    <a:lstStyle/>
                    <a:p>
                      <a:pPr marL="0" marR="0" lvl="0" indent="0" algn="ctr" rtl="0">
                        <a:spcBef>
                          <a:spcPts val="0"/>
                        </a:spcBef>
                        <a:spcAft>
                          <a:spcPts val="0"/>
                        </a:spcAft>
                        <a:buNone/>
                      </a:pPr>
                      <a:r>
                        <a:rPr lang="en-US" sz="3200"/>
                        <a:t>354</a:t>
                      </a:r>
                      <a:endParaRPr sz="3200"/>
                    </a:p>
                  </a:txBody>
                  <a:tcPr marL="91450" marR="91450" marT="45725" marB="45725" anchor="ctr"/>
                </a:tc>
                <a:tc>
                  <a:txBody>
                    <a:bodyPr/>
                    <a:lstStyle/>
                    <a:p>
                      <a:pPr marL="0" marR="0" lvl="0" indent="0" algn="ctr" rtl="0">
                        <a:spcBef>
                          <a:spcPts val="0"/>
                        </a:spcBef>
                        <a:spcAft>
                          <a:spcPts val="0"/>
                        </a:spcAft>
                        <a:buNone/>
                      </a:pPr>
                      <a:r>
                        <a:rPr lang="en-US" sz="3200"/>
                        <a:t>772</a:t>
                      </a:r>
                      <a:endParaRPr sz="3200"/>
                    </a:p>
                  </a:txBody>
                  <a:tcPr marL="91450" marR="91450" marT="45725" marB="45725" anchor="ctr"/>
                </a:tc>
                <a:tc>
                  <a:txBody>
                    <a:bodyPr/>
                    <a:lstStyle/>
                    <a:p>
                      <a:pPr marL="0" marR="0" lvl="0" indent="0" algn="ctr" rtl="0">
                        <a:spcBef>
                          <a:spcPts val="0"/>
                        </a:spcBef>
                        <a:spcAft>
                          <a:spcPts val="0"/>
                        </a:spcAft>
                        <a:buNone/>
                      </a:pPr>
                      <a:r>
                        <a:rPr lang="en-US" sz="3200"/>
                        <a:t>530</a:t>
                      </a:r>
                      <a:endParaRPr sz="3200"/>
                    </a:p>
                  </a:txBody>
                  <a:tcPr marL="91450" marR="91450" marT="45725" marB="45725" anchor="ctr"/>
                </a:tc>
                <a:extLst>
                  <a:ext uri="{0D108BD9-81ED-4DB2-BD59-A6C34878D82A}">
                    <a16:rowId xmlns:a16="http://schemas.microsoft.com/office/drawing/2014/main" xmlns="" val="10000"/>
                  </a:ext>
                </a:extLst>
              </a:tr>
              <a:tr h="670275">
                <a:tc>
                  <a:txBody>
                    <a:bodyPr/>
                    <a:lstStyle/>
                    <a:p>
                      <a:pPr marL="0" marR="0" lvl="0" indent="0" algn="ctr" rtl="0">
                        <a:spcBef>
                          <a:spcPts val="0"/>
                        </a:spcBef>
                        <a:spcAft>
                          <a:spcPts val="0"/>
                        </a:spcAft>
                        <a:buNone/>
                      </a:pPr>
                      <a:r>
                        <a:rPr lang="en-US" sz="3200"/>
                        <a:t>Số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135</a:t>
                      </a:r>
                      <a:endParaRPr sz="3200"/>
                    </a:p>
                  </a:txBody>
                  <a:tcPr marL="91450" marR="91450" marT="45725" marB="45725" anchor="ctr"/>
                </a:tc>
                <a:tc>
                  <a:txBody>
                    <a:bodyPr/>
                    <a:lstStyle/>
                    <a:p>
                      <a:pPr marL="0" marR="0" lvl="0" indent="0" algn="ctr" rtl="0">
                        <a:spcBef>
                          <a:spcPts val="0"/>
                        </a:spcBef>
                        <a:spcAft>
                          <a:spcPts val="0"/>
                        </a:spcAft>
                        <a:buNone/>
                      </a:pPr>
                      <a:r>
                        <a:rPr lang="en-US" sz="3200"/>
                        <a:t>190</a:t>
                      </a:r>
                      <a:endParaRPr sz="3200"/>
                    </a:p>
                  </a:txBody>
                  <a:tcPr marL="91450" marR="91450" marT="45725" marB="45725" anchor="ctr"/>
                </a:tc>
                <a:tc>
                  <a:txBody>
                    <a:bodyPr/>
                    <a:lstStyle/>
                    <a:p>
                      <a:pPr marL="0" marR="0" lvl="0" indent="0" algn="ctr" rtl="0">
                        <a:spcBef>
                          <a:spcPts val="0"/>
                        </a:spcBef>
                        <a:spcAft>
                          <a:spcPts val="0"/>
                        </a:spcAft>
                        <a:buNone/>
                      </a:pPr>
                      <a:r>
                        <a:rPr lang="en-US" sz="3200"/>
                        <a:t>391</a:t>
                      </a:r>
                      <a:endParaRPr sz="3200"/>
                    </a:p>
                  </a:txBody>
                  <a:tcPr marL="91450" marR="91450" marT="45725" marB="45725" anchor="ctr"/>
                </a:tc>
                <a:tc>
                  <a:txBody>
                    <a:bodyPr/>
                    <a:lstStyle/>
                    <a:p>
                      <a:pPr marL="0" marR="0" lvl="0" indent="0" algn="ctr" rtl="0">
                        <a:spcBef>
                          <a:spcPts val="0"/>
                        </a:spcBef>
                        <a:spcAft>
                          <a:spcPts val="0"/>
                        </a:spcAft>
                        <a:buNone/>
                      </a:pPr>
                      <a:r>
                        <a:rPr lang="en-US" sz="3200"/>
                        <a:t>  60</a:t>
                      </a:r>
                      <a:endParaRPr sz="3200"/>
                    </a:p>
                  </a:txBody>
                  <a:tcPr marL="91450" marR="91450" marT="45725" marB="45725" anchor="ctr"/>
                </a:tc>
                <a:extLst>
                  <a:ext uri="{0D108BD9-81ED-4DB2-BD59-A6C34878D82A}">
                    <a16:rowId xmlns:a16="http://schemas.microsoft.com/office/drawing/2014/main" xmlns="" val="10001"/>
                  </a:ext>
                </a:extLst>
              </a:tr>
              <a:tr h="670275">
                <a:tc>
                  <a:txBody>
                    <a:bodyPr/>
                    <a:lstStyle/>
                    <a:p>
                      <a:pPr marL="0" marR="0" lvl="0" indent="0" algn="ctr" rtl="0">
                        <a:spcBef>
                          <a:spcPts val="0"/>
                        </a:spcBef>
                        <a:spcAft>
                          <a:spcPts val="0"/>
                        </a:spcAft>
                        <a:buNone/>
                      </a:pPr>
                      <a:r>
                        <a:rPr lang="en-US" sz="3200"/>
                        <a:t>Hiệu</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347</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extLst>
                  <a:ext uri="{0D108BD9-81ED-4DB2-BD59-A6C34878D82A}">
                    <a16:rowId xmlns:a16="http://schemas.microsoft.com/office/drawing/2014/main" xmlns="" val="10002"/>
                  </a:ext>
                </a:extLst>
              </a:tr>
            </a:tbl>
          </a:graphicData>
        </a:graphic>
      </p:graphicFrame>
      <p:sp>
        <p:nvSpPr>
          <p:cNvPr id="3183" name="Google Shape;3183;p11"/>
          <p:cNvSpPr txBox="1"/>
          <p:nvPr/>
        </p:nvSpPr>
        <p:spPr>
          <a:xfrm>
            <a:off x="55245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164</a:t>
            </a:r>
            <a:endParaRPr sz="3200" b="1">
              <a:solidFill>
                <a:srgbClr val="E36C09"/>
              </a:solidFill>
              <a:latin typeface="Arial"/>
              <a:ea typeface="Arial"/>
              <a:cs typeface="Arial"/>
              <a:sym typeface="Arial"/>
            </a:endParaRPr>
          </a:p>
        </p:txBody>
      </p:sp>
      <p:sp>
        <p:nvSpPr>
          <p:cNvPr id="3184" name="Google Shape;3184;p11"/>
          <p:cNvSpPr txBox="1"/>
          <p:nvPr/>
        </p:nvSpPr>
        <p:spPr>
          <a:xfrm>
            <a:off x="72644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381</a:t>
            </a:r>
            <a:endParaRPr sz="3200" b="1">
              <a:solidFill>
                <a:srgbClr val="E36C09"/>
              </a:solidFill>
              <a:latin typeface="Arial"/>
              <a:ea typeface="Arial"/>
              <a:cs typeface="Arial"/>
              <a:sym typeface="Arial"/>
            </a:endParaRPr>
          </a:p>
        </p:txBody>
      </p:sp>
      <p:sp>
        <p:nvSpPr>
          <p:cNvPr id="3185" name="Google Shape;3185;p11"/>
          <p:cNvSpPr txBox="1"/>
          <p:nvPr/>
        </p:nvSpPr>
        <p:spPr>
          <a:xfrm>
            <a:off x="923925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470</a:t>
            </a:r>
            <a:endParaRPr sz="3200" b="1">
              <a:solidFill>
                <a:srgbClr val="E36C09"/>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7"/>
                                        </p:tgtEl>
                                        <p:attrNameLst>
                                          <p:attrName>style.visibility</p:attrName>
                                        </p:attrNameLst>
                                      </p:cBhvr>
                                      <p:to>
                                        <p:strVal val="visible"/>
                                      </p:to>
                                    </p:set>
                                    <p:animEffect transition="in" filter="fade">
                                      <p:cBhvr>
                                        <p:cTn id="7" dur="500"/>
                                        <p:tgtEl>
                                          <p:spTgt spid="3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82"/>
                                        </p:tgtEl>
                                        <p:attrNameLst>
                                          <p:attrName>style.visibility</p:attrName>
                                        </p:attrNameLst>
                                      </p:cBhvr>
                                      <p:to>
                                        <p:strVal val="visible"/>
                                      </p:to>
                                    </p:set>
                                    <p:animEffect transition="in" filter="fade">
                                      <p:cBhvr>
                                        <p:cTn id="12" dur="500"/>
                                        <p:tgtEl>
                                          <p:spTgt spid="3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9"/>
        <p:cNvGrpSpPr/>
        <p:nvPr/>
      </p:nvGrpSpPr>
      <p:grpSpPr>
        <a:xfrm>
          <a:off x="0" y="0"/>
          <a:ext cx="0" cy="0"/>
          <a:chOff x="0" y="0"/>
          <a:chExt cx="0" cy="0"/>
        </a:xfrm>
      </p:grpSpPr>
      <p:grpSp>
        <p:nvGrpSpPr>
          <p:cNvPr id="3190" name="Google Shape;3190;p12"/>
          <p:cNvGrpSpPr/>
          <p:nvPr/>
        </p:nvGrpSpPr>
        <p:grpSpPr>
          <a:xfrm>
            <a:off x="879671" y="437656"/>
            <a:ext cx="5259872" cy="570588"/>
            <a:chOff x="1296327" y="1647588"/>
            <a:chExt cx="5259872" cy="570588"/>
          </a:xfrm>
        </p:grpSpPr>
        <p:sp>
          <p:nvSpPr>
            <p:cNvPr id="3191" name="Google Shape;3191;p12"/>
            <p:cNvSpPr txBox="1"/>
            <p:nvPr/>
          </p:nvSpPr>
          <p:spPr>
            <a:xfrm>
              <a:off x="1866915" y="1694956"/>
              <a:ext cx="46892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địa chỉ cho mỗi bức thư</a:t>
              </a:r>
              <a:endParaRPr sz="2800">
                <a:solidFill>
                  <a:schemeClr val="dk1"/>
                </a:solidFill>
                <a:latin typeface="Arial"/>
                <a:ea typeface="Arial"/>
                <a:cs typeface="Arial"/>
                <a:sym typeface="Arial"/>
              </a:endParaRPr>
            </a:p>
          </p:txBody>
        </p:sp>
        <p:sp>
          <p:nvSpPr>
            <p:cNvPr id="3192" name="Google Shape;3192;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pic>
        <p:nvPicPr>
          <p:cNvPr id="3193" name="Google Shape;3193;p12" descr="Screen Clipping"/>
          <p:cNvPicPr preferRelativeResize="0"/>
          <p:nvPr/>
        </p:nvPicPr>
        <p:blipFill rotWithShape="1">
          <a:blip r:embed="rId4">
            <a:alphaModFix/>
          </a:blip>
          <a:srcRect/>
          <a:stretch/>
        </p:blipFill>
        <p:spPr>
          <a:xfrm>
            <a:off x="2119331" y="1152717"/>
            <a:ext cx="7535327" cy="5048955"/>
          </a:xfrm>
          <a:prstGeom prst="rect">
            <a:avLst/>
          </a:prstGeom>
          <a:noFill/>
          <a:ln>
            <a:noFill/>
          </a:ln>
        </p:spPr>
      </p:pic>
      <p:cxnSp>
        <p:nvCxnSpPr>
          <p:cNvPr id="3194" name="Google Shape;3194;p12"/>
          <p:cNvCxnSpPr/>
          <p:nvPr/>
        </p:nvCxnSpPr>
        <p:spPr>
          <a:xfrm rot="10800000">
            <a:off x="4101737" y="2717075"/>
            <a:ext cx="796834" cy="960119"/>
          </a:xfrm>
          <a:prstGeom prst="straightConnector1">
            <a:avLst/>
          </a:prstGeom>
          <a:noFill/>
          <a:ln w="28575" cap="flat" cmpd="sng">
            <a:solidFill>
              <a:schemeClr val="dk1"/>
            </a:solidFill>
            <a:prstDash val="solid"/>
            <a:miter lim="800000"/>
            <a:headEnd type="none" w="sm" len="sm"/>
            <a:tailEnd type="none" w="sm" len="sm"/>
          </a:ln>
        </p:spPr>
      </p:cxnSp>
      <p:cxnSp>
        <p:nvCxnSpPr>
          <p:cNvPr id="3195" name="Google Shape;3195;p12"/>
          <p:cNvCxnSpPr/>
          <p:nvPr/>
        </p:nvCxnSpPr>
        <p:spPr>
          <a:xfrm flipH="1">
            <a:off x="7393577" y="3043646"/>
            <a:ext cx="836023" cy="326571"/>
          </a:xfrm>
          <a:prstGeom prst="straightConnector1">
            <a:avLst/>
          </a:prstGeom>
          <a:noFill/>
          <a:ln w="28575" cap="flat" cmpd="sng">
            <a:solidFill>
              <a:schemeClr val="dk1"/>
            </a:solidFill>
            <a:prstDash val="solid"/>
            <a:miter lim="800000"/>
            <a:headEnd type="none" w="sm" len="sm"/>
            <a:tailEnd type="none" w="sm" len="sm"/>
          </a:ln>
        </p:spPr>
      </p:cxnSp>
      <p:cxnSp>
        <p:nvCxnSpPr>
          <p:cNvPr id="3196" name="Google Shape;3196;p12"/>
          <p:cNvCxnSpPr/>
          <p:nvPr/>
        </p:nvCxnSpPr>
        <p:spPr>
          <a:xfrm rot="10800000">
            <a:off x="6766560" y="5094514"/>
            <a:ext cx="1672046" cy="613955"/>
          </a:xfrm>
          <a:prstGeom prst="straightConnector1">
            <a:avLst/>
          </a:prstGeom>
          <a:noFill/>
          <a:ln w="28575" cap="flat" cmpd="sng">
            <a:solidFill>
              <a:schemeClr val="dk1"/>
            </a:solidFill>
            <a:prstDash val="solid"/>
            <a:miter lim="800000"/>
            <a:headEnd type="none" w="sm" len="sm"/>
            <a:tailEnd type="none" w="sm" len="sm"/>
          </a:ln>
        </p:spPr>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0"/>
                                        </p:tgtEl>
                                        <p:attrNameLst>
                                          <p:attrName>style.visibility</p:attrName>
                                        </p:attrNameLst>
                                      </p:cBhvr>
                                      <p:to>
                                        <p:strVal val="visible"/>
                                      </p:to>
                                    </p:set>
                                    <p:animEffect transition="in" filter="fade">
                                      <p:cBhvr>
                                        <p:cTn id="7" dur="500"/>
                                        <p:tgtEl>
                                          <p:spTgt spid="31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94"/>
                                        </p:tgtEl>
                                        <p:attrNameLst>
                                          <p:attrName>style.visibility</p:attrName>
                                        </p:attrNameLst>
                                      </p:cBhvr>
                                      <p:to>
                                        <p:strVal val="visible"/>
                                      </p:to>
                                    </p:set>
                                    <p:animEffect transition="in" filter="fade">
                                      <p:cBhvr>
                                        <p:cTn id="12" dur="500"/>
                                        <p:tgtEl>
                                          <p:spTgt spid="31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95"/>
                                        </p:tgtEl>
                                        <p:attrNameLst>
                                          <p:attrName>style.visibility</p:attrName>
                                        </p:attrNameLst>
                                      </p:cBhvr>
                                      <p:to>
                                        <p:strVal val="visible"/>
                                      </p:to>
                                    </p:set>
                                    <p:animEffect transition="in" filter="fade">
                                      <p:cBhvr>
                                        <p:cTn id="17" dur="500"/>
                                        <p:tgtEl>
                                          <p:spTgt spid="31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96"/>
                                        </p:tgtEl>
                                        <p:attrNameLst>
                                          <p:attrName>style.visibility</p:attrName>
                                        </p:attrNameLst>
                                      </p:cBhvr>
                                      <p:to>
                                        <p:strVal val="visible"/>
                                      </p:to>
                                    </p:set>
                                    <p:animEffect transition="in" filter="fade">
                                      <p:cBhvr>
                                        <p:cTn id="22" dur="500"/>
                                        <p:tgtEl>
                                          <p:spTgt spid="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00"/>
        <p:cNvGrpSpPr/>
        <p:nvPr/>
      </p:nvGrpSpPr>
      <p:grpSpPr>
        <a:xfrm>
          <a:off x="0" y="0"/>
          <a:ext cx="0" cy="0"/>
          <a:chOff x="0" y="0"/>
          <a:chExt cx="0" cy="0"/>
        </a:xfrm>
      </p:grpSpPr>
      <p:grpSp>
        <p:nvGrpSpPr>
          <p:cNvPr id="3201" name="Google Shape;3201;p13"/>
          <p:cNvGrpSpPr/>
          <p:nvPr/>
        </p:nvGrpSpPr>
        <p:grpSpPr>
          <a:xfrm>
            <a:off x="810728" y="698913"/>
            <a:ext cx="10390672" cy="1432363"/>
            <a:chOff x="1296327" y="1647588"/>
            <a:chExt cx="10390672" cy="1432363"/>
          </a:xfrm>
        </p:grpSpPr>
        <p:sp>
          <p:nvSpPr>
            <p:cNvPr id="3202" name="Google Shape;3202;p13"/>
            <p:cNvSpPr txBox="1"/>
            <p:nvPr/>
          </p:nvSpPr>
          <p:spPr>
            <a:xfrm>
              <a:off x="1866915" y="1694956"/>
              <a:ext cx="982008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Đầu năm, một công ty có 205 người đang làm việc. Đến cuối năm, công ty có 12 người nghỉ việc. Hỏi cuối năm, công ty đó còn lại bao nhiêu người đang làm việc?</a:t>
              </a:r>
              <a:endParaRPr/>
            </a:p>
          </p:txBody>
        </p:sp>
        <p:sp>
          <p:nvSpPr>
            <p:cNvPr id="3203" name="Google Shape;3203;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sp>
        <p:nvSpPr>
          <p:cNvPr id="3204" name="Google Shape;3204;p13"/>
          <p:cNvSpPr txBox="1"/>
          <p:nvPr/>
        </p:nvSpPr>
        <p:spPr>
          <a:xfrm>
            <a:off x="1048067" y="2178644"/>
            <a:ext cx="3319215"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205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Nghỉ    : 12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Còn lại: … người?</a:t>
            </a:r>
            <a:endParaRPr/>
          </a:p>
        </p:txBody>
      </p:sp>
      <p:sp>
        <p:nvSpPr>
          <p:cNvPr id="3205" name="Google Shape;3205;p13"/>
          <p:cNvSpPr txBox="1"/>
          <p:nvPr/>
        </p:nvSpPr>
        <p:spPr>
          <a:xfrm>
            <a:off x="1529385" y="4052361"/>
            <a:ext cx="9523946"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Cuối năm, công ty đó còn lại số người đang làm việc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205 – 12 = 193 (người)</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193 người </a:t>
            </a:r>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1"/>
                                        </p:tgtEl>
                                        <p:attrNameLst>
                                          <p:attrName>style.visibility</p:attrName>
                                        </p:attrNameLst>
                                      </p:cBhvr>
                                      <p:to>
                                        <p:strVal val="visible"/>
                                      </p:to>
                                    </p:set>
                                    <p:animEffect transition="in" filter="fade">
                                      <p:cBhvr>
                                        <p:cTn id="7" dur="500"/>
                                        <p:tgtEl>
                                          <p:spTgt spid="32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04"/>
                                        </p:tgtEl>
                                        <p:attrNameLst>
                                          <p:attrName>style.visibility</p:attrName>
                                        </p:attrNameLst>
                                      </p:cBhvr>
                                      <p:to>
                                        <p:strVal val="visible"/>
                                      </p:to>
                                    </p:set>
                                    <p:animEffect transition="in" filter="fade">
                                      <p:cBhvr>
                                        <p:cTn id="12" dur="500"/>
                                        <p:tgtEl>
                                          <p:spTgt spid="32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05">
                                            <p:txEl>
                                              <p:pRg st="0" end="0"/>
                                            </p:txEl>
                                          </p:spTgt>
                                        </p:tgtEl>
                                        <p:attrNameLst>
                                          <p:attrName>style.visibility</p:attrName>
                                        </p:attrNameLst>
                                      </p:cBhvr>
                                      <p:to>
                                        <p:strVal val="visible"/>
                                      </p:to>
                                    </p:set>
                                    <p:animEffect transition="in" filter="fade">
                                      <p:cBhvr>
                                        <p:cTn id="17" dur="500"/>
                                        <p:tgtEl>
                                          <p:spTgt spid="320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05">
                                            <p:txEl>
                                              <p:pRg st="1" end="1"/>
                                            </p:txEl>
                                          </p:spTgt>
                                        </p:tgtEl>
                                        <p:attrNameLst>
                                          <p:attrName>style.visibility</p:attrName>
                                        </p:attrNameLst>
                                      </p:cBhvr>
                                      <p:to>
                                        <p:strVal val="visible"/>
                                      </p:to>
                                    </p:set>
                                    <p:animEffect transition="in" filter="fade">
                                      <p:cBhvr>
                                        <p:cTn id="22" dur="500"/>
                                        <p:tgtEl>
                                          <p:spTgt spid="320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05">
                                            <p:txEl>
                                              <p:pRg st="2" end="2"/>
                                            </p:txEl>
                                          </p:spTgt>
                                        </p:tgtEl>
                                        <p:attrNameLst>
                                          <p:attrName>style.visibility</p:attrName>
                                        </p:attrNameLst>
                                      </p:cBhvr>
                                      <p:to>
                                        <p:strVal val="visible"/>
                                      </p:to>
                                    </p:set>
                                    <p:animEffect transition="in" filter="fade">
                                      <p:cBhvr>
                                        <p:cTn id="27" dur="500"/>
                                        <p:tgtEl>
                                          <p:spTgt spid="320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05">
                                            <p:txEl>
                                              <p:pRg st="3" end="3"/>
                                            </p:txEl>
                                          </p:spTgt>
                                        </p:tgtEl>
                                        <p:attrNameLst>
                                          <p:attrName>style.visibility</p:attrName>
                                        </p:attrNameLst>
                                      </p:cBhvr>
                                      <p:to>
                                        <p:strVal val="visible"/>
                                      </p:to>
                                    </p:set>
                                    <p:animEffect transition="in" filter="fade">
                                      <p:cBhvr>
                                        <p:cTn id="32" dur="500"/>
                                        <p:tgtEl>
                                          <p:spTgt spid="32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09"/>
        <p:cNvGrpSpPr/>
        <p:nvPr/>
      </p:nvGrpSpPr>
      <p:grpSpPr>
        <a:xfrm>
          <a:off x="0" y="0"/>
          <a:ext cx="0" cy="0"/>
          <a:chOff x="0" y="0"/>
          <a:chExt cx="0" cy="0"/>
        </a:xfrm>
      </p:grpSpPr>
      <p:grpSp>
        <p:nvGrpSpPr>
          <p:cNvPr id="3210" name="Google Shape;3210;p14"/>
          <p:cNvGrpSpPr/>
          <p:nvPr/>
        </p:nvGrpSpPr>
        <p:grpSpPr>
          <a:xfrm>
            <a:off x="710511" y="564686"/>
            <a:ext cx="3150289" cy="2494177"/>
            <a:chOff x="1201797" y="1647588"/>
            <a:chExt cx="3150289" cy="2494177"/>
          </a:xfrm>
        </p:grpSpPr>
        <p:sp>
          <p:nvSpPr>
            <p:cNvPr id="3211" name="Google Shape;3211;p14"/>
            <p:cNvSpPr txBox="1"/>
            <p:nvPr/>
          </p:nvSpPr>
          <p:spPr>
            <a:xfrm>
              <a:off x="1201797" y="2325883"/>
              <a:ext cx="3150289"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Trong tấm bản đồ, Rô-bốt đi qua các phép tính có thứ tự như sau:</a:t>
              </a:r>
              <a:endParaRPr/>
            </a:p>
          </p:txBody>
        </p:sp>
        <p:sp>
          <p:nvSpPr>
            <p:cNvPr id="3212" name="Google Shape;3212;p1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grpSp>
        <p:nvGrpSpPr>
          <p:cNvPr id="3213" name="Google Shape;3213;p14"/>
          <p:cNvGrpSpPr/>
          <p:nvPr/>
        </p:nvGrpSpPr>
        <p:grpSpPr>
          <a:xfrm>
            <a:off x="4397591" y="717086"/>
            <a:ext cx="5933884" cy="523220"/>
            <a:chOff x="1711516" y="1747756"/>
            <a:chExt cx="5933884" cy="523220"/>
          </a:xfrm>
        </p:grpSpPr>
        <p:sp>
          <p:nvSpPr>
            <p:cNvPr id="3214" name="Google Shape;3214;p14"/>
            <p:cNvSpPr txBox="1"/>
            <p:nvPr/>
          </p:nvSpPr>
          <p:spPr>
            <a:xfrm>
              <a:off x="1711516" y="1747756"/>
              <a:ext cx="59338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292       537       380       38       1000</a:t>
              </a:r>
              <a:endParaRPr/>
            </a:p>
          </p:txBody>
        </p:sp>
        <p:sp>
          <p:nvSpPr>
            <p:cNvPr id="3215" name="Google Shape;3215;p14"/>
            <p:cNvSpPr/>
            <p:nvPr/>
          </p:nvSpPr>
          <p:spPr>
            <a:xfrm>
              <a:off x="25146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14"/>
            <p:cNvSpPr/>
            <p:nvPr/>
          </p:nvSpPr>
          <p:spPr>
            <a:xfrm>
              <a:off x="3774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14"/>
            <p:cNvSpPr/>
            <p:nvPr/>
          </p:nvSpPr>
          <p:spPr>
            <a:xfrm>
              <a:off x="51054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14"/>
            <p:cNvSpPr/>
            <p:nvPr/>
          </p:nvSpPr>
          <p:spPr>
            <a:xfrm>
              <a:off x="6187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3219" name="Google Shape;3219;p14"/>
          <p:cNvPicPr preferRelativeResize="0"/>
          <p:nvPr/>
        </p:nvPicPr>
        <p:blipFill rotWithShape="1">
          <a:blip r:embed="rId4">
            <a:alphaModFix/>
          </a:blip>
          <a:srcRect/>
          <a:stretch/>
        </p:blipFill>
        <p:spPr>
          <a:xfrm>
            <a:off x="3666752" y="1380793"/>
            <a:ext cx="7395563" cy="5002392"/>
          </a:xfrm>
          <a:prstGeom prst="rect">
            <a:avLst/>
          </a:prstGeom>
          <a:noFill/>
          <a:ln>
            <a:noFill/>
          </a:ln>
        </p:spPr>
      </p:pic>
      <p:grpSp>
        <p:nvGrpSpPr>
          <p:cNvPr id="3220" name="Google Shape;3220;p14"/>
          <p:cNvGrpSpPr/>
          <p:nvPr/>
        </p:nvGrpSpPr>
        <p:grpSpPr>
          <a:xfrm>
            <a:off x="4188517" y="3852272"/>
            <a:ext cx="699230" cy="609600"/>
            <a:chOff x="1839017" y="3577189"/>
            <a:chExt cx="699230" cy="609600"/>
          </a:xfrm>
        </p:grpSpPr>
        <p:sp>
          <p:nvSpPr>
            <p:cNvPr id="3221" name="Google Shape;3221;p14"/>
            <p:cNvSpPr/>
            <p:nvPr/>
          </p:nvSpPr>
          <p:spPr>
            <a:xfrm>
              <a:off x="1883832" y="3577189"/>
              <a:ext cx="609600" cy="609600"/>
            </a:xfrm>
            <a:prstGeom prst="ellipse">
              <a:avLst/>
            </a:prstGeom>
            <a:solidFill>
              <a:schemeClr val="lt1"/>
            </a:solidFill>
            <a:ln w="50800" cap="flat" cmpd="dbl">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2" name="Google Shape;3222;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292</a:t>
              </a:r>
              <a:endParaRPr sz="2400" b="1">
                <a:solidFill>
                  <a:schemeClr val="dk1"/>
                </a:solidFill>
                <a:latin typeface="Arial"/>
                <a:ea typeface="Arial"/>
                <a:cs typeface="Arial"/>
                <a:sym typeface="Arial"/>
              </a:endParaRPr>
            </a:p>
          </p:txBody>
        </p:sp>
      </p:grpSp>
      <p:grpSp>
        <p:nvGrpSpPr>
          <p:cNvPr id="3223" name="Google Shape;3223;p14"/>
          <p:cNvGrpSpPr/>
          <p:nvPr/>
        </p:nvGrpSpPr>
        <p:grpSpPr>
          <a:xfrm>
            <a:off x="6111344" y="3179172"/>
            <a:ext cx="699230" cy="609600"/>
            <a:chOff x="1839017" y="3577189"/>
            <a:chExt cx="699230" cy="609600"/>
          </a:xfrm>
        </p:grpSpPr>
        <p:sp>
          <p:nvSpPr>
            <p:cNvPr id="3224" name="Google Shape;3224;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5" name="Google Shape;3225;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195</a:t>
              </a:r>
              <a:endParaRPr sz="2400" b="1">
                <a:solidFill>
                  <a:schemeClr val="dk1"/>
                </a:solidFill>
                <a:latin typeface="Arial"/>
                <a:ea typeface="Arial"/>
                <a:cs typeface="Arial"/>
                <a:sym typeface="Arial"/>
              </a:endParaRPr>
            </a:p>
          </p:txBody>
        </p:sp>
      </p:grpSp>
      <p:grpSp>
        <p:nvGrpSpPr>
          <p:cNvPr id="3226" name="Google Shape;3226;p14"/>
          <p:cNvGrpSpPr/>
          <p:nvPr/>
        </p:nvGrpSpPr>
        <p:grpSpPr>
          <a:xfrm>
            <a:off x="4378197" y="5309632"/>
            <a:ext cx="699230" cy="609600"/>
            <a:chOff x="1839017" y="3577189"/>
            <a:chExt cx="699230" cy="609600"/>
          </a:xfrm>
        </p:grpSpPr>
        <p:sp>
          <p:nvSpPr>
            <p:cNvPr id="3227" name="Google Shape;3227;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8" name="Google Shape;3228;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537</a:t>
              </a:r>
              <a:endParaRPr sz="2400" b="1">
                <a:solidFill>
                  <a:schemeClr val="dk1"/>
                </a:solidFill>
                <a:latin typeface="Arial"/>
                <a:ea typeface="Arial"/>
                <a:cs typeface="Arial"/>
                <a:sym typeface="Arial"/>
              </a:endParaRPr>
            </a:p>
          </p:txBody>
        </p:sp>
      </p:grpSp>
      <p:grpSp>
        <p:nvGrpSpPr>
          <p:cNvPr id="3229" name="Google Shape;3229;p14"/>
          <p:cNvGrpSpPr/>
          <p:nvPr/>
        </p:nvGrpSpPr>
        <p:grpSpPr>
          <a:xfrm>
            <a:off x="7286580" y="5411232"/>
            <a:ext cx="699230" cy="609600"/>
            <a:chOff x="1839017" y="3577189"/>
            <a:chExt cx="699230" cy="609600"/>
          </a:xfrm>
        </p:grpSpPr>
        <p:sp>
          <p:nvSpPr>
            <p:cNvPr id="3230" name="Google Shape;3230;p14"/>
            <p:cNvSpPr/>
            <p:nvPr/>
          </p:nvSpPr>
          <p:spPr>
            <a:xfrm>
              <a:off x="1883832" y="3577189"/>
              <a:ext cx="609600" cy="609600"/>
            </a:xfrm>
            <a:prstGeom prst="ellipse">
              <a:avLst/>
            </a:prstGeom>
            <a:solidFill>
              <a:schemeClr val="lt1"/>
            </a:solidFill>
            <a:ln w="50800" cap="flat" cmpd="dbl">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1" name="Google Shape;3231;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380</a:t>
              </a:r>
              <a:endParaRPr sz="2400" b="1">
                <a:solidFill>
                  <a:schemeClr val="dk1"/>
                </a:solidFill>
                <a:latin typeface="Arial"/>
                <a:ea typeface="Arial"/>
                <a:cs typeface="Arial"/>
                <a:sym typeface="Arial"/>
              </a:endParaRPr>
            </a:p>
          </p:txBody>
        </p:sp>
      </p:grpSp>
      <p:grpSp>
        <p:nvGrpSpPr>
          <p:cNvPr id="3232" name="Google Shape;3232;p14"/>
          <p:cNvGrpSpPr/>
          <p:nvPr/>
        </p:nvGrpSpPr>
        <p:grpSpPr>
          <a:xfrm>
            <a:off x="8219544" y="2501094"/>
            <a:ext cx="609600" cy="609600"/>
            <a:chOff x="1883832" y="3577189"/>
            <a:chExt cx="609600" cy="609600"/>
          </a:xfrm>
        </p:grpSpPr>
        <p:sp>
          <p:nvSpPr>
            <p:cNvPr id="3233" name="Google Shape;3233;p14"/>
            <p:cNvSpPr/>
            <p:nvPr/>
          </p:nvSpPr>
          <p:spPr>
            <a:xfrm>
              <a:off x="1883832" y="3577189"/>
              <a:ext cx="609600" cy="609600"/>
            </a:xfrm>
            <a:prstGeom prst="ellipse">
              <a:avLst/>
            </a:prstGeom>
            <a:solidFill>
              <a:schemeClr val="lt1"/>
            </a:solidFill>
            <a:ln w="50800" cap="flat" cmpd="dbl">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4" name="Google Shape;3234;p14"/>
            <p:cNvSpPr txBox="1"/>
            <p:nvPr/>
          </p:nvSpPr>
          <p:spPr>
            <a:xfrm>
              <a:off x="1915217" y="3651156"/>
              <a:ext cx="52770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a:t>
              </a:r>
              <a:endParaRPr sz="2400" b="1">
                <a:solidFill>
                  <a:schemeClr val="dk1"/>
                </a:solidFill>
                <a:latin typeface="Arial"/>
                <a:ea typeface="Arial"/>
                <a:cs typeface="Arial"/>
                <a:sym typeface="Arial"/>
              </a:endParaRPr>
            </a:p>
          </p:txBody>
        </p:sp>
      </p:grpSp>
      <p:grpSp>
        <p:nvGrpSpPr>
          <p:cNvPr id="3235" name="Google Shape;3235;p14"/>
          <p:cNvGrpSpPr/>
          <p:nvPr/>
        </p:nvGrpSpPr>
        <p:grpSpPr>
          <a:xfrm>
            <a:off x="9260944" y="1602133"/>
            <a:ext cx="699230" cy="609600"/>
            <a:chOff x="1864417" y="3577189"/>
            <a:chExt cx="699230" cy="609600"/>
          </a:xfrm>
        </p:grpSpPr>
        <p:sp>
          <p:nvSpPr>
            <p:cNvPr id="3236" name="Google Shape;3236;p14"/>
            <p:cNvSpPr/>
            <p:nvPr/>
          </p:nvSpPr>
          <p:spPr>
            <a:xfrm>
              <a:off x="1883832" y="3577189"/>
              <a:ext cx="609600" cy="609600"/>
            </a:xfrm>
            <a:prstGeom prst="ellipse">
              <a:avLst/>
            </a:prstGeom>
            <a:solidFill>
              <a:schemeClr val="lt1"/>
            </a:solidFill>
            <a:ln w="50800" cap="flat" cmpd="dbl">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7" name="Google Shape;3237;p14"/>
            <p:cNvSpPr txBox="1"/>
            <p:nvPr/>
          </p:nvSpPr>
          <p:spPr>
            <a:xfrm>
              <a:off x="18644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321</a:t>
              </a:r>
              <a:endParaRPr sz="2400" b="1">
                <a:solidFill>
                  <a:schemeClr val="dk1"/>
                </a:solidFill>
                <a:latin typeface="Arial"/>
                <a:ea typeface="Arial"/>
                <a:cs typeface="Arial"/>
                <a:sym typeface="Arial"/>
              </a:endParaRPr>
            </a:p>
          </p:txBody>
        </p:sp>
      </p:grpSp>
      <p:grpSp>
        <p:nvGrpSpPr>
          <p:cNvPr id="3238" name="Google Shape;3238;p14"/>
          <p:cNvGrpSpPr/>
          <p:nvPr/>
        </p:nvGrpSpPr>
        <p:grpSpPr>
          <a:xfrm>
            <a:off x="9585159" y="4801632"/>
            <a:ext cx="870751" cy="609600"/>
            <a:chOff x="1864417" y="3577189"/>
            <a:chExt cx="870751" cy="609600"/>
          </a:xfrm>
        </p:grpSpPr>
        <p:sp>
          <p:nvSpPr>
            <p:cNvPr id="3239" name="Google Shape;3239;p14"/>
            <p:cNvSpPr/>
            <p:nvPr/>
          </p:nvSpPr>
          <p:spPr>
            <a:xfrm>
              <a:off x="1883832" y="3577189"/>
              <a:ext cx="851336" cy="609600"/>
            </a:xfrm>
            <a:prstGeom prst="ellipse">
              <a:avLst/>
            </a:prstGeom>
            <a:solidFill>
              <a:schemeClr val="lt1"/>
            </a:solidFill>
            <a:ln w="50800" cap="flat" cmpd="dbl">
              <a:solidFill>
                <a:srgbClr val="FC51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40" name="Google Shape;3240;p14"/>
            <p:cNvSpPr txBox="1"/>
            <p:nvPr/>
          </p:nvSpPr>
          <p:spPr>
            <a:xfrm>
              <a:off x="1864417" y="3651156"/>
              <a:ext cx="87075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1000</a:t>
              </a:r>
              <a:endParaRPr sz="2400" b="1">
                <a:solidFill>
                  <a:schemeClr val="dk1"/>
                </a:solidFill>
                <a:latin typeface="Arial"/>
                <a:ea typeface="Arial"/>
                <a:cs typeface="Arial"/>
                <a:sym typeface="Arial"/>
              </a:endParaRPr>
            </a:p>
          </p:txBody>
        </p:sp>
      </p:grpSp>
      <p:sp>
        <p:nvSpPr>
          <p:cNvPr id="3241" name="Google Shape;3241;p14"/>
          <p:cNvSpPr/>
          <p:nvPr/>
        </p:nvSpPr>
        <p:spPr>
          <a:xfrm>
            <a:off x="4203700" y="2654300"/>
            <a:ext cx="177800" cy="736600"/>
          </a:xfrm>
          <a:custGeom>
            <a:avLst/>
            <a:gdLst/>
            <a:ahLst/>
            <a:cxnLst/>
            <a:rect l="l" t="t" r="r" b="b"/>
            <a:pathLst>
              <a:path w="177800" h="736600" extrusionOk="0">
                <a:moveTo>
                  <a:pt x="0" y="0"/>
                </a:moveTo>
                <a:lnTo>
                  <a:pt x="0" y="0"/>
                </a:lnTo>
                <a:cubicBezTo>
                  <a:pt x="12376" y="41255"/>
                  <a:pt x="45025" y="135637"/>
                  <a:pt x="50800" y="190500"/>
                </a:cubicBezTo>
                <a:cubicBezTo>
                  <a:pt x="57020" y="249591"/>
                  <a:pt x="56558" y="309289"/>
                  <a:pt x="63500" y="368300"/>
                </a:cubicBezTo>
                <a:cubicBezTo>
                  <a:pt x="65064" y="381595"/>
                  <a:pt x="72522" y="393528"/>
                  <a:pt x="76200" y="406400"/>
                </a:cubicBezTo>
                <a:cubicBezTo>
                  <a:pt x="80995" y="423183"/>
                  <a:pt x="85114" y="440161"/>
                  <a:pt x="88900" y="457200"/>
                </a:cubicBezTo>
                <a:cubicBezTo>
                  <a:pt x="112834" y="564905"/>
                  <a:pt x="87352" y="477957"/>
                  <a:pt x="127000" y="596900"/>
                </a:cubicBezTo>
                <a:cubicBezTo>
                  <a:pt x="131233" y="609600"/>
                  <a:pt x="132274" y="623861"/>
                  <a:pt x="139700" y="635000"/>
                </a:cubicBezTo>
                <a:lnTo>
                  <a:pt x="165100" y="673100"/>
                </a:lnTo>
                <a:lnTo>
                  <a:pt x="177800" y="736600"/>
                </a:lnTo>
                <a:lnTo>
                  <a:pt x="177800" y="736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2" name="Google Shape;3242;p14"/>
          <p:cNvSpPr/>
          <p:nvPr/>
        </p:nvSpPr>
        <p:spPr>
          <a:xfrm>
            <a:off x="4169499" y="3962400"/>
            <a:ext cx="173901" cy="1041400"/>
          </a:xfrm>
          <a:custGeom>
            <a:avLst/>
            <a:gdLst/>
            <a:ahLst/>
            <a:cxnLst/>
            <a:rect l="l" t="t" r="r" b="b"/>
            <a:pathLst>
              <a:path w="173901" h="1041400" extrusionOk="0">
                <a:moveTo>
                  <a:pt x="173901" y="0"/>
                </a:moveTo>
                <a:lnTo>
                  <a:pt x="173901" y="0"/>
                </a:lnTo>
                <a:cubicBezTo>
                  <a:pt x="161201" y="38100"/>
                  <a:pt x="144999" y="75207"/>
                  <a:pt x="135801" y="114300"/>
                </a:cubicBezTo>
                <a:cubicBezTo>
                  <a:pt x="89957" y="309136"/>
                  <a:pt x="147222" y="143965"/>
                  <a:pt x="110401" y="266700"/>
                </a:cubicBezTo>
                <a:cubicBezTo>
                  <a:pt x="102708" y="292345"/>
                  <a:pt x="99853" y="320623"/>
                  <a:pt x="85001" y="342900"/>
                </a:cubicBezTo>
                <a:cubicBezTo>
                  <a:pt x="52175" y="392139"/>
                  <a:pt x="64428" y="366520"/>
                  <a:pt x="46901" y="419100"/>
                </a:cubicBezTo>
                <a:cubicBezTo>
                  <a:pt x="42668" y="452967"/>
                  <a:pt x="43181" y="487772"/>
                  <a:pt x="34201" y="520700"/>
                </a:cubicBezTo>
                <a:cubicBezTo>
                  <a:pt x="30185" y="535426"/>
                  <a:pt x="9436" y="543550"/>
                  <a:pt x="8801" y="558800"/>
                </a:cubicBezTo>
                <a:cubicBezTo>
                  <a:pt x="6780" y="607312"/>
                  <a:pt x="-25219" y="791480"/>
                  <a:pt x="46901" y="863600"/>
                </a:cubicBezTo>
                <a:cubicBezTo>
                  <a:pt x="57694" y="874393"/>
                  <a:pt x="72301" y="880533"/>
                  <a:pt x="85001" y="889000"/>
                </a:cubicBezTo>
                <a:cubicBezTo>
                  <a:pt x="86695" y="895774"/>
                  <a:pt x="103113" y="966968"/>
                  <a:pt x="110401" y="977900"/>
                </a:cubicBezTo>
                <a:lnTo>
                  <a:pt x="173901" y="1041400"/>
                </a:lnTo>
                <a:lnTo>
                  <a:pt x="173901" y="10414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3" name="Google Shape;3243;p14"/>
          <p:cNvSpPr/>
          <p:nvPr/>
        </p:nvSpPr>
        <p:spPr>
          <a:xfrm>
            <a:off x="5118100" y="5372100"/>
            <a:ext cx="2133600" cy="179193"/>
          </a:xfrm>
          <a:custGeom>
            <a:avLst/>
            <a:gdLst/>
            <a:ahLst/>
            <a:cxnLst/>
            <a:rect l="l" t="t" r="r" b="b"/>
            <a:pathLst>
              <a:path w="2133600" h="179193" extrusionOk="0">
                <a:moveTo>
                  <a:pt x="0" y="0"/>
                </a:moveTo>
                <a:lnTo>
                  <a:pt x="0" y="0"/>
                </a:lnTo>
                <a:lnTo>
                  <a:pt x="139700" y="38100"/>
                </a:lnTo>
                <a:cubicBezTo>
                  <a:pt x="189727" y="52394"/>
                  <a:pt x="170851" y="52672"/>
                  <a:pt x="228600" y="63500"/>
                </a:cubicBezTo>
                <a:cubicBezTo>
                  <a:pt x="279219" y="72991"/>
                  <a:pt x="332142" y="72614"/>
                  <a:pt x="381000" y="88900"/>
                </a:cubicBezTo>
                <a:cubicBezTo>
                  <a:pt x="509043" y="131581"/>
                  <a:pt x="310432" y="66460"/>
                  <a:pt x="469900" y="114300"/>
                </a:cubicBezTo>
                <a:cubicBezTo>
                  <a:pt x="495545" y="121993"/>
                  <a:pt x="519359" y="138363"/>
                  <a:pt x="546100" y="139700"/>
                </a:cubicBezTo>
                <a:lnTo>
                  <a:pt x="800100" y="152400"/>
                </a:lnTo>
                <a:cubicBezTo>
                  <a:pt x="838200" y="156633"/>
                  <a:pt x="876066" y="165100"/>
                  <a:pt x="914400" y="165100"/>
                </a:cubicBezTo>
                <a:cubicBezTo>
                  <a:pt x="1928909" y="165100"/>
                  <a:pt x="1636064" y="209923"/>
                  <a:pt x="2057400" y="139700"/>
                </a:cubicBezTo>
                <a:cubicBezTo>
                  <a:pt x="2070100" y="131233"/>
                  <a:pt x="2081848" y="121126"/>
                  <a:pt x="2095500" y="114300"/>
                </a:cubicBezTo>
                <a:cubicBezTo>
                  <a:pt x="2107474" y="108313"/>
                  <a:pt x="2133600" y="101600"/>
                  <a:pt x="2133600" y="101600"/>
                </a:cubicBezTo>
                <a:lnTo>
                  <a:pt x="2133600" y="101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4" name="Google Shape;3244;p14"/>
          <p:cNvSpPr/>
          <p:nvPr/>
        </p:nvSpPr>
        <p:spPr>
          <a:xfrm>
            <a:off x="8089900" y="3467100"/>
            <a:ext cx="419100" cy="1651000"/>
          </a:xfrm>
          <a:custGeom>
            <a:avLst/>
            <a:gdLst/>
            <a:ahLst/>
            <a:cxnLst/>
            <a:rect l="l" t="t" r="r" b="b"/>
            <a:pathLst>
              <a:path w="419100" h="1651000" extrusionOk="0">
                <a:moveTo>
                  <a:pt x="0" y="1651000"/>
                </a:moveTo>
                <a:lnTo>
                  <a:pt x="0" y="1651000"/>
                </a:lnTo>
                <a:cubicBezTo>
                  <a:pt x="29633" y="1621367"/>
                  <a:pt x="61830" y="1594092"/>
                  <a:pt x="88900" y="1562100"/>
                </a:cubicBezTo>
                <a:cubicBezTo>
                  <a:pt x="108619" y="1538796"/>
                  <a:pt x="118114" y="1507486"/>
                  <a:pt x="139700" y="1485900"/>
                </a:cubicBezTo>
                <a:cubicBezTo>
                  <a:pt x="152400" y="1473200"/>
                  <a:pt x="166302" y="1461598"/>
                  <a:pt x="177800" y="1447800"/>
                </a:cubicBezTo>
                <a:cubicBezTo>
                  <a:pt x="187571" y="1436074"/>
                  <a:pt x="192407" y="1420493"/>
                  <a:pt x="203200" y="1409700"/>
                </a:cubicBezTo>
                <a:cubicBezTo>
                  <a:pt x="213993" y="1398907"/>
                  <a:pt x="228600" y="1392767"/>
                  <a:pt x="241300" y="1384300"/>
                </a:cubicBezTo>
                <a:cubicBezTo>
                  <a:pt x="245533" y="1371600"/>
                  <a:pt x="247358" y="1357823"/>
                  <a:pt x="254000" y="1346200"/>
                </a:cubicBezTo>
                <a:cubicBezTo>
                  <a:pt x="264502" y="1327822"/>
                  <a:pt x="283959" y="1314938"/>
                  <a:pt x="292100" y="1295400"/>
                </a:cubicBezTo>
                <a:cubicBezTo>
                  <a:pt x="305527" y="1263176"/>
                  <a:pt x="306461" y="1226918"/>
                  <a:pt x="317500" y="1193800"/>
                </a:cubicBezTo>
                <a:lnTo>
                  <a:pt x="342900" y="1117600"/>
                </a:lnTo>
                <a:cubicBezTo>
                  <a:pt x="347133" y="1087967"/>
                  <a:pt x="349729" y="1058053"/>
                  <a:pt x="355600" y="1028700"/>
                </a:cubicBezTo>
                <a:cubicBezTo>
                  <a:pt x="366241" y="975497"/>
                  <a:pt x="368726" y="1002449"/>
                  <a:pt x="393700" y="952500"/>
                </a:cubicBezTo>
                <a:cubicBezTo>
                  <a:pt x="409332" y="921236"/>
                  <a:pt x="414222" y="867466"/>
                  <a:pt x="419100" y="838200"/>
                </a:cubicBezTo>
                <a:cubicBezTo>
                  <a:pt x="414867" y="613833"/>
                  <a:pt x="418195" y="389196"/>
                  <a:pt x="406400" y="165100"/>
                </a:cubicBezTo>
                <a:cubicBezTo>
                  <a:pt x="405405" y="146194"/>
                  <a:pt x="388031" y="131878"/>
                  <a:pt x="381000" y="114300"/>
                </a:cubicBezTo>
                <a:cubicBezTo>
                  <a:pt x="351584" y="40760"/>
                  <a:pt x="355600" y="57897"/>
                  <a:pt x="355600" y="0"/>
                </a:cubicBezTo>
                <a:lnTo>
                  <a:pt x="355600" y="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5" name="Google Shape;3245;p14"/>
          <p:cNvSpPr/>
          <p:nvPr/>
        </p:nvSpPr>
        <p:spPr>
          <a:xfrm>
            <a:off x="8813800" y="3441700"/>
            <a:ext cx="1143000" cy="431800"/>
          </a:xfrm>
          <a:custGeom>
            <a:avLst/>
            <a:gdLst/>
            <a:ahLst/>
            <a:cxnLst/>
            <a:rect l="l" t="t" r="r" b="b"/>
            <a:pathLst>
              <a:path w="1143000" h="431800" extrusionOk="0">
                <a:moveTo>
                  <a:pt x="0" y="0"/>
                </a:moveTo>
                <a:lnTo>
                  <a:pt x="0" y="0"/>
                </a:lnTo>
                <a:cubicBezTo>
                  <a:pt x="33867" y="12700"/>
                  <a:pt x="68672" y="23133"/>
                  <a:pt x="101600" y="38100"/>
                </a:cubicBezTo>
                <a:cubicBezTo>
                  <a:pt x="115495" y="44416"/>
                  <a:pt x="125408" y="58141"/>
                  <a:pt x="139700" y="63500"/>
                </a:cubicBezTo>
                <a:cubicBezTo>
                  <a:pt x="159911" y="71079"/>
                  <a:pt x="182188" y="71256"/>
                  <a:pt x="203200" y="76200"/>
                </a:cubicBezTo>
                <a:cubicBezTo>
                  <a:pt x="254171" y="88193"/>
                  <a:pt x="304800" y="101600"/>
                  <a:pt x="355600" y="114300"/>
                </a:cubicBezTo>
                <a:cubicBezTo>
                  <a:pt x="372533" y="118533"/>
                  <a:pt x="389052" y="125072"/>
                  <a:pt x="406400" y="127000"/>
                </a:cubicBezTo>
                <a:lnTo>
                  <a:pt x="520700" y="139700"/>
                </a:lnTo>
                <a:cubicBezTo>
                  <a:pt x="605367" y="135467"/>
                  <a:pt x="689928" y="127000"/>
                  <a:pt x="774700" y="127000"/>
                </a:cubicBezTo>
                <a:cubicBezTo>
                  <a:pt x="806482" y="127000"/>
                  <a:pt x="840557" y="144361"/>
                  <a:pt x="863600" y="165100"/>
                </a:cubicBezTo>
                <a:cubicBezTo>
                  <a:pt x="894750" y="193135"/>
                  <a:pt x="917631" y="230754"/>
                  <a:pt x="952500" y="254000"/>
                </a:cubicBezTo>
                <a:cubicBezTo>
                  <a:pt x="965200" y="262467"/>
                  <a:pt x="979807" y="268607"/>
                  <a:pt x="990600" y="279400"/>
                </a:cubicBezTo>
                <a:cubicBezTo>
                  <a:pt x="1005567" y="294367"/>
                  <a:pt x="1013733" y="315233"/>
                  <a:pt x="1028700" y="330200"/>
                </a:cubicBezTo>
                <a:cubicBezTo>
                  <a:pt x="1043667" y="345167"/>
                  <a:pt x="1063570" y="354362"/>
                  <a:pt x="1079500" y="368300"/>
                </a:cubicBezTo>
                <a:lnTo>
                  <a:pt x="1143000" y="431800"/>
                </a:lnTo>
                <a:lnTo>
                  <a:pt x="1143000" y="4318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246" name="Google Shape;3246;p14" descr="Screen Clipping"/>
          <p:cNvPicPr preferRelativeResize="0"/>
          <p:nvPr/>
        </p:nvPicPr>
        <p:blipFill rotWithShape="1">
          <a:blip r:embed="rId5">
            <a:alphaModFix/>
          </a:blip>
          <a:srcRect l="10577" r="5864" b="3024"/>
          <a:stretch/>
        </p:blipFill>
        <p:spPr>
          <a:xfrm>
            <a:off x="4039888" y="1602133"/>
            <a:ext cx="657900" cy="1097578"/>
          </a:xfrm>
          <a:prstGeom prst="rect">
            <a:avLst/>
          </a:prstGeom>
          <a:no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0"/>
                                        </p:tgtEl>
                                        <p:attrNameLst>
                                          <p:attrName>style.visibility</p:attrName>
                                        </p:attrNameLst>
                                      </p:cBhvr>
                                      <p:to>
                                        <p:strVal val="visible"/>
                                      </p:to>
                                    </p:set>
                                    <p:animEffect transition="in" filter="fade">
                                      <p:cBhvr>
                                        <p:cTn id="7" dur="500"/>
                                        <p:tgtEl>
                                          <p:spTgt spid="3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13"/>
                                        </p:tgtEl>
                                        <p:attrNameLst>
                                          <p:attrName>style.visibility</p:attrName>
                                        </p:attrNameLst>
                                      </p:cBhvr>
                                      <p:to>
                                        <p:strVal val="visible"/>
                                      </p:to>
                                    </p:set>
                                    <p:animEffect transition="in" filter="fade">
                                      <p:cBhvr>
                                        <p:cTn id="12" dur="500"/>
                                        <p:tgtEl>
                                          <p:spTgt spid="32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246"/>
                                        </p:tgtEl>
                                        <p:attrNameLst>
                                          <p:attrName>style.visibility</p:attrName>
                                        </p:attrNameLst>
                                      </p:cBhvr>
                                      <p:to>
                                        <p:strVal val="visible"/>
                                      </p:to>
                                    </p:set>
                                    <p:animEffect transition="in" filter="fade">
                                      <p:cBhvr>
                                        <p:cTn id="16" dur="500"/>
                                        <p:tgtEl>
                                          <p:spTgt spid="3246"/>
                                        </p:tgtEl>
                                      </p:cBhvr>
                                    </p:animEffect>
                                  </p:childTnLst>
                                </p:cTn>
                              </p:par>
                              <p:par>
                                <p:cTn id="17" presetID="10" presetClass="entr" presetSubtype="0" fill="hold" nodeType="withEffect">
                                  <p:stCondLst>
                                    <p:cond delay="0"/>
                                  </p:stCondLst>
                                  <p:childTnLst>
                                    <p:set>
                                      <p:cBhvr>
                                        <p:cTn id="18" dur="1" fill="hold">
                                          <p:stCondLst>
                                            <p:cond delay="0"/>
                                          </p:stCondLst>
                                        </p:cTn>
                                        <p:tgtEl>
                                          <p:spTgt spid="3219"/>
                                        </p:tgtEl>
                                        <p:attrNameLst>
                                          <p:attrName>style.visibility</p:attrName>
                                        </p:attrNameLst>
                                      </p:cBhvr>
                                      <p:to>
                                        <p:strVal val="visible"/>
                                      </p:to>
                                    </p:set>
                                    <p:animEffect transition="in" filter="fade">
                                      <p:cBhvr>
                                        <p:cTn id="19" dur="500"/>
                                        <p:tgtEl>
                                          <p:spTgt spid="32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220"/>
                                        </p:tgtEl>
                                        <p:attrNameLst>
                                          <p:attrName>style.visibility</p:attrName>
                                        </p:attrNameLst>
                                      </p:cBhvr>
                                      <p:to>
                                        <p:strVal val="visible"/>
                                      </p:to>
                                    </p:set>
                                    <p:animEffect transition="in" filter="fade">
                                      <p:cBhvr>
                                        <p:cTn id="24" dur="500"/>
                                        <p:tgtEl>
                                          <p:spTgt spid="32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41"/>
                                        </p:tgtEl>
                                        <p:attrNameLst>
                                          <p:attrName>style.visibility</p:attrName>
                                        </p:attrNameLst>
                                      </p:cBhvr>
                                      <p:to>
                                        <p:strVal val="visible"/>
                                      </p:to>
                                    </p:set>
                                    <p:animEffect transition="in" filter="fade">
                                      <p:cBhvr>
                                        <p:cTn id="29" dur="1000"/>
                                        <p:tgtEl>
                                          <p:spTgt spid="324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23"/>
                                        </p:tgtEl>
                                        <p:attrNameLst>
                                          <p:attrName>style.visibility</p:attrName>
                                        </p:attrNameLst>
                                      </p:cBhvr>
                                      <p:to>
                                        <p:strVal val="visible"/>
                                      </p:to>
                                    </p:set>
                                    <p:animEffect transition="in" filter="fade">
                                      <p:cBhvr>
                                        <p:cTn id="34" dur="500"/>
                                        <p:tgtEl>
                                          <p:spTgt spid="32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26"/>
                                        </p:tgtEl>
                                        <p:attrNameLst>
                                          <p:attrName>style.visibility</p:attrName>
                                        </p:attrNameLst>
                                      </p:cBhvr>
                                      <p:to>
                                        <p:strVal val="visible"/>
                                      </p:to>
                                    </p:set>
                                    <p:animEffect transition="in" filter="fade">
                                      <p:cBhvr>
                                        <p:cTn id="39" dur="500"/>
                                        <p:tgtEl>
                                          <p:spTgt spid="32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42"/>
                                        </p:tgtEl>
                                        <p:attrNameLst>
                                          <p:attrName>style.visibility</p:attrName>
                                        </p:attrNameLst>
                                      </p:cBhvr>
                                      <p:to>
                                        <p:strVal val="visible"/>
                                      </p:to>
                                    </p:set>
                                    <p:animEffect transition="in" filter="fade">
                                      <p:cBhvr>
                                        <p:cTn id="44" dur="1000"/>
                                        <p:tgtEl>
                                          <p:spTgt spid="324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29"/>
                                        </p:tgtEl>
                                        <p:attrNameLst>
                                          <p:attrName>style.visibility</p:attrName>
                                        </p:attrNameLst>
                                      </p:cBhvr>
                                      <p:to>
                                        <p:strVal val="visible"/>
                                      </p:to>
                                    </p:set>
                                    <p:animEffect transition="in" filter="fade">
                                      <p:cBhvr>
                                        <p:cTn id="49" dur="500"/>
                                        <p:tgtEl>
                                          <p:spTgt spid="32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43"/>
                                        </p:tgtEl>
                                        <p:attrNameLst>
                                          <p:attrName>style.visibility</p:attrName>
                                        </p:attrNameLst>
                                      </p:cBhvr>
                                      <p:to>
                                        <p:strVal val="visible"/>
                                      </p:to>
                                    </p:set>
                                    <p:animEffect transition="in" filter="fade">
                                      <p:cBhvr>
                                        <p:cTn id="54" dur="1250"/>
                                        <p:tgtEl>
                                          <p:spTgt spid="324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32"/>
                                        </p:tgtEl>
                                        <p:attrNameLst>
                                          <p:attrName>style.visibility</p:attrName>
                                        </p:attrNameLst>
                                      </p:cBhvr>
                                      <p:to>
                                        <p:strVal val="visible"/>
                                      </p:to>
                                    </p:set>
                                    <p:animEffect transition="in" filter="fade">
                                      <p:cBhvr>
                                        <p:cTn id="59" dur="500"/>
                                        <p:tgtEl>
                                          <p:spTgt spid="32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44"/>
                                        </p:tgtEl>
                                        <p:attrNameLst>
                                          <p:attrName>style.visibility</p:attrName>
                                        </p:attrNameLst>
                                      </p:cBhvr>
                                      <p:to>
                                        <p:strVal val="visible"/>
                                      </p:to>
                                    </p:set>
                                    <p:animEffect transition="in" filter="fade">
                                      <p:cBhvr>
                                        <p:cTn id="64" dur="1000"/>
                                        <p:tgtEl>
                                          <p:spTgt spid="324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35"/>
                                        </p:tgtEl>
                                        <p:attrNameLst>
                                          <p:attrName>style.visibility</p:attrName>
                                        </p:attrNameLst>
                                      </p:cBhvr>
                                      <p:to>
                                        <p:strVal val="visible"/>
                                      </p:to>
                                    </p:set>
                                    <p:animEffect transition="in" filter="fade">
                                      <p:cBhvr>
                                        <p:cTn id="69" dur="500"/>
                                        <p:tgtEl>
                                          <p:spTgt spid="323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38"/>
                                        </p:tgtEl>
                                        <p:attrNameLst>
                                          <p:attrName>style.visibility</p:attrName>
                                        </p:attrNameLst>
                                      </p:cBhvr>
                                      <p:to>
                                        <p:strVal val="visible"/>
                                      </p:to>
                                    </p:set>
                                    <p:animEffect transition="in" filter="fade">
                                      <p:cBhvr>
                                        <p:cTn id="74" dur="500"/>
                                        <p:tgtEl>
                                          <p:spTgt spid="323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245"/>
                                        </p:tgtEl>
                                        <p:attrNameLst>
                                          <p:attrName>style.visibility</p:attrName>
                                        </p:attrNameLst>
                                      </p:cBhvr>
                                      <p:to>
                                        <p:strVal val="visible"/>
                                      </p:to>
                                    </p:set>
                                    <p:animEffect transition="in" filter="fade">
                                      <p:cBhvr>
                                        <p:cTn id="79" dur="1000"/>
                                        <p:tgtEl>
                                          <p:spTgt spid="3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50"/>
        <p:cNvGrpSpPr/>
        <p:nvPr/>
      </p:nvGrpSpPr>
      <p:grpSpPr>
        <a:xfrm>
          <a:off x="0" y="0"/>
          <a:ext cx="0" cy="0"/>
          <a:chOff x="0" y="0"/>
          <a:chExt cx="0" cy="0"/>
        </a:xfrm>
      </p:grpSpPr>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54"/>
        <p:cNvGrpSpPr/>
        <p:nvPr/>
      </p:nvGrpSpPr>
      <p:grpSpPr>
        <a:xfrm>
          <a:off x="0" y="0"/>
          <a:ext cx="0" cy="0"/>
          <a:chOff x="0" y="0"/>
          <a:chExt cx="0" cy="0"/>
        </a:xfrm>
      </p:grpSpPr>
      <p:sp>
        <p:nvSpPr>
          <p:cNvPr id="3255" name="Google Shape;3255;p16"/>
          <p:cNvSpPr/>
          <p:nvPr/>
        </p:nvSpPr>
        <p:spPr>
          <a:xfrm>
            <a:off x="4825999" y="1250116"/>
            <a:ext cx="4610100" cy="2472509"/>
          </a:xfrm>
          <a:prstGeom prst="rect">
            <a:avLst/>
          </a:pr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56" name="Google Shape;3256;p16"/>
          <p:cNvGrpSpPr/>
          <p:nvPr/>
        </p:nvGrpSpPr>
        <p:grpSpPr>
          <a:xfrm>
            <a:off x="960685" y="1423341"/>
            <a:ext cx="4382024" cy="570588"/>
            <a:chOff x="1296327" y="1647588"/>
            <a:chExt cx="4382024" cy="570588"/>
          </a:xfrm>
        </p:grpSpPr>
        <p:sp>
          <p:nvSpPr>
            <p:cNvPr id="3257" name="Google Shape;3257;p16"/>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(theo mẫu)</a:t>
              </a:r>
              <a:endParaRPr/>
            </a:p>
          </p:txBody>
        </p:sp>
        <p:sp>
          <p:nvSpPr>
            <p:cNvPr id="3258" name="Google Shape;3258;p1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sp>
        <p:nvSpPr>
          <p:cNvPr id="3259" name="Google Shape;3259;p16"/>
          <p:cNvSpPr txBox="1"/>
          <p:nvPr/>
        </p:nvSpPr>
        <p:spPr>
          <a:xfrm>
            <a:off x="5061872" y="1470709"/>
            <a:ext cx="4374227"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Mẫu: 800 + 200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200 = 800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800 = 200</a:t>
            </a:r>
            <a:endParaRPr/>
          </a:p>
        </p:txBody>
      </p:sp>
      <p:sp>
        <p:nvSpPr>
          <p:cNvPr id="3260" name="Google Shape;3260;p16"/>
          <p:cNvSpPr txBox="1"/>
          <p:nvPr/>
        </p:nvSpPr>
        <p:spPr>
          <a:xfrm>
            <a:off x="1245978" y="3943218"/>
            <a:ext cx="4418221"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a) 300 + 700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300 = 700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700 = 300</a:t>
            </a:r>
            <a:endParaRPr/>
          </a:p>
        </p:txBody>
      </p:sp>
      <p:sp>
        <p:nvSpPr>
          <p:cNvPr id="3261" name="Google Shape;3261;p16"/>
          <p:cNvSpPr txBox="1"/>
          <p:nvPr/>
        </p:nvSpPr>
        <p:spPr>
          <a:xfrm>
            <a:off x="6554578" y="3943218"/>
            <a:ext cx="4418221"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b) 400 + 600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400 = 600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600 = 400</a:t>
            </a:r>
            <a:endParaRPr/>
          </a:p>
        </p:txBody>
      </p:sp>
      <p:sp>
        <p:nvSpPr>
          <p:cNvPr id="3262" name="Google Shape;3262;p16"/>
          <p:cNvSpPr/>
          <p:nvPr/>
        </p:nvSpPr>
        <p:spPr>
          <a:xfrm>
            <a:off x="3835400" y="4114800"/>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3" name="Google Shape;3263;p16"/>
          <p:cNvSpPr/>
          <p:nvPr/>
        </p:nvSpPr>
        <p:spPr>
          <a:xfrm>
            <a:off x="4071273" y="4723930"/>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4" name="Google Shape;3264;p16"/>
          <p:cNvSpPr/>
          <p:nvPr/>
        </p:nvSpPr>
        <p:spPr>
          <a:xfrm>
            <a:off x="4103945" y="5383992"/>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5" name="Google Shape;3265;p16"/>
          <p:cNvSpPr/>
          <p:nvPr/>
        </p:nvSpPr>
        <p:spPr>
          <a:xfrm>
            <a:off x="9200226" y="4163809"/>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6" name="Google Shape;3266;p16"/>
          <p:cNvSpPr/>
          <p:nvPr/>
        </p:nvSpPr>
        <p:spPr>
          <a:xfrm>
            <a:off x="9436099" y="4772939"/>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7" name="Google Shape;3267;p16"/>
          <p:cNvSpPr/>
          <p:nvPr/>
        </p:nvSpPr>
        <p:spPr>
          <a:xfrm>
            <a:off x="9417971" y="5433001"/>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6"/>
                                        </p:tgtEl>
                                        <p:attrNameLst>
                                          <p:attrName>style.visibility</p:attrName>
                                        </p:attrNameLst>
                                      </p:cBhvr>
                                      <p:to>
                                        <p:strVal val="visible"/>
                                      </p:to>
                                    </p:set>
                                    <p:animEffect transition="in" filter="fade">
                                      <p:cBhvr>
                                        <p:cTn id="7" dur="500"/>
                                        <p:tgtEl>
                                          <p:spTgt spid="32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59"/>
                                        </p:tgtEl>
                                        <p:attrNameLst>
                                          <p:attrName>style.visibility</p:attrName>
                                        </p:attrNameLst>
                                      </p:cBhvr>
                                      <p:to>
                                        <p:strVal val="visible"/>
                                      </p:to>
                                    </p:set>
                                    <p:animEffect transition="in" filter="fade">
                                      <p:cBhvr>
                                        <p:cTn id="12" dur="500"/>
                                        <p:tgtEl>
                                          <p:spTgt spid="3259"/>
                                        </p:tgtEl>
                                      </p:cBhvr>
                                    </p:animEffect>
                                  </p:childTnLst>
                                </p:cTn>
                              </p:par>
                              <p:par>
                                <p:cTn id="13" presetID="10" presetClass="entr" presetSubtype="0" fill="hold" nodeType="withEffect">
                                  <p:stCondLst>
                                    <p:cond delay="0"/>
                                  </p:stCondLst>
                                  <p:childTnLst>
                                    <p:set>
                                      <p:cBhvr>
                                        <p:cTn id="14" dur="1" fill="hold">
                                          <p:stCondLst>
                                            <p:cond delay="0"/>
                                          </p:stCondLst>
                                        </p:cTn>
                                        <p:tgtEl>
                                          <p:spTgt spid="3255"/>
                                        </p:tgtEl>
                                        <p:attrNameLst>
                                          <p:attrName>style.visibility</p:attrName>
                                        </p:attrNameLst>
                                      </p:cBhvr>
                                      <p:to>
                                        <p:strVal val="visible"/>
                                      </p:to>
                                    </p:set>
                                    <p:animEffect transition="in" filter="fade">
                                      <p:cBhvr>
                                        <p:cTn id="15" dur="500"/>
                                        <p:tgtEl>
                                          <p:spTgt spid="32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60"/>
                                        </p:tgtEl>
                                        <p:attrNameLst>
                                          <p:attrName>style.visibility</p:attrName>
                                        </p:attrNameLst>
                                      </p:cBhvr>
                                      <p:to>
                                        <p:strVal val="visible"/>
                                      </p:to>
                                    </p:set>
                                    <p:animEffect transition="in" filter="fade">
                                      <p:cBhvr>
                                        <p:cTn id="20" dur="500"/>
                                        <p:tgtEl>
                                          <p:spTgt spid="326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61"/>
                                        </p:tgtEl>
                                        <p:attrNameLst>
                                          <p:attrName>style.visibility</p:attrName>
                                        </p:attrNameLst>
                                      </p:cBhvr>
                                      <p:to>
                                        <p:strVal val="visible"/>
                                      </p:to>
                                    </p:set>
                                    <p:animEffect transition="in" filter="fade">
                                      <p:cBhvr>
                                        <p:cTn id="25" dur="500"/>
                                        <p:tgtEl>
                                          <p:spTgt spid="326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262"/>
                                        </p:tgtEl>
                                      </p:cBhvr>
                                    </p:animEffect>
                                    <p:set>
                                      <p:cBhvr>
                                        <p:cTn id="30" dur="1" fill="hold">
                                          <p:stCondLst>
                                            <p:cond delay="500"/>
                                          </p:stCondLst>
                                        </p:cTn>
                                        <p:tgtEl>
                                          <p:spTgt spid="326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3263"/>
                                        </p:tgtEl>
                                      </p:cBhvr>
                                    </p:animEffect>
                                    <p:set>
                                      <p:cBhvr>
                                        <p:cTn id="35" dur="1" fill="hold">
                                          <p:stCondLst>
                                            <p:cond delay="500"/>
                                          </p:stCondLst>
                                        </p:cTn>
                                        <p:tgtEl>
                                          <p:spTgt spid="326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3264"/>
                                        </p:tgtEl>
                                      </p:cBhvr>
                                    </p:animEffect>
                                    <p:set>
                                      <p:cBhvr>
                                        <p:cTn id="40" dur="1" fill="hold">
                                          <p:stCondLst>
                                            <p:cond delay="500"/>
                                          </p:stCondLst>
                                        </p:cTn>
                                        <p:tgtEl>
                                          <p:spTgt spid="326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3265"/>
                                        </p:tgtEl>
                                      </p:cBhvr>
                                    </p:animEffect>
                                    <p:set>
                                      <p:cBhvr>
                                        <p:cTn id="45" dur="1" fill="hold">
                                          <p:stCondLst>
                                            <p:cond delay="500"/>
                                          </p:stCondLst>
                                        </p:cTn>
                                        <p:tgtEl>
                                          <p:spTgt spid="326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3266"/>
                                        </p:tgtEl>
                                      </p:cBhvr>
                                    </p:animEffect>
                                    <p:set>
                                      <p:cBhvr>
                                        <p:cTn id="50" dur="1" fill="hold">
                                          <p:stCondLst>
                                            <p:cond delay="500"/>
                                          </p:stCondLst>
                                        </p:cTn>
                                        <p:tgtEl>
                                          <p:spTgt spid="326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267"/>
                                        </p:tgtEl>
                                      </p:cBhvr>
                                    </p:animEffect>
                                    <p:set>
                                      <p:cBhvr>
                                        <p:cTn id="55" dur="1" fill="hold">
                                          <p:stCondLst>
                                            <p:cond delay="500"/>
                                          </p:stCondLst>
                                        </p:cTn>
                                        <p:tgtEl>
                                          <p:spTgt spid="32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71"/>
        <p:cNvGrpSpPr/>
        <p:nvPr/>
      </p:nvGrpSpPr>
      <p:grpSpPr>
        <a:xfrm>
          <a:off x="0" y="0"/>
          <a:ext cx="0" cy="0"/>
          <a:chOff x="0" y="0"/>
          <a:chExt cx="0" cy="0"/>
        </a:xfrm>
      </p:grpSpPr>
      <p:grpSp>
        <p:nvGrpSpPr>
          <p:cNvPr id="3272" name="Google Shape;3272;p17"/>
          <p:cNvGrpSpPr/>
          <p:nvPr/>
        </p:nvGrpSpPr>
        <p:grpSpPr>
          <a:xfrm>
            <a:off x="1140928" y="749713"/>
            <a:ext cx="1918940" cy="570588"/>
            <a:chOff x="1001228" y="571913"/>
            <a:chExt cx="1918940" cy="570588"/>
          </a:xfrm>
        </p:grpSpPr>
        <p:grpSp>
          <p:nvGrpSpPr>
            <p:cNvPr id="3273" name="Google Shape;3273;p17"/>
            <p:cNvGrpSpPr/>
            <p:nvPr/>
          </p:nvGrpSpPr>
          <p:grpSpPr>
            <a:xfrm>
              <a:off x="1797268" y="619281"/>
              <a:ext cx="1122900" cy="523220"/>
              <a:chOff x="1999127" y="1726873"/>
              <a:chExt cx="1122900" cy="523220"/>
            </a:xfrm>
          </p:grpSpPr>
          <p:sp>
            <p:nvSpPr>
              <p:cNvPr id="3274" name="Google Shape;3274;p17"/>
              <p:cNvSpPr/>
              <p:nvPr/>
            </p:nvSpPr>
            <p:spPr>
              <a:xfrm>
                <a:off x="1999127" y="1734850"/>
                <a:ext cx="705394" cy="483326"/>
              </a:xfrm>
              <a:prstGeom prst="roundRect">
                <a:avLst>
                  <a:gd name="adj" fmla="val 16667"/>
                </a:avLst>
              </a:prstGeom>
              <a:solidFill>
                <a:srgbClr val="FAB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75" name="Google Shape;3275;p17"/>
              <p:cNvSpPr txBox="1"/>
              <p:nvPr/>
            </p:nvSpPr>
            <p:spPr>
              <a:xfrm>
                <a:off x="2033262" y="1726873"/>
                <a:ext cx="10887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Số  ?</a:t>
                </a:r>
                <a:endParaRPr/>
              </a:p>
            </p:txBody>
          </p:sp>
        </p:grpSp>
        <p:sp>
          <p:nvSpPr>
            <p:cNvPr id="3276" name="Google Shape;3276;p17"/>
            <p:cNvSpPr/>
            <p:nvPr/>
          </p:nvSpPr>
          <p:spPr>
            <a:xfrm>
              <a:off x="1001228" y="5719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sp>
        <p:nvSpPr>
          <p:cNvPr id="3277" name="Google Shape;3277;p17"/>
          <p:cNvSpPr/>
          <p:nvPr/>
        </p:nvSpPr>
        <p:spPr>
          <a:xfrm>
            <a:off x="1877133" y="1997715"/>
            <a:ext cx="1351270" cy="1351270"/>
          </a:xfrm>
          <a:prstGeom prst="ellipse">
            <a:avLst/>
          </a:prstGeom>
          <a:solidFill>
            <a:srgbClr val="873AC0"/>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231</a:t>
            </a:r>
            <a:endParaRPr sz="3600">
              <a:solidFill>
                <a:schemeClr val="lt1"/>
              </a:solidFill>
              <a:latin typeface="Arial"/>
              <a:ea typeface="Arial"/>
              <a:cs typeface="Arial"/>
              <a:sym typeface="Arial"/>
            </a:endParaRPr>
          </a:p>
        </p:txBody>
      </p:sp>
      <p:sp>
        <p:nvSpPr>
          <p:cNvPr id="3278" name="Google Shape;3278;p17"/>
          <p:cNvSpPr/>
          <p:nvPr/>
        </p:nvSpPr>
        <p:spPr>
          <a:xfrm>
            <a:off x="4834159" y="1892300"/>
            <a:ext cx="1804670" cy="1555750"/>
          </a:xfrm>
          <a:prstGeom prst="triangle">
            <a:avLst>
              <a:gd name="adj" fmla="val 50000"/>
            </a:avLst>
          </a:prstGeom>
          <a:solidFill>
            <a:schemeClr val="lt1"/>
          </a:solidFill>
          <a:ln w="381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a:t>
            </a:r>
            <a:endParaRPr sz="4000">
              <a:solidFill>
                <a:schemeClr val="dk1"/>
              </a:solidFill>
              <a:latin typeface="Arial"/>
              <a:ea typeface="Arial"/>
              <a:cs typeface="Arial"/>
              <a:sym typeface="Arial"/>
            </a:endParaRPr>
          </a:p>
        </p:txBody>
      </p:sp>
      <p:sp>
        <p:nvSpPr>
          <p:cNvPr id="3279" name="Google Shape;3279;p17"/>
          <p:cNvSpPr/>
          <p:nvPr/>
        </p:nvSpPr>
        <p:spPr>
          <a:xfrm>
            <a:off x="8318500" y="1949450"/>
            <a:ext cx="1435100" cy="1435100"/>
          </a:xfrm>
          <a:prstGeom prst="roundRect">
            <a:avLst>
              <a:gd name="adj" fmla="val 16667"/>
            </a:avLst>
          </a:prstGeom>
          <a:solidFill>
            <a:schemeClr val="lt1"/>
          </a:solidFill>
          <a:ln w="38100" cap="flat" cmpd="sng">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cxnSp>
        <p:nvCxnSpPr>
          <p:cNvPr id="3280" name="Google Shape;3280;p17"/>
          <p:cNvCxnSpPr>
            <a:stCxn id="3277" idx="6"/>
            <a:endCxn id="3278" idx="1"/>
          </p:cNvCxnSpPr>
          <p:nvPr/>
        </p:nvCxnSpPr>
        <p:spPr>
          <a:xfrm rot="10800000" flipH="1">
            <a:off x="3228403" y="2670050"/>
            <a:ext cx="2056800" cy="3300"/>
          </a:xfrm>
          <a:prstGeom prst="straightConnector1">
            <a:avLst/>
          </a:prstGeom>
          <a:noFill/>
          <a:ln w="38100" cap="flat" cmpd="sng">
            <a:solidFill>
              <a:schemeClr val="dk1"/>
            </a:solidFill>
            <a:prstDash val="solid"/>
            <a:miter lim="800000"/>
            <a:headEnd type="none" w="sm" len="sm"/>
            <a:tailEnd type="triangle" w="med" len="med"/>
          </a:ln>
        </p:spPr>
      </p:cxnSp>
      <p:cxnSp>
        <p:nvCxnSpPr>
          <p:cNvPr id="3281" name="Google Shape;3281;p17"/>
          <p:cNvCxnSpPr>
            <a:stCxn id="3278" idx="5"/>
            <a:endCxn id="3279" idx="1"/>
          </p:cNvCxnSpPr>
          <p:nvPr/>
        </p:nvCxnSpPr>
        <p:spPr>
          <a:xfrm rot="10800000" flipH="1">
            <a:off x="6187661" y="2666875"/>
            <a:ext cx="2130900" cy="3300"/>
          </a:xfrm>
          <a:prstGeom prst="straightConnector1">
            <a:avLst/>
          </a:prstGeom>
          <a:noFill/>
          <a:ln w="38100" cap="flat" cmpd="sng">
            <a:solidFill>
              <a:schemeClr val="dk1"/>
            </a:solidFill>
            <a:prstDash val="solid"/>
            <a:miter lim="800000"/>
            <a:headEnd type="none" w="sm" len="sm"/>
            <a:tailEnd type="triangle" w="med" len="med"/>
          </a:ln>
        </p:spPr>
      </p:cxnSp>
      <p:sp>
        <p:nvSpPr>
          <p:cNvPr id="3282" name="Google Shape;3282;p17"/>
          <p:cNvSpPr/>
          <p:nvPr/>
        </p:nvSpPr>
        <p:spPr>
          <a:xfrm>
            <a:off x="1877133" y="4229100"/>
            <a:ext cx="1435100" cy="1435100"/>
          </a:xfrm>
          <a:prstGeom prst="roundRect">
            <a:avLst>
              <a:gd name="adj" fmla="val 16667"/>
            </a:avLst>
          </a:prstGeom>
          <a:solidFill>
            <a:srgbClr val="E36C09"/>
          </a:solidFill>
          <a:ln w="381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Arial"/>
                <a:ea typeface="Arial"/>
                <a:cs typeface="Arial"/>
                <a:sym typeface="Arial"/>
              </a:rPr>
              <a:t>362</a:t>
            </a:r>
            <a:endParaRPr sz="4000">
              <a:solidFill>
                <a:schemeClr val="lt1"/>
              </a:solidFill>
              <a:latin typeface="Arial"/>
              <a:ea typeface="Arial"/>
              <a:cs typeface="Arial"/>
              <a:sym typeface="Arial"/>
            </a:endParaRPr>
          </a:p>
        </p:txBody>
      </p:sp>
      <p:sp>
        <p:nvSpPr>
          <p:cNvPr id="3283" name="Google Shape;3283;p17"/>
          <p:cNvSpPr/>
          <p:nvPr/>
        </p:nvSpPr>
        <p:spPr>
          <a:xfrm rot="2700000">
            <a:off x="5043201" y="4229100"/>
            <a:ext cx="1435100" cy="1435100"/>
          </a:xfrm>
          <a:prstGeom prst="roundRect">
            <a:avLst>
              <a:gd name="adj" fmla="val 16667"/>
            </a:avLst>
          </a:prstGeom>
          <a:solidFill>
            <a:schemeClr val="lt1"/>
          </a:solidFill>
          <a:ln w="38100" cap="flat" cmpd="sng">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284" name="Google Shape;3284;p17"/>
          <p:cNvSpPr/>
          <p:nvPr/>
        </p:nvSpPr>
        <p:spPr>
          <a:xfrm>
            <a:off x="8407400" y="4267199"/>
            <a:ext cx="1346200" cy="1346200"/>
          </a:xfrm>
          <a:prstGeom prst="ellipse">
            <a:avLst/>
          </a:prstGeom>
          <a:solidFill>
            <a:schemeClr val="lt1"/>
          </a:solid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cxnSp>
        <p:nvCxnSpPr>
          <p:cNvPr id="3285" name="Google Shape;3285;p17"/>
          <p:cNvCxnSpPr>
            <a:stCxn id="3282" idx="3"/>
          </p:cNvCxnSpPr>
          <p:nvPr/>
        </p:nvCxnSpPr>
        <p:spPr>
          <a:xfrm rot="10800000" flipH="1">
            <a:off x="3312233" y="4940350"/>
            <a:ext cx="1526400" cy="6300"/>
          </a:xfrm>
          <a:prstGeom prst="straightConnector1">
            <a:avLst/>
          </a:prstGeom>
          <a:noFill/>
          <a:ln w="38100" cap="flat" cmpd="sng">
            <a:solidFill>
              <a:schemeClr val="dk1"/>
            </a:solidFill>
            <a:prstDash val="solid"/>
            <a:miter lim="800000"/>
            <a:headEnd type="none" w="sm" len="sm"/>
            <a:tailEnd type="triangle" w="med" len="med"/>
          </a:ln>
        </p:spPr>
      </p:cxnSp>
      <p:cxnSp>
        <p:nvCxnSpPr>
          <p:cNvPr id="3286" name="Google Shape;3286;p17"/>
          <p:cNvCxnSpPr>
            <a:endCxn id="3284" idx="2"/>
          </p:cNvCxnSpPr>
          <p:nvPr/>
        </p:nvCxnSpPr>
        <p:spPr>
          <a:xfrm>
            <a:off x="6726500" y="4940299"/>
            <a:ext cx="1680900" cy="0"/>
          </a:xfrm>
          <a:prstGeom prst="straightConnector1">
            <a:avLst/>
          </a:prstGeom>
          <a:noFill/>
          <a:ln w="38100" cap="flat" cmpd="sng">
            <a:solidFill>
              <a:schemeClr val="dk1"/>
            </a:solidFill>
            <a:prstDash val="solid"/>
            <a:miter lim="800000"/>
            <a:headEnd type="none" w="sm" len="sm"/>
            <a:tailEnd type="triangle" w="med" len="med"/>
          </a:ln>
        </p:spPr>
      </p:cxnSp>
      <p:sp>
        <p:nvSpPr>
          <p:cNvPr id="3287" name="Google Shape;3287;p17"/>
          <p:cNvSpPr txBox="1"/>
          <p:nvPr/>
        </p:nvSpPr>
        <p:spPr>
          <a:xfrm>
            <a:off x="5488899" y="4592707"/>
            <a:ext cx="55238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a:t>
            </a:r>
            <a:endParaRPr sz="4000">
              <a:solidFill>
                <a:schemeClr val="dk1"/>
              </a:solidFill>
              <a:latin typeface="Arial"/>
              <a:ea typeface="Arial"/>
              <a:cs typeface="Arial"/>
              <a:sym typeface="Arial"/>
            </a:endParaRPr>
          </a:p>
        </p:txBody>
      </p:sp>
      <p:sp>
        <p:nvSpPr>
          <p:cNvPr id="3288" name="Google Shape;3288;p17"/>
          <p:cNvSpPr txBox="1"/>
          <p:nvPr/>
        </p:nvSpPr>
        <p:spPr>
          <a:xfrm>
            <a:off x="3408016" y="2044700"/>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+ 263</a:t>
            </a:r>
            <a:endParaRPr sz="4000">
              <a:solidFill>
                <a:schemeClr val="dk1"/>
              </a:solidFill>
              <a:latin typeface="Arial"/>
              <a:ea typeface="Arial"/>
              <a:cs typeface="Arial"/>
              <a:sym typeface="Arial"/>
            </a:endParaRPr>
          </a:p>
        </p:txBody>
      </p:sp>
      <p:sp>
        <p:nvSpPr>
          <p:cNvPr id="3289" name="Google Shape;3289;p17"/>
          <p:cNvSpPr txBox="1"/>
          <p:nvPr/>
        </p:nvSpPr>
        <p:spPr>
          <a:xfrm>
            <a:off x="6577487" y="2044700"/>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- 175</a:t>
            </a:r>
            <a:endParaRPr sz="4000">
              <a:solidFill>
                <a:schemeClr val="dk1"/>
              </a:solidFill>
              <a:latin typeface="Arial"/>
              <a:ea typeface="Arial"/>
              <a:cs typeface="Arial"/>
              <a:sym typeface="Arial"/>
            </a:endParaRPr>
          </a:p>
        </p:txBody>
      </p:sp>
      <p:sp>
        <p:nvSpPr>
          <p:cNvPr id="3290" name="Google Shape;3290;p17"/>
          <p:cNvSpPr txBox="1"/>
          <p:nvPr/>
        </p:nvSpPr>
        <p:spPr>
          <a:xfrm>
            <a:off x="3340141" y="4267199"/>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- 171</a:t>
            </a:r>
            <a:endParaRPr sz="4000">
              <a:solidFill>
                <a:schemeClr val="dk1"/>
              </a:solidFill>
              <a:latin typeface="Arial"/>
              <a:ea typeface="Arial"/>
              <a:cs typeface="Arial"/>
              <a:sym typeface="Arial"/>
            </a:endParaRPr>
          </a:p>
        </p:txBody>
      </p:sp>
      <p:sp>
        <p:nvSpPr>
          <p:cNvPr id="3291" name="Google Shape;3291;p17"/>
          <p:cNvSpPr txBox="1"/>
          <p:nvPr/>
        </p:nvSpPr>
        <p:spPr>
          <a:xfrm>
            <a:off x="6959641" y="4267199"/>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+ 90</a:t>
            </a:r>
            <a:endParaRPr sz="4000">
              <a:solidFill>
                <a:schemeClr val="dk1"/>
              </a:solidFill>
              <a:latin typeface="Arial"/>
              <a:ea typeface="Arial"/>
              <a:cs typeface="Arial"/>
              <a:sym typeface="Arial"/>
            </a:endParaRPr>
          </a:p>
        </p:txBody>
      </p:sp>
      <p:sp>
        <p:nvSpPr>
          <p:cNvPr id="3292" name="Google Shape;3292;p17"/>
          <p:cNvSpPr txBox="1"/>
          <p:nvPr/>
        </p:nvSpPr>
        <p:spPr>
          <a:xfrm>
            <a:off x="5309226" y="2768997"/>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494</a:t>
            </a:r>
            <a:endParaRPr sz="4000">
              <a:solidFill>
                <a:srgbClr val="FC5160"/>
              </a:solidFill>
              <a:latin typeface="Arial"/>
              <a:ea typeface="Arial"/>
              <a:cs typeface="Arial"/>
              <a:sym typeface="Arial"/>
            </a:endParaRPr>
          </a:p>
        </p:txBody>
      </p:sp>
      <p:sp>
        <p:nvSpPr>
          <p:cNvPr id="3293" name="Google Shape;3293;p17"/>
          <p:cNvSpPr txBox="1"/>
          <p:nvPr/>
        </p:nvSpPr>
        <p:spPr>
          <a:xfrm>
            <a:off x="8628975" y="2365573"/>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319</a:t>
            </a:r>
            <a:endParaRPr sz="4000">
              <a:solidFill>
                <a:srgbClr val="FC5160"/>
              </a:solidFill>
              <a:latin typeface="Arial"/>
              <a:ea typeface="Arial"/>
              <a:cs typeface="Arial"/>
              <a:sym typeface="Arial"/>
            </a:endParaRPr>
          </a:p>
        </p:txBody>
      </p:sp>
      <p:sp>
        <p:nvSpPr>
          <p:cNvPr id="3294" name="Google Shape;3294;p17"/>
          <p:cNvSpPr txBox="1"/>
          <p:nvPr/>
        </p:nvSpPr>
        <p:spPr>
          <a:xfrm>
            <a:off x="5309226" y="4592707"/>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191</a:t>
            </a:r>
            <a:endParaRPr sz="4000">
              <a:solidFill>
                <a:srgbClr val="FC5160"/>
              </a:solidFill>
              <a:latin typeface="Arial"/>
              <a:ea typeface="Arial"/>
              <a:cs typeface="Arial"/>
              <a:sym typeface="Arial"/>
            </a:endParaRPr>
          </a:p>
        </p:txBody>
      </p:sp>
      <p:sp>
        <p:nvSpPr>
          <p:cNvPr id="3295" name="Google Shape;3295;p17"/>
          <p:cNvSpPr txBox="1"/>
          <p:nvPr/>
        </p:nvSpPr>
        <p:spPr>
          <a:xfrm>
            <a:off x="8736940" y="4632522"/>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281</a:t>
            </a:r>
            <a:endParaRPr sz="4000">
              <a:solidFill>
                <a:srgbClr val="FC5160"/>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2"/>
                                        </p:tgtEl>
                                        <p:attrNameLst>
                                          <p:attrName>style.visibility</p:attrName>
                                        </p:attrNameLst>
                                      </p:cBhvr>
                                      <p:to>
                                        <p:strVal val="visible"/>
                                      </p:to>
                                    </p:set>
                                    <p:animEffect transition="in" filter="fade">
                                      <p:cBhvr>
                                        <p:cTn id="7" dur="500"/>
                                        <p:tgtEl>
                                          <p:spTgt spid="32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7"/>
                                        </p:tgtEl>
                                        <p:attrNameLst>
                                          <p:attrName>style.visibility</p:attrName>
                                        </p:attrNameLst>
                                      </p:cBhvr>
                                      <p:to>
                                        <p:strVal val="visible"/>
                                      </p:to>
                                    </p:set>
                                    <p:animEffect transition="in" filter="fade">
                                      <p:cBhvr>
                                        <p:cTn id="12" dur="500"/>
                                        <p:tgtEl>
                                          <p:spTgt spid="3277"/>
                                        </p:tgtEl>
                                      </p:cBhvr>
                                    </p:animEffect>
                                  </p:childTnLst>
                                </p:cTn>
                              </p:par>
                              <p:par>
                                <p:cTn id="13" presetID="10" presetClass="entr" presetSubtype="0" fill="hold" nodeType="withEffect">
                                  <p:stCondLst>
                                    <p:cond delay="0"/>
                                  </p:stCondLst>
                                  <p:childTnLst>
                                    <p:set>
                                      <p:cBhvr>
                                        <p:cTn id="14" dur="1" fill="hold">
                                          <p:stCondLst>
                                            <p:cond delay="0"/>
                                          </p:stCondLst>
                                        </p:cTn>
                                        <p:tgtEl>
                                          <p:spTgt spid="3278"/>
                                        </p:tgtEl>
                                        <p:attrNameLst>
                                          <p:attrName>style.visibility</p:attrName>
                                        </p:attrNameLst>
                                      </p:cBhvr>
                                      <p:to>
                                        <p:strVal val="visible"/>
                                      </p:to>
                                    </p:set>
                                    <p:animEffect transition="in" filter="fade">
                                      <p:cBhvr>
                                        <p:cTn id="15" dur="500"/>
                                        <p:tgtEl>
                                          <p:spTgt spid="3278"/>
                                        </p:tgtEl>
                                      </p:cBhvr>
                                    </p:animEffect>
                                  </p:childTnLst>
                                </p:cTn>
                              </p:par>
                              <p:par>
                                <p:cTn id="16" presetID="10" presetClass="entr" presetSubtype="0" fill="hold" nodeType="withEffect">
                                  <p:stCondLst>
                                    <p:cond delay="0"/>
                                  </p:stCondLst>
                                  <p:childTnLst>
                                    <p:set>
                                      <p:cBhvr>
                                        <p:cTn id="17" dur="1" fill="hold">
                                          <p:stCondLst>
                                            <p:cond delay="0"/>
                                          </p:stCondLst>
                                        </p:cTn>
                                        <p:tgtEl>
                                          <p:spTgt spid="3279"/>
                                        </p:tgtEl>
                                        <p:attrNameLst>
                                          <p:attrName>style.visibility</p:attrName>
                                        </p:attrNameLst>
                                      </p:cBhvr>
                                      <p:to>
                                        <p:strVal val="visible"/>
                                      </p:to>
                                    </p:set>
                                    <p:animEffect transition="in" filter="fade">
                                      <p:cBhvr>
                                        <p:cTn id="18" dur="500"/>
                                        <p:tgtEl>
                                          <p:spTgt spid="3279"/>
                                        </p:tgtEl>
                                      </p:cBhvr>
                                    </p:animEffect>
                                  </p:childTnLst>
                                </p:cTn>
                              </p:par>
                              <p:par>
                                <p:cTn id="19" presetID="10" presetClass="entr" presetSubtype="0" fill="hold" nodeType="withEffect">
                                  <p:stCondLst>
                                    <p:cond delay="0"/>
                                  </p:stCondLst>
                                  <p:childTnLst>
                                    <p:set>
                                      <p:cBhvr>
                                        <p:cTn id="20" dur="1" fill="hold">
                                          <p:stCondLst>
                                            <p:cond delay="0"/>
                                          </p:stCondLst>
                                        </p:cTn>
                                        <p:tgtEl>
                                          <p:spTgt spid="3280"/>
                                        </p:tgtEl>
                                        <p:attrNameLst>
                                          <p:attrName>style.visibility</p:attrName>
                                        </p:attrNameLst>
                                      </p:cBhvr>
                                      <p:to>
                                        <p:strVal val="visible"/>
                                      </p:to>
                                    </p:set>
                                    <p:animEffect transition="in" filter="fade">
                                      <p:cBhvr>
                                        <p:cTn id="21" dur="500"/>
                                        <p:tgtEl>
                                          <p:spTgt spid="3280"/>
                                        </p:tgtEl>
                                      </p:cBhvr>
                                    </p:animEffect>
                                  </p:childTnLst>
                                </p:cTn>
                              </p:par>
                              <p:par>
                                <p:cTn id="22" presetID="10" presetClass="entr" presetSubtype="0" fill="hold" nodeType="withEffect">
                                  <p:stCondLst>
                                    <p:cond delay="0"/>
                                  </p:stCondLst>
                                  <p:childTnLst>
                                    <p:set>
                                      <p:cBhvr>
                                        <p:cTn id="23" dur="1" fill="hold">
                                          <p:stCondLst>
                                            <p:cond delay="0"/>
                                          </p:stCondLst>
                                        </p:cTn>
                                        <p:tgtEl>
                                          <p:spTgt spid="3281"/>
                                        </p:tgtEl>
                                        <p:attrNameLst>
                                          <p:attrName>style.visibility</p:attrName>
                                        </p:attrNameLst>
                                      </p:cBhvr>
                                      <p:to>
                                        <p:strVal val="visible"/>
                                      </p:to>
                                    </p:set>
                                    <p:animEffect transition="in" filter="fade">
                                      <p:cBhvr>
                                        <p:cTn id="24" dur="500"/>
                                        <p:tgtEl>
                                          <p:spTgt spid="3281"/>
                                        </p:tgtEl>
                                      </p:cBhvr>
                                    </p:animEffect>
                                  </p:childTnLst>
                                </p:cTn>
                              </p:par>
                              <p:par>
                                <p:cTn id="25" presetID="10" presetClass="entr" presetSubtype="0" fill="hold" nodeType="withEffect">
                                  <p:stCondLst>
                                    <p:cond delay="0"/>
                                  </p:stCondLst>
                                  <p:childTnLst>
                                    <p:set>
                                      <p:cBhvr>
                                        <p:cTn id="26" dur="1" fill="hold">
                                          <p:stCondLst>
                                            <p:cond delay="0"/>
                                          </p:stCondLst>
                                        </p:cTn>
                                        <p:tgtEl>
                                          <p:spTgt spid="3282"/>
                                        </p:tgtEl>
                                        <p:attrNameLst>
                                          <p:attrName>style.visibility</p:attrName>
                                        </p:attrNameLst>
                                      </p:cBhvr>
                                      <p:to>
                                        <p:strVal val="visible"/>
                                      </p:to>
                                    </p:set>
                                    <p:animEffect transition="in" filter="fade">
                                      <p:cBhvr>
                                        <p:cTn id="27" dur="500"/>
                                        <p:tgtEl>
                                          <p:spTgt spid="3282"/>
                                        </p:tgtEl>
                                      </p:cBhvr>
                                    </p:animEffect>
                                  </p:childTnLst>
                                </p:cTn>
                              </p:par>
                              <p:par>
                                <p:cTn id="28" presetID="10" presetClass="entr" presetSubtype="0" fill="hold" nodeType="withEffect">
                                  <p:stCondLst>
                                    <p:cond delay="0"/>
                                  </p:stCondLst>
                                  <p:childTnLst>
                                    <p:set>
                                      <p:cBhvr>
                                        <p:cTn id="29" dur="1" fill="hold">
                                          <p:stCondLst>
                                            <p:cond delay="0"/>
                                          </p:stCondLst>
                                        </p:cTn>
                                        <p:tgtEl>
                                          <p:spTgt spid="3283"/>
                                        </p:tgtEl>
                                        <p:attrNameLst>
                                          <p:attrName>style.visibility</p:attrName>
                                        </p:attrNameLst>
                                      </p:cBhvr>
                                      <p:to>
                                        <p:strVal val="visible"/>
                                      </p:to>
                                    </p:set>
                                    <p:animEffect transition="in" filter="fade">
                                      <p:cBhvr>
                                        <p:cTn id="30" dur="500"/>
                                        <p:tgtEl>
                                          <p:spTgt spid="3283"/>
                                        </p:tgtEl>
                                      </p:cBhvr>
                                    </p:animEffect>
                                  </p:childTnLst>
                                </p:cTn>
                              </p:par>
                              <p:par>
                                <p:cTn id="31" presetID="10" presetClass="entr" presetSubtype="0" fill="hold" nodeType="withEffect">
                                  <p:stCondLst>
                                    <p:cond delay="0"/>
                                  </p:stCondLst>
                                  <p:childTnLst>
                                    <p:set>
                                      <p:cBhvr>
                                        <p:cTn id="32" dur="1" fill="hold">
                                          <p:stCondLst>
                                            <p:cond delay="0"/>
                                          </p:stCondLst>
                                        </p:cTn>
                                        <p:tgtEl>
                                          <p:spTgt spid="3284"/>
                                        </p:tgtEl>
                                        <p:attrNameLst>
                                          <p:attrName>style.visibility</p:attrName>
                                        </p:attrNameLst>
                                      </p:cBhvr>
                                      <p:to>
                                        <p:strVal val="visible"/>
                                      </p:to>
                                    </p:set>
                                    <p:animEffect transition="in" filter="fade">
                                      <p:cBhvr>
                                        <p:cTn id="33" dur="500"/>
                                        <p:tgtEl>
                                          <p:spTgt spid="3284"/>
                                        </p:tgtEl>
                                      </p:cBhvr>
                                    </p:animEffect>
                                  </p:childTnLst>
                                </p:cTn>
                              </p:par>
                              <p:par>
                                <p:cTn id="34" presetID="10" presetClass="entr" presetSubtype="0" fill="hold" nodeType="withEffect">
                                  <p:stCondLst>
                                    <p:cond delay="0"/>
                                  </p:stCondLst>
                                  <p:childTnLst>
                                    <p:set>
                                      <p:cBhvr>
                                        <p:cTn id="35" dur="1" fill="hold">
                                          <p:stCondLst>
                                            <p:cond delay="0"/>
                                          </p:stCondLst>
                                        </p:cTn>
                                        <p:tgtEl>
                                          <p:spTgt spid="3285"/>
                                        </p:tgtEl>
                                        <p:attrNameLst>
                                          <p:attrName>style.visibility</p:attrName>
                                        </p:attrNameLst>
                                      </p:cBhvr>
                                      <p:to>
                                        <p:strVal val="visible"/>
                                      </p:to>
                                    </p:set>
                                    <p:animEffect transition="in" filter="fade">
                                      <p:cBhvr>
                                        <p:cTn id="36" dur="500"/>
                                        <p:tgtEl>
                                          <p:spTgt spid="3285"/>
                                        </p:tgtEl>
                                      </p:cBhvr>
                                    </p:animEffect>
                                  </p:childTnLst>
                                </p:cTn>
                              </p:par>
                              <p:par>
                                <p:cTn id="37" presetID="10" presetClass="entr" presetSubtype="0" fill="hold" nodeType="withEffect">
                                  <p:stCondLst>
                                    <p:cond delay="0"/>
                                  </p:stCondLst>
                                  <p:childTnLst>
                                    <p:set>
                                      <p:cBhvr>
                                        <p:cTn id="38" dur="1" fill="hold">
                                          <p:stCondLst>
                                            <p:cond delay="0"/>
                                          </p:stCondLst>
                                        </p:cTn>
                                        <p:tgtEl>
                                          <p:spTgt spid="3286"/>
                                        </p:tgtEl>
                                        <p:attrNameLst>
                                          <p:attrName>style.visibility</p:attrName>
                                        </p:attrNameLst>
                                      </p:cBhvr>
                                      <p:to>
                                        <p:strVal val="visible"/>
                                      </p:to>
                                    </p:set>
                                    <p:animEffect transition="in" filter="fade">
                                      <p:cBhvr>
                                        <p:cTn id="39" dur="500"/>
                                        <p:tgtEl>
                                          <p:spTgt spid="3286"/>
                                        </p:tgtEl>
                                      </p:cBhvr>
                                    </p:animEffect>
                                  </p:childTnLst>
                                </p:cTn>
                              </p:par>
                              <p:par>
                                <p:cTn id="40" presetID="10" presetClass="entr" presetSubtype="0" fill="hold" nodeType="withEffect">
                                  <p:stCondLst>
                                    <p:cond delay="0"/>
                                  </p:stCondLst>
                                  <p:childTnLst>
                                    <p:set>
                                      <p:cBhvr>
                                        <p:cTn id="41" dur="1" fill="hold">
                                          <p:stCondLst>
                                            <p:cond delay="0"/>
                                          </p:stCondLst>
                                        </p:cTn>
                                        <p:tgtEl>
                                          <p:spTgt spid="3287"/>
                                        </p:tgtEl>
                                        <p:attrNameLst>
                                          <p:attrName>style.visibility</p:attrName>
                                        </p:attrNameLst>
                                      </p:cBhvr>
                                      <p:to>
                                        <p:strVal val="visible"/>
                                      </p:to>
                                    </p:set>
                                    <p:animEffect transition="in" filter="fade">
                                      <p:cBhvr>
                                        <p:cTn id="42" dur="500"/>
                                        <p:tgtEl>
                                          <p:spTgt spid="3287"/>
                                        </p:tgtEl>
                                      </p:cBhvr>
                                    </p:animEffect>
                                  </p:childTnLst>
                                </p:cTn>
                              </p:par>
                              <p:par>
                                <p:cTn id="43" presetID="10" presetClass="entr" presetSubtype="0" fill="hold" nodeType="withEffect">
                                  <p:stCondLst>
                                    <p:cond delay="0"/>
                                  </p:stCondLst>
                                  <p:childTnLst>
                                    <p:set>
                                      <p:cBhvr>
                                        <p:cTn id="44" dur="1" fill="hold">
                                          <p:stCondLst>
                                            <p:cond delay="0"/>
                                          </p:stCondLst>
                                        </p:cTn>
                                        <p:tgtEl>
                                          <p:spTgt spid="3288"/>
                                        </p:tgtEl>
                                        <p:attrNameLst>
                                          <p:attrName>style.visibility</p:attrName>
                                        </p:attrNameLst>
                                      </p:cBhvr>
                                      <p:to>
                                        <p:strVal val="visible"/>
                                      </p:to>
                                    </p:set>
                                    <p:animEffect transition="in" filter="fade">
                                      <p:cBhvr>
                                        <p:cTn id="45" dur="500"/>
                                        <p:tgtEl>
                                          <p:spTgt spid="3288"/>
                                        </p:tgtEl>
                                      </p:cBhvr>
                                    </p:animEffect>
                                  </p:childTnLst>
                                </p:cTn>
                              </p:par>
                              <p:par>
                                <p:cTn id="46" presetID="10" presetClass="entr" presetSubtype="0" fill="hold" nodeType="withEffect">
                                  <p:stCondLst>
                                    <p:cond delay="0"/>
                                  </p:stCondLst>
                                  <p:childTnLst>
                                    <p:set>
                                      <p:cBhvr>
                                        <p:cTn id="47" dur="1" fill="hold">
                                          <p:stCondLst>
                                            <p:cond delay="0"/>
                                          </p:stCondLst>
                                        </p:cTn>
                                        <p:tgtEl>
                                          <p:spTgt spid="3289"/>
                                        </p:tgtEl>
                                        <p:attrNameLst>
                                          <p:attrName>style.visibility</p:attrName>
                                        </p:attrNameLst>
                                      </p:cBhvr>
                                      <p:to>
                                        <p:strVal val="visible"/>
                                      </p:to>
                                    </p:set>
                                    <p:animEffect transition="in" filter="fade">
                                      <p:cBhvr>
                                        <p:cTn id="48" dur="500"/>
                                        <p:tgtEl>
                                          <p:spTgt spid="3289"/>
                                        </p:tgtEl>
                                      </p:cBhvr>
                                    </p:animEffect>
                                  </p:childTnLst>
                                </p:cTn>
                              </p:par>
                              <p:par>
                                <p:cTn id="49" presetID="10" presetClass="entr" presetSubtype="0" fill="hold" nodeType="withEffect">
                                  <p:stCondLst>
                                    <p:cond delay="0"/>
                                  </p:stCondLst>
                                  <p:childTnLst>
                                    <p:set>
                                      <p:cBhvr>
                                        <p:cTn id="50" dur="1" fill="hold">
                                          <p:stCondLst>
                                            <p:cond delay="0"/>
                                          </p:stCondLst>
                                        </p:cTn>
                                        <p:tgtEl>
                                          <p:spTgt spid="3290"/>
                                        </p:tgtEl>
                                        <p:attrNameLst>
                                          <p:attrName>style.visibility</p:attrName>
                                        </p:attrNameLst>
                                      </p:cBhvr>
                                      <p:to>
                                        <p:strVal val="visible"/>
                                      </p:to>
                                    </p:set>
                                    <p:animEffect transition="in" filter="fade">
                                      <p:cBhvr>
                                        <p:cTn id="51" dur="500"/>
                                        <p:tgtEl>
                                          <p:spTgt spid="3290"/>
                                        </p:tgtEl>
                                      </p:cBhvr>
                                    </p:animEffect>
                                  </p:childTnLst>
                                </p:cTn>
                              </p:par>
                              <p:par>
                                <p:cTn id="52" presetID="10" presetClass="entr" presetSubtype="0" fill="hold" nodeType="withEffect">
                                  <p:stCondLst>
                                    <p:cond delay="0"/>
                                  </p:stCondLst>
                                  <p:childTnLst>
                                    <p:set>
                                      <p:cBhvr>
                                        <p:cTn id="53" dur="1" fill="hold">
                                          <p:stCondLst>
                                            <p:cond delay="0"/>
                                          </p:stCondLst>
                                        </p:cTn>
                                        <p:tgtEl>
                                          <p:spTgt spid="3291"/>
                                        </p:tgtEl>
                                        <p:attrNameLst>
                                          <p:attrName>style.visibility</p:attrName>
                                        </p:attrNameLst>
                                      </p:cBhvr>
                                      <p:to>
                                        <p:strVal val="visible"/>
                                      </p:to>
                                    </p:set>
                                    <p:animEffect transition="in" filter="fade">
                                      <p:cBhvr>
                                        <p:cTn id="54" dur="500"/>
                                        <p:tgtEl>
                                          <p:spTgt spid="329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92"/>
                                        </p:tgtEl>
                                        <p:attrNameLst>
                                          <p:attrName>style.visibility</p:attrName>
                                        </p:attrNameLst>
                                      </p:cBhvr>
                                      <p:to>
                                        <p:strVal val="visible"/>
                                      </p:to>
                                    </p:set>
                                    <p:animEffect transition="in" filter="fade">
                                      <p:cBhvr>
                                        <p:cTn id="59" dur="500"/>
                                        <p:tgtEl>
                                          <p:spTgt spid="329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93"/>
                                        </p:tgtEl>
                                        <p:attrNameLst>
                                          <p:attrName>style.visibility</p:attrName>
                                        </p:attrNameLst>
                                      </p:cBhvr>
                                      <p:to>
                                        <p:strVal val="visible"/>
                                      </p:to>
                                    </p:set>
                                    <p:animEffect transition="in" filter="fade">
                                      <p:cBhvr>
                                        <p:cTn id="64" dur="500"/>
                                        <p:tgtEl>
                                          <p:spTgt spid="329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94"/>
                                        </p:tgtEl>
                                        <p:attrNameLst>
                                          <p:attrName>style.visibility</p:attrName>
                                        </p:attrNameLst>
                                      </p:cBhvr>
                                      <p:to>
                                        <p:strVal val="visible"/>
                                      </p:to>
                                    </p:set>
                                    <p:animEffect transition="in" filter="fade">
                                      <p:cBhvr>
                                        <p:cTn id="69" dur="500"/>
                                        <p:tgtEl>
                                          <p:spTgt spid="329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95"/>
                                        </p:tgtEl>
                                        <p:attrNameLst>
                                          <p:attrName>style.visibility</p:attrName>
                                        </p:attrNameLst>
                                      </p:cBhvr>
                                      <p:to>
                                        <p:strVal val="visible"/>
                                      </p:to>
                                    </p:set>
                                    <p:animEffect transition="in" filter="fade">
                                      <p:cBhvr>
                                        <p:cTn id="74" dur="500"/>
                                        <p:tgtEl>
                                          <p:spTgt spid="3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grpSp>
        <p:nvGrpSpPr>
          <p:cNvPr id="3300" name="Google Shape;3300;p18"/>
          <p:cNvGrpSpPr/>
          <p:nvPr/>
        </p:nvGrpSpPr>
        <p:grpSpPr>
          <a:xfrm>
            <a:off x="810728" y="504981"/>
            <a:ext cx="10390672" cy="2246769"/>
            <a:chOff x="1296327" y="1453656"/>
            <a:chExt cx="10390672" cy="2246769"/>
          </a:xfrm>
        </p:grpSpPr>
        <p:sp>
          <p:nvSpPr>
            <p:cNvPr id="3301" name="Google Shape;3301;p18"/>
            <p:cNvSpPr txBox="1"/>
            <p:nvPr/>
          </p:nvSpPr>
          <p:spPr>
            <a:xfrm>
              <a:off x="1866915" y="1453656"/>
              <a:ext cx="9820084"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Kết thúc Đại hội Thể thao Đông Nam Á lần thứ 30, Đoàn Thể thao Việt Nam giành được 288 huy chương gồm Vàng, Bạc và Đồng. Trong đó có 190 huy chương Bạc và Đồng. Hỏi Đoàn Thể thao Việt Nam giành được bao nhiêu huy chương Vàng?</a:t>
              </a:r>
              <a:endParaRPr/>
            </a:p>
          </p:txBody>
        </p:sp>
        <p:sp>
          <p:nvSpPr>
            <p:cNvPr id="3302" name="Google Shape;3302;p18"/>
            <p:cNvSpPr/>
            <p:nvPr/>
          </p:nvSpPr>
          <p:spPr>
            <a:xfrm>
              <a:off x="1296327" y="1520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03" name="Google Shape;3303;p18"/>
          <p:cNvSpPr txBox="1"/>
          <p:nvPr/>
        </p:nvSpPr>
        <p:spPr>
          <a:xfrm>
            <a:off x="1935606" y="2369986"/>
            <a:ext cx="7844778"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288 huy chương</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Huy chương Bạc và Đồng: 190 huy chương</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Huy chương Vàng            : … huy chương?</a:t>
            </a:r>
            <a:endParaRPr/>
          </a:p>
        </p:txBody>
      </p:sp>
      <p:sp>
        <p:nvSpPr>
          <p:cNvPr id="3304" name="Google Shape;3304;p18"/>
          <p:cNvSpPr txBox="1"/>
          <p:nvPr/>
        </p:nvSpPr>
        <p:spPr>
          <a:xfrm>
            <a:off x="1096022" y="4336591"/>
            <a:ext cx="10003778"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  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Đoàn Thể thao Việt Nam giành được số huy chương Vàng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288 – 190 = 98 (huy chương)</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98 huy chương</a:t>
            </a:r>
            <a:endParaRPr sz="2800">
              <a:solidFill>
                <a:srgbClr val="E36C09"/>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0"/>
                                        </p:tgtEl>
                                        <p:attrNameLst>
                                          <p:attrName>style.visibility</p:attrName>
                                        </p:attrNameLst>
                                      </p:cBhvr>
                                      <p:to>
                                        <p:strVal val="visible"/>
                                      </p:to>
                                    </p:set>
                                    <p:animEffect transition="in" filter="fade">
                                      <p:cBhvr>
                                        <p:cTn id="7" dur="500"/>
                                        <p:tgtEl>
                                          <p:spTgt spid="33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03"/>
                                        </p:tgtEl>
                                        <p:attrNameLst>
                                          <p:attrName>style.visibility</p:attrName>
                                        </p:attrNameLst>
                                      </p:cBhvr>
                                      <p:to>
                                        <p:strVal val="visible"/>
                                      </p:to>
                                    </p:set>
                                    <p:animEffect transition="in" filter="fade">
                                      <p:cBhvr>
                                        <p:cTn id="12" dur="500"/>
                                        <p:tgtEl>
                                          <p:spTgt spid="33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04">
                                            <p:txEl>
                                              <p:pRg st="0" end="0"/>
                                            </p:txEl>
                                          </p:spTgt>
                                        </p:tgtEl>
                                        <p:attrNameLst>
                                          <p:attrName>style.visibility</p:attrName>
                                        </p:attrNameLst>
                                      </p:cBhvr>
                                      <p:to>
                                        <p:strVal val="visible"/>
                                      </p:to>
                                    </p:set>
                                    <p:animEffect transition="in" filter="fade">
                                      <p:cBhvr>
                                        <p:cTn id="17" dur="500"/>
                                        <p:tgtEl>
                                          <p:spTgt spid="330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04">
                                            <p:txEl>
                                              <p:pRg st="1" end="1"/>
                                            </p:txEl>
                                          </p:spTgt>
                                        </p:tgtEl>
                                        <p:attrNameLst>
                                          <p:attrName>style.visibility</p:attrName>
                                        </p:attrNameLst>
                                      </p:cBhvr>
                                      <p:to>
                                        <p:strVal val="visible"/>
                                      </p:to>
                                    </p:set>
                                    <p:animEffect transition="in" filter="fade">
                                      <p:cBhvr>
                                        <p:cTn id="22" dur="500"/>
                                        <p:tgtEl>
                                          <p:spTgt spid="330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04">
                                            <p:txEl>
                                              <p:pRg st="2" end="2"/>
                                            </p:txEl>
                                          </p:spTgt>
                                        </p:tgtEl>
                                        <p:attrNameLst>
                                          <p:attrName>style.visibility</p:attrName>
                                        </p:attrNameLst>
                                      </p:cBhvr>
                                      <p:to>
                                        <p:strVal val="visible"/>
                                      </p:to>
                                    </p:set>
                                    <p:animEffect transition="in" filter="fade">
                                      <p:cBhvr>
                                        <p:cTn id="27" dur="500"/>
                                        <p:tgtEl>
                                          <p:spTgt spid="330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04">
                                            <p:txEl>
                                              <p:pRg st="3" end="3"/>
                                            </p:txEl>
                                          </p:spTgt>
                                        </p:tgtEl>
                                        <p:attrNameLst>
                                          <p:attrName>style.visibility</p:attrName>
                                        </p:attrNameLst>
                                      </p:cBhvr>
                                      <p:to>
                                        <p:strVal val="visible"/>
                                      </p:to>
                                    </p:set>
                                    <p:animEffect transition="in" filter="fade">
                                      <p:cBhvr>
                                        <p:cTn id="32" dur="500"/>
                                        <p:tgtEl>
                                          <p:spTgt spid="33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8"/>
        <p:cNvGrpSpPr/>
        <p:nvPr/>
      </p:nvGrpSpPr>
      <p:grpSpPr>
        <a:xfrm>
          <a:off x="0" y="0"/>
          <a:ext cx="0" cy="0"/>
          <a:chOff x="0" y="0"/>
          <a:chExt cx="0" cy="0"/>
        </a:xfrm>
      </p:grpSpPr>
      <p:sp>
        <p:nvSpPr>
          <p:cNvPr id="3309" name="Google Shape;3309;p19"/>
          <p:cNvSpPr/>
          <p:nvPr/>
        </p:nvSpPr>
        <p:spPr>
          <a:xfrm>
            <a:off x="1140928" y="7497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pic>
        <p:nvPicPr>
          <p:cNvPr id="3310" name="Google Shape;3310;p19" descr="Screen Clipping"/>
          <p:cNvPicPr preferRelativeResize="0"/>
          <p:nvPr/>
        </p:nvPicPr>
        <p:blipFill rotWithShape="1">
          <a:blip r:embed="rId4">
            <a:alphaModFix/>
          </a:blip>
          <a:srcRect/>
          <a:stretch/>
        </p:blipFill>
        <p:spPr>
          <a:xfrm>
            <a:off x="1769078" y="3574018"/>
            <a:ext cx="8133152" cy="2238355"/>
          </a:xfrm>
          <a:prstGeom prst="rect">
            <a:avLst/>
          </a:prstGeom>
          <a:noFill/>
          <a:ln>
            <a:noFill/>
          </a:ln>
        </p:spPr>
      </p:pic>
      <p:sp>
        <p:nvSpPr>
          <p:cNvPr id="3311" name="Google Shape;3311;p19"/>
          <p:cNvSpPr/>
          <p:nvPr/>
        </p:nvSpPr>
        <p:spPr>
          <a:xfrm>
            <a:off x="2159000" y="1472701"/>
            <a:ext cx="1993900"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231-125</a:t>
            </a:r>
            <a:endParaRPr sz="2800">
              <a:solidFill>
                <a:schemeClr val="dk1"/>
              </a:solidFill>
              <a:latin typeface="Arial"/>
              <a:ea typeface="Arial"/>
              <a:cs typeface="Arial"/>
              <a:sym typeface="Arial"/>
            </a:endParaRPr>
          </a:p>
        </p:txBody>
      </p:sp>
      <p:sp>
        <p:nvSpPr>
          <p:cNvPr id="3312" name="Google Shape;3312;p19"/>
          <p:cNvSpPr/>
          <p:nvPr/>
        </p:nvSpPr>
        <p:spPr>
          <a:xfrm>
            <a:off x="4758636" y="1472700"/>
            <a:ext cx="2148876"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425 - 330</a:t>
            </a:r>
            <a:endParaRPr sz="2800">
              <a:solidFill>
                <a:schemeClr val="dk1"/>
              </a:solidFill>
              <a:latin typeface="Arial"/>
              <a:ea typeface="Arial"/>
              <a:cs typeface="Arial"/>
              <a:sym typeface="Arial"/>
            </a:endParaRPr>
          </a:p>
        </p:txBody>
      </p:sp>
      <p:sp>
        <p:nvSpPr>
          <p:cNvPr id="3313" name="Google Shape;3313;p19"/>
          <p:cNvSpPr/>
          <p:nvPr/>
        </p:nvSpPr>
        <p:spPr>
          <a:xfrm>
            <a:off x="7360848" y="1472700"/>
            <a:ext cx="2164152"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526 - 400</a:t>
            </a:r>
            <a:endParaRPr sz="2800">
              <a:solidFill>
                <a:schemeClr val="dk1"/>
              </a:solidFill>
              <a:latin typeface="Arial"/>
              <a:ea typeface="Arial"/>
              <a:cs typeface="Arial"/>
              <a:sym typeface="Arial"/>
            </a:endParaRPr>
          </a:p>
        </p:txBody>
      </p:sp>
      <p:sp>
        <p:nvSpPr>
          <p:cNvPr id="3314" name="Google Shape;3314;p19"/>
          <p:cNvSpPr/>
          <p:nvPr/>
        </p:nvSpPr>
        <p:spPr>
          <a:xfrm>
            <a:off x="2711450" y="2441059"/>
            <a:ext cx="889000" cy="889000"/>
          </a:xfrm>
          <a:prstGeom prst="ellipse">
            <a:avLst/>
          </a:prstGeom>
          <a:solidFill>
            <a:schemeClr val="lt1"/>
          </a:solidFill>
          <a:ln w="57150" cap="flat" cmpd="dbl">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106</a:t>
            </a:r>
            <a:endParaRPr sz="2800">
              <a:solidFill>
                <a:schemeClr val="dk1"/>
              </a:solidFill>
              <a:latin typeface="Arial"/>
              <a:ea typeface="Arial"/>
              <a:cs typeface="Arial"/>
              <a:sym typeface="Arial"/>
            </a:endParaRPr>
          </a:p>
        </p:txBody>
      </p:sp>
      <p:cxnSp>
        <p:nvCxnSpPr>
          <p:cNvPr id="3315" name="Google Shape;3315;p19"/>
          <p:cNvCxnSpPr>
            <a:stCxn id="3314" idx="0"/>
            <a:endCxn id="3311" idx="4"/>
          </p:cNvCxnSpPr>
          <p:nvPr/>
        </p:nvCxnSpPr>
        <p:spPr>
          <a:xfrm rot="10800000">
            <a:off x="3155950" y="2197159"/>
            <a:ext cx="0" cy="243900"/>
          </a:xfrm>
          <a:prstGeom prst="straightConnector1">
            <a:avLst/>
          </a:prstGeom>
          <a:noFill/>
          <a:ln w="28575" cap="flat" cmpd="sng">
            <a:solidFill>
              <a:srgbClr val="92D050"/>
            </a:solidFill>
            <a:prstDash val="solid"/>
            <a:miter lim="800000"/>
            <a:headEnd type="none" w="sm" len="sm"/>
            <a:tailEnd type="none" w="sm" len="sm"/>
          </a:ln>
        </p:spPr>
      </p:cxnSp>
      <p:sp>
        <p:nvSpPr>
          <p:cNvPr id="3316" name="Google Shape;3316;p19"/>
          <p:cNvSpPr/>
          <p:nvPr/>
        </p:nvSpPr>
        <p:spPr>
          <a:xfrm>
            <a:off x="5391154" y="2441059"/>
            <a:ext cx="889000" cy="889000"/>
          </a:xfrm>
          <a:prstGeom prst="ellipse">
            <a:avLst/>
          </a:prstGeom>
          <a:solidFill>
            <a:schemeClr val="lt1"/>
          </a:solidFill>
          <a:ln w="57150" cap="flat" cmpd="dbl">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95</a:t>
            </a:r>
            <a:endParaRPr sz="2800">
              <a:solidFill>
                <a:schemeClr val="dk1"/>
              </a:solidFill>
              <a:latin typeface="Arial"/>
              <a:ea typeface="Arial"/>
              <a:cs typeface="Arial"/>
              <a:sym typeface="Arial"/>
            </a:endParaRPr>
          </a:p>
        </p:txBody>
      </p:sp>
      <p:cxnSp>
        <p:nvCxnSpPr>
          <p:cNvPr id="3317" name="Google Shape;3317;p19"/>
          <p:cNvCxnSpPr>
            <a:stCxn id="3316" idx="0"/>
          </p:cNvCxnSpPr>
          <p:nvPr/>
        </p:nvCxnSpPr>
        <p:spPr>
          <a:xfrm rot="10800000">
            <a:off x="5835654" y="2197159"/>
            <a:ext cx="0" cy="243900"/>
          </a:xfrm>
          <a:prstGeom prst="straightConnector1">
            <a:avLst/>
          </a:prstGeom>
          <a:noFill/>
          <a:ln w="28575" cap="flat" cmpd="sng">
            <a:solidFill>
              <a:srgbClr val="92D050"/>
            </a:solidFill>
            <a:prstDash val="solid"/>
            <a:miter lim="800000"/>
            <a:headEnd type="none" w="sm" len="sm"/>
            <a:tailEnd type="none" w="sm" len="sm"/>
          </a:ln>
        </p:spPr>
      </p:cxnSp>
      <p:sp>
        <p:nvSpPr>
          <p:cNvPr id="3318" name="Google Shape;3318;p19"/>
          <p:cNvSpPr/>
          <p:nvPr/>
        </p:nvSpPr>
        <p:spPr>
          <a:xfrm>
            <a:off x="8001004" y="2441059"/>
            <a:ext cx="889000" cy="889000"/>
          </a:xfrm>
          <a:prstGeom prst="ellipse">
            <a:avLst/>
          </a:prstGeom>
          <a:solidFill>
            <a:schemeClr val="lt1"/>
          </a:solidFill>
          <a:ln w="57150" cap="flat" cmpd="dbl">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126</a:t>
            </a:r>
            <a:endParaRPr sz="2800">
              <a:solidFill>
                <a:schemeClr val="dk1"/>
              </a:solidFill>
              <a:latin typeface="Arial"/>
              <a:ea typeface="Arial"/>
              <a:cs typeface="Arial"/>
              <a:sym typeface="Arial"/>
            </a:endParaRPr>
          </a:p>
        </p:txBody>
      </p:sp>
      <p:cxnSp>
        <p:nvCxnSpPr>
          <p:cNvPr id="3319" name="Google Shape;3319;p19"/>
          <p:cNvCxnSpPr>
            <a:stCxn id="3318" idx="0"/>
          </p:cNvCxnSpPr>
          <p:nvPr/>
        </p:nvCxnSpPr>
        <p:spPr>
          <a:xfrm rot="10800000">
            <a:off x="8445504" y="2197159"/>
            <a:ext cx="0" cy="243900"/>
          </a:xfrm>
          <a:prstGeom prst="straightConnector1">
            <a:avLst/>
          </a:prstGeom>
          <a:noFill/>
          <a:ln w="28575" cap="flat" cmpd="sng">
            <a:solidFill>
              <a:srgbClr val="92D050"/>
            </a:solidFill>
            <a:prstDash val="solid"/>
            <a:miter lim="800000"/>
            <a:headEnd type="none" w="sm" len="sm"/>
            <a:tailEnd type="none" w="sm" len="sm"/>
          </a:ln>
        </p:spPr>
      </p:cxnSp>
      <p:sp>
        <p:nvSpPr>
          <p:cNvPr id="3320" name="Google Shape;3320;p19"/>
          <p:cNvSpPr txBox="1"/>
          <p:nvPr/>
        </p:nvSpPr>
        <p:spPr>
          <a:xfrm>
            <a:off x="2424019" y="5049428"/>
            <a:ext cx="146386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Arial"/>
                <a:ea typeface="Arial"/>
                <a:cs typeface="Arial"/>
                <a:sym typeface="Arial"/>
              </a:rPr>
              <a:t>Số lớn nhất</a:t>
            </a:r>
            <a:endParaRPr sz="1800" b="1">
              <a:solidFill>
                <a:schemeClr val="lt1"/>
              </a:solidFill>
              <a:latin typeface="Arial"/>
              <a:ea typeface="Arial"/>
              <a:cs typeface="Arial"/>
              <a:sym typeface="Arial"/>
            </a:endParaRPr>
          </a:p>
        </p:txBody>
      </p:sp>
      <p:sp>
        <p:nvSpPr>
          <p:cNvPr id="3321" name="Google Shape;3321;p19"/>
          <p:cNvSpPr txBox="1"/>
          <p:nvPr/>
        </p:nvSpPr>
        <p:spPr>
          <a:xfrm>
            <a:off x="5150836" y="5049428"/>
            <a:ext cx="13644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Số bé nhất</a:t>
            </a:r>
            <a:endParaRPr sz="1800" b="1">
              <a:solidFill>
                <a:schemeClr val="dk1"/>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1"/>
                                        </p:tgtEl>
                                        <p:attrNameLst>
                                          <p:attrName>style.visibility</p:attrName>
                                        </p:attrNameLst>
                                      </p:cBhvr>
                                      <p:to>
                                        <p:strVal val="visible"/>
                                      </p:to>
                                    </p:set>
                                    <p:animEffect transition="in" filter="fade">
                                      <p:cBhvr>
                                        <p:cTn id="7" dur="500"/>
                                        <p:tgtEl>
                                          <p:spTgt spid="3311"/>
                                        </p:tgtEl>
                                      </p:cBhvr>
                                    </p:animEffect>
                                  </p:childTnLst>
                                </p:cTn>
                              </p:par>
                              <p:par>
                                <p:cTn id="8" presetID="10" presetClass="entr" presetSubtype="0" fill="hold" nodeType="withEffect">
                                  <p:stCondLst>
                                    <p:cond delay="0"/>
                                  </p:stCondLst>
                                  <p:childTnLst>
                                    <p:set>
                                      <p:cBhvr>
                                        <p:cTn id="9" dur="1" fill="hold">
                                          <p:stCondLst>
                                            <p:cond delay="0"/>
                                          </p:stCondLst>
                                        </p:cTn>
                                        <p:tgtEl>
                                          <p:spTgt spid="3312"/>
                                        </p:tgtEl>
                                        <p:attrNameLst>
                                          <p:attrName>style.visibility</p:attrName>
                                        </p:attrNameLst>
                                      </p:cBhvr>
                                      <p:to>
                                        <p:strVal val="visible"/>
                                      </p:to>
                                    </p:set>
                                    <p:animEffect transition="in" filter="fade">
                                      <p:cBhvr>
                                        <p:cTn id="10" dur="500"/>
                                        <p:tgtEl>
                                          <p:spTgt spid="3312"/>
                                        </p:tgtEl>
                                      </p:cBhvr>
                                    </p:animEffect>
                                  </p:childTnLst>
                                </p:cTn>
                              </p:par>
                              <p:par>
                                <p:cTn id="11" presetID="10" presetClass="entr" presetSubtype="0" fill="hold" nodeType="withEffect">
                                  <p:stCondLst>
                                    <p:cond delay="0"/>
                                  </p:stCondLst>
                                  <p:childTnLst>
                                    <p:set>
                                      <p:cBhvr>
                                        <p:cTn id="12" dur="1" fill="hold">
                                          <p:stCondLst>
                                            <p:cond delay="0"/>
                                          </p:stCondLst>
                                        </p:cTn>
                                        <p:tgtEl>
                                          <p:spTgt spid="3313"/>
                                        </p:tgtEl>
                                        <p:attrNameLst>
                                          <p:attrName>style.visibility</p:attrName>
                                        </p:attrNameLst>
                                      </p:cBhvr>
                                      <p:to>
                                        <p:strVal val="visible"/>
                                      </p:to>
                                    </p:set>
                                    <p:animEffect transition="in" filter="fade">
                                      <p:cBhvr>
                                        <p:cTn id="13" dur="500"/>
                                        <p:tgtEl>
                                          <p:spTgt spid="33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310"/>
                                        </p:tgtEl>
                                        <p:attrNameLst>
                                          <p:attrName>style.visibility</p:attrName>
                                        </p:attrNameLst>
                                      </p:cBhvr>
                                      <p:to>
                                        <p:strVal val="visible"/>
                                      </p:to>
                                    </p:set>
                                    <p:animEffect transition="in" filter="fade">
                                      <p:cBhvr>
                                        <p:cTn id="18" dur="500"/>
                                        <p:tgtEl>
                                          <p:spTgt spid="33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15"/>
                                        </p:tgtEl>
                                        <p:attrNameLst>
                                          <p:attrName>style.visibility</p:attrName>
                                        </p:attrNameLst>
                                      </p:cBhvr>
                                      <p:to>
                                        <p:strVal val="visible"/>
                                      </p:to>
                                    </p:set>
                                    <p:animEffect transition="in" filter="fade">
                                      <p:cBhvr>
                                        <p:cTn id="23" dur="250"/>
                                        <p:tgtEl>
                                          <p:spTgt spid="3315"/>
                                        </p:tgtEl>
                                      </p:cBhvr>
                                    </p:animEffect>
                                  </p:childTnLst>
                                </p:cTn>
                              </p:par>
                            </p:childTnLst>
                          </p:cTn>
                        </p:par>
                        <p:par>
                          <p:cTn id="24" fill="hold">
                            <p:stCondLst>
                              <p:cond delay="250"/>
                            </p:stCondLst>
                            <p:childTnLst>
                              <p:par>
                                <p:cTn id="25" presetID="10" presetClass="entr" presetSubtype="0" fill="hold" nodeType="afterEffect">
                                  <p:stCondLst>
                                    <p:cond delay="0"/>
                                  </p:stCondLst>
                                  <p:childTnLst>
                                    <p:set>
                                      <p:cBhvr>
                                        <p:cTn id="26" dur="1" fill="hold">
                                          <p:stCondLst>
                                            <p:cond delay="0"/>
                                          </p:stCondLst>
                                        </p:cTn>
                                        <p:tgtEl>
                                          <p:spTgt spid="3314"/>
                                        </p:tgtEl>
                                        <p:attrNameLst>
                                          <p:attrName>style.visibility</p:attrName>
                                        </p:attrNameLst>
                                      </p:cBhvr>
                                      <p:to>
                                        <p:strVal val="visible"/>
                                      </p:to>
                                    </p:set>
                                    <p:animEffect transition="in" filter="fade">
                                      <p:cBhvr>
                                        <p:cTn id="27" dur="500"/>
                                        <p:tgtEl>
                                          <p:spTgt spid="33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17"/>
                                        </p:tgtEl>
                                        <p:attrNameLst>
                                          <p:attrName>style.visibility</p:attrName>
                                        </p:attrNameLst>
                                      </p:cBhvr>
                                      <p:to>
                                        <p:strVal val="visible"/>
                                      </p:to>
                                    </p:set>
                                    <p:animEffect transition="in" filter="fade">
                                      <p:cBhvr>
                                        <p:cTn id="32" dur="250"/>
                                        <p:tgtEl>
                                          <p:spTgt spid="3317"/>
                                        </p:tgtEl>
                                      </p:cBhvr>
                                    </p:animEffect>
                                  </p:childTnLst>
                                </p:cTn>
                              </p:par>
                            </p:childTnLst>
                          </p:cTn>
                        </p:par>
                        <p:par>
                          <p:cTn id="33" fill="hold">
                            <p:stCondLst>
                              <p:cond delay="250"/>
                            </p:stCondLst>
                            <p:childTnLst>
                              <p:par>
                                <p:cTn id="34" presetID="10" presetClass="entr" presetSubtype="0" fill="hold" nodeType="afterEffect">
                                  <p:stCondLst>
                                    <p:cond delay="0"/>
                                  </p:stCondLst>
                                  <p:childTnLst>
                                    <p:set>
                                      <p:cBhvr>
                                        <p:cTn id="35" dur="1" fill="hold">
                                          <p:stCondLst>
                                            <p:cond delay="0"/>
                                          </p:stCondLst>
                                        </p:cTn>
                                        <p:tgtEl>
                                          <p:spTgt spid="3316"/>
                                        </p:tgtEl>
                                        <p:attrNameLst>
                                          <p:attrName>style.visibility</p:attrName>
                                        </p:attrNameLst>
                                      </p:cBhvr>
                                      <p:to>
                                        <p:strVal val="visible"/>
                                      </p:to>
                                    </p:set>
                                    <p:animEffect transition="in" filter="fade">
                                      <p:cBhvr>
                                        <p:cTn id="36" dur="500"/>
                                        <p:tgtEl>
                                          <p:spTgt spid="33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319"/>
                                        </p:tgtEl>
                                        <p:attrNameLst>
                                          <p:attrName>style.visibility</p:attrName>
                                        </p:attrNameLst>
                                      </p:cBhvr>
                                      <p:to>
                                        <p:strVal val="visible"/>
                                      </p:to>
                                    </p:set>
                                    <p:animEffect transition="in" filter="fade">
                                      <p:cBhvr>
                                        <p:cTn id="41" dur="250"/>
                                        <p:tgtEl>
                                          <p:spTgt spid="3319"/>
                                        </p:tgtEl>
                                      </p:cBhvr>
                                    </p:animEffect>
                                  </p:childTnLst>
                                </p:cTn>
                              </p:par>
                            </p:childTnLst>
                          </p:cTn>
                        </p:par>
                        <p:par>
                          <p:cTn id="42" fill="hold">
                            <p:stCondLst>
                              <p:cond delay="250"/>
                            </p:stCondLst>
                            <p:childTnLst>
                              <p:par>
                                <p:cTn id="43" presetID="10" presetClass="entr" presetSubtype="0" fill="hold" nodeType="afterEffect">
                                  <p:stCondLst>
                                    <p:cond delay="0"/>
                                  </p:stCondLst>
                                  <p:childTnLst>
                                    <p:set>
                                      <p:cBhvr>
                                        <p:cTn id="44" dur="1" fill="hold">
                                          <p:stCondLst>
                                            <p:cond delay="0"/>
                                          </p:stCondLst>
                                        </p:cTn>
                                        <p:tgtEl>
                                          <p:spTgt spid="3318"/>
                                        </p:tgtEl>
                                        <p:attrNameLst>
                                          <p:attrName>style.visibility</p:attrName>
                                        </p:attrNameLst>
                                      </p:cBhvr>
                                      <p:to>
                                        <p:strVal val="visible"/>
                                      </p:to>
                                    </p:set>
                                    <p:animEffect transition="in" filter="fade">
                                      <p:cBhvr>
                                        <p:cTn id="45" dur="500"/>
                                        <p:tgtEl>
                                          <p:spTgt spid="33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20"/>
                                        </p:tgtEl>
                                        <p:attrNameLst>
                                          <p:attrName>style.visibility</p:attrName>
                                        </p:attrNameLst>
                                      </p:cBhvr>
                                      <p:to>
                                        <p:strVal val="visible"/>
                                      </p:to>
                                    </p:set>
                                    <p:animEffect transition="in" filter="fade">
                                      <p:cBhvr>
                                        <p:cTn id="50" dur="500"/>
                                        <p:tgtEl>
                                          <p:spTgt spid="3320"/>
                                        </p:tgtEl>
                                      </p:cBhvr>
                                    </p:animEffect>
                                  </p:childTnLst>
                                </p:cTn>
                              </p:par>
                              <p:par>
                                <p:cTn id="51" presetID="10" presetClass="entr" presetSubtype="0" fill="hold" nodeType="withEffect">
                                  <p:stCondLst>
                                    <p:cond delay="0"/>
                                  </p:stCondLst>
                                  <p:childTnLst>
                                    <p:set>
                                      <p:cBhvr>
                                        <p:cTn id="52" dur="1" fill="hold">
                                          <p:stCondLst>
                                            <p:cond delay="0"/>
                                          </p:stCondLst>
                                        </p:cTn>
                                        <p:tgtEl>
                                          <p:spTgt spid="3321"/>
                                        </p:tgtEl>
                                        <p:attrNameLst>
                                          <p:attrName>style.visibility</p:attrName>
                                        </p:attrNameLst>
                                      </p:cBhvr>
                                      <p:to>
                                        <p:strVal val="visible"/>
                                      </p:to>
                                    </p:set>
                                    <p:animEffect transition="in" filter="fade">
                                      <p:cBhvr>
                                        <p:cTn id="53" dur="500"/>
                                        <p:tgtEl>
                                          <p:spTgt spid="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7"/>
        <p:cNvGrpSpPr/>
        <p:nvPr/>
      </p:nvGrpSpPr>
      <p:grpSpPr>
        <a:xfrm>
          <a:off x="0" y="0"/>
          <a:ext cx="0" cy="0"/>
          <a:chOff x="0" y="0"/>
          <a:chExt cx="0" cy="0"/>
        </a:xfrm>
      </p:grpSpPr>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25"/>
        <p:cNvGrpSpPr/>
        <p:nvPr/>
      </p:nvGrpSpPr>
      <p:grpSpPr>
        <a:xfrm>
          <a:off x="0" y="0"/>
          <a:ext cx="0" cy="0"/>
          <a:chOff x="0" y="0"/>
          <a:chExt cx="0" cy="0"/>
        </a:xfrm>
      </p:grpSpPr>
      <p:pic>
        <p:nvPicPr>
          <p:cNvPr id="3326" name="Google Shape;3326;p20" descr="Screen Clipping"/>
          <p:cNvPicPr preferRelativeResize="0"/>
          <p:nvPr/>
        </p:nvPicPr>
        <p:blipFill rotWithShape="1">
          <a:blip r:embed="rId4">
            <a:alphaModFix/>
          </a:blip>
          <a:srcRect/>
          <a:stretch/>
        </p:blipFill>
        <p:spPr>
          <a:xfrm>
            <a:off x="810728" y="1209433"/>
            <a:ext cx="6971119" cy="5141340"/>
          </a:xfrm>
          <a:prstGeom prst="roundRect">
            <a:avLst>
              <a:gd name="adj" fmla="val 16667"/>
            </a:avLst>
          </a:prstGeom>
          <a:noFill/>
          <a:ln>
            <a:noFill/>
          </a:ln>
        </p:spPr>
      </p:pic>
      <p:grpSp>
        <p:nvGrpSpPr>
          <p:cNvPr id="3327" name="Google Shape;3327;p20"/>
          <p:cNvGrpSpPr/>
          <p:nvPr/>
        </p:nvGrpSpPr>
        <p:grpSpPr>
          <a:xfrm>
            <a:off x="810728" y="504981"/>
            <a:ext cx="10390672" cy="954107"/>
            <a:chOff x="1296327" y="1453656"/>
            <a:chExt cx="10390672" cy="954107"/>
          </a:xfrm>
        </p:grpSpPr>
        <p:sp>
          <p:nvSpPr>
            <p:cNvPr id="3328" name="Google Shape;3328;p20"/>
            <p:cNvSpPr txBox="1"/>
            <p:nvPr/>
          </p:nvSpPr>
          <p:spPr>
            <a:xfrm>
              <a:off x="1866915" y="1453656"/>
              <a:ext cx="982008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Em hãy giúp Rô-bốt tìm phép tính sai trong bức tranh và sửa lại cho đúng.</a:t>
              </a:r>
              <a:endParaRPr sz="2800">
                <a:solidFill>
                  <a:schemeClr val="dk1"/>
                </a:solidFill>
                <a:latin typeface="Arial"/>
                <a:ea typeface="Arial"/>
                <a:cs typeface="Arial"/>
                <a:sym typeface="Arial"/>
              </a:endParaRPr>
            </a:p>
          </p:txBody>
        </p:sp>
        <p:sp>
          <p:nvSpPr>
            <p:cNvPr id="3329" name="Google Shape;3329;p20"/>
            <p:cNvSpPr/>
            <p:nvPr/>
          </p:nvSpPr>
          <p:spPr>
            <a:xfrm>
              <a:off x="1296327" y="1520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330" name="Google Shape;3330;p20"/>
          <p:cNvSpPr txBox="1"/>
          <p:nvPr/>
        </p:nvSpPr>
        <p:spPr>
          <a:xfrm>
            <a:off x="8139073" y="2641600"/>
            <a:ext cx="2705100" cy="19514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762 – 70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529 – 130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430 – 50 = </a:t>
            </a:r>
            <a:endParaRPr sz="2800">
              <a:solidFill>
                <a:schemeClr val="dk1"/>
              </a:solidFill>
              <a:latin typeface="Arial"/>
              <a:ea typeface="Arial"/>
              <a:cs typeface="Arial"/>
              <a:sym typeface="Arial"/>
            </a:endParaRPr>
          </a:p>
        </p:txBody>
      </p:sp>
      <p:sp>
        <p:nvSpPr>
          <p:cNvPr id="3331" name="Google Shape;3331;p20"/>
          <p:cNvSpPr txBox="1"/>
          <p:nvPr/>
        </p:nvSpPr>
        <p:spPr>
          <a:xfrm>
            <a:off x="9917072" y="2641600"/>
            <a:ext cx="927101"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692</a:t>
            </a:r>
            <a:endParaRPr sz="2800">
              <a:solidFill>
                <a:schemeClr val="dk1"/>
              </a:solidFill>
              <a:latin typeface="Arial"/>
              <a:ea typeface="Arial"/>
              <a:cs typeface="Arial"/>
              <a:sym typeface="Arial"/>
            </a:endParaRPr>
          </a:p>
        </p:txBody>
      </p:sp>
      <p:sp>
        <p:nvSpPr>
          <p:cNvPr id="3332" name="Google Shape;3332;p20"/>
          <p:cNvSpPr txBox="1"/>
          <p:nvPr/>
        </p:nvSpPr>
        <p:spPr>
          <a:xfrm>
            <a:off x="3378201" y="2163540"/>
            <a:ext cx="381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FF0000"/>
                </a:solidFill>
                <a:latin typeface="Arial"/>
                <a:ea typeface="Arial"/>
                <a:cs typeface="Arial"/>
                <a:sym typeface="Arial"/>
              </a:rPr>
              <a:t>đ</a:t>
            </a:r>
            <a:endParaRPr/>
          </a:p>
        </p:txBody>
      </p:sp>
      <p:sp>
        <p:nvSpPr>
          <p:cNvPr id="3333" name="Google Shape;3333;p20"/>
          <p:cNvSpPr txBox="1"/>
          <p:nvPr/>
        </p:nvSpPr>
        <p:spPr>
          <a:xfrm>
            <a:off x="10069472" y="3278664"/>
            <a:ext cx="92710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399</a:t>
            </a:r>
            <a:endParaRPr sz="2800">
              <a:solidFill>
                <a:schemeClr val="dk1"/>
              </a:solidFill>
              <a:latin typeface="Arial"/>
              <a:ea typeface="Arial"/>
              <a:cs typeface="Arial"/>
              <a:sym typeface="Arial"/>
            </a:endParaRPr>
          </a:p>
        </p:txBody>
      </p:sp>
      <p:sp>
        <p:nvSpPr>
          <p:cNvPr id="3334" name="Google Shape;3334;p20"/>
          <p:cNvSpPr txBox="1"/>
          <p:nvPr/>
        </p:nvSpPr>
        <p:spPr>
          <a:xfrm>
            <a:off x="3340102" y="2780099"/>
            <a:ext cx="45719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0000"/>
                </a:solidFill>
                <a:latin typeface="Arial"/>
                <a:ea typeface="Arial"/>
                <a:cs typeface="Arial"/>
                <a:sym typeface="Arial"/>
              </a:rPr>
              <a:t>S</a:t>
            </a:r>
            <a:endParaRPr/>
          </a:p>
        </p:txBody>
      </p:sp>
      <p:sp>
        <p:nvSpPr>
          <p:cNvPr id="3335" name="Google Shape;3335;p20"/>
          <p:cNvSpPr txBox="1"/>
          <p:nvPr/>
        </p:nvSpPr>
        <p:spPr>
          <a:xfrm>
            <a:off x="10069472" y="3935880"/>
            <a:ext cx="92710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380</a:t>
            </a:r>
            <a:endParaRPr sz="2800">
              <a:solidFill>
                <a:schemeClr val="dk1"/>
              </a:solidFill>
              <a:latin typeface="Arial"/>
              <a:ea typeface="Arial"/>
              <a:cs typeface="Arial"/>
              <a:sym typeface="Arial"/>
            </a:endParaRPr>
          </a:p>
        </p:txBody>
      </p:sp>
      <p:sp>
        <p:nvSpPr>
          <p:cNvPr id="3336" name="Google Shape;3336;p20"/>
          <p:cNvSpPr txBox="1"/>
          <p:nvPr/>
        </p:nvSpPr>
        <p:spPr>
          <a:xfrm>
            <a:off x="3684627" y="2807926"/>
            <a:ext cx="86359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FF0000"/>
                </a:solidFill>
                <a:latin typeface="Arial"/>
                <a:ea typeface="Arial"/>
                <a:cs typeface="Arial"/>
                <a:sym typeface="Arial"/>
              </a:rPr>
              <a:t>399</a:t>
            </a:r>
            <a:endParaRPr sz="2800">
              <a:solidFill>
                <a:srgbClr val="FF0000"/>
              </a:solidFill>
              <a:latin typeface="Arial"/>
              <a:ea typeface="Arial"/>
              <a:cs typeface="Arial"/>
              <a:sym typeface="Arial"/>
            </a:endParaRPr>
          </a:p>
        </p:txBody>
      </p:sp>
      <p:sp>
        <p:nvSpPr>
          <p:cNvPr id="3337" name="Google Shape;3337;p20"/>
          <p:cNvSpPr txBox="1"/>
          <p:nvPr/>
        </p:nvSpPr>
        <p:spPr>
          <a:xfrm>
            <a:off x="3378201" y="3163137"/>
            <a:ext cx="381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FF0000"/>
                </a:solidFill>
                <a:latin typeface="Arial"/>
                <a:ea typeface="Arial"/>
                <a:cs typeface="Arial"/>
                <a:sym typeface="Arial"/>
              </a:rPr>
              <a:t>đ</a:t>
            </a:r>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7"/>
                                        </p:tgtEl>
                                        <p:attrNameLst>
                                          <p:attrName>style.visibility</p:attrName>
                                        </p:attrNameLst>
                                      </p:cBhvr>
                                      <p:to>
                                        <p:strVal val="visible"/>
                                      </p:to>
                                    </p:set>
                                    <p:animEffect transition="in" filter="fade">
                                      <p:cBhvr>
                                        <p:cTn id="7" dur="500"/>
                                        <p:tgtEl>
                                          <p:spTgt spid="33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26"/>
                                        </p:tgtEl>
                                        <p:attrNameLst>
                                          <p:attrName>style.visibility</p:attrName>
                                        </p:attrNameLst>
                                      </p:cBhvr>
                                      <p:to>
                                        <p:strVal val="visible"/>
                                      </p:to>
                                    </p:set>
                                    <p:animEffect transition="in" filter="fade">
                                      <p:cBhvr>
                                        <p:cTn id="12" dur="500"/>
                                        <p:tgtEl>
                                          <p:spTgt spid="33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30">
                                            <p:txEl>
                                              <p:pRg st="0" end="0"/>
                                            </p:txEl>
                                          </p:spTgt>
                                        </p:tgtEl>
                                        <p:attrNameLst>
                                          <p:attrName>style.visibility</p:attrName>
                                        </p:attrNameLst>
                                      </p:cBhvr>
                                      <p:to>
                                        <p:strVal val="visible"/>
                                      </p:to>
                                    </p:set>
                                    <p:animEffect transition="in" filter="fade">
                                      <p:cBhvr>
                                        <p:cTn id="17" dur="500"/>
                                        <p:tgtEl>
                                          <p:spTgt spid="333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30">
                                            <p:txEl>
                                              <p:pRg st="1" end="1"/>
                                            </p:txEl>
                                          </p:spTgt>
                                        </p:tgtEl>
                                        <p:attrNameLst>
                                          <p:attrName>style.visibility</p:attrName>
                                        </p:attrNameLst>
                                      </p:cBhvr>
                                      <p:to>
                                        <p:strVal val="visible"/>
                                      </p:to>
                                    </p:set>
                                    <p:animEffect transition="in" filter="fade">
                                      <p:cBhvr>
                                        <p:cTn id="22" dur="500"/>
                                        <p:tgtEl>
                                          <p:spTgt spid="333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30">
                                            <p:txEl>
                                              <p:pRg st="2" end="2"/>
                                            </p:txEl>
                                          </p:spTgt>
                                        </p:tgtEl>
                                        <p:attrNameLst>
                                          <p:attrName>style.visibility</p:attrName>
                                        </p:attrNameLst>
                                      </p:cBhvr>
                                      <p:to>
                                        <p:strVal val="visible"/>
                                      </p:to>
                                    </p:set>
                                    <p:animEffect transition="in" filter="fade">
                                      <p:cBhvr>
                                        <p:cTn id="27" dur="500"/>
                                        <p:tgtEl>
                                          <p:spTgt spid="333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31">
                                            <p:txEl>
                                              <p:pRg st="0" end="0"/>
                                            </p:txEl>
                                          </p:spTgt>
                                        </p:tgtEl>
                                        <p:attrNameLst>
                                          <p:attrName>style.visibility</p:attrName>
                                        </p:attrNameLst>
                                      </p:cBhvr>
                                      <p:to>
                                        <p:strVal val="visible"/>
                                      </p:to>
                                    </p:set>
                                    <p:animEffect transition="in" filter="fade">
                                      <p:cBhvr>
                                        <p:cTn id="32" dur="500"/>
                                        <p:tgtEl>
                                          <p:spTgt spid="333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32"/>
                                        </p:tgtEl>
                                        <p:attrNameLst>
                                          <p:attrName>style.visibility</p:attrName>
                                        </p:attrNameLst>
                                      </p:cBhvr>
                                      <p:to>
                                        <p:strVal val="visible"/>
                                      </p:to>
                                    </p:set>
                                    <p:animEffect transition="in" filter="fade">
                                      <p:cBhvr>
                                        <p:cTn id="37" dur="500"/>
                                        <p:tgtEl>
                                          <p:spTgt spid="33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33">
                                            <p:txEl>
                                              <p:pRg st="0" end="0"/>
                                            </p:txEl>
                                          </p:spTgt>
                                        </p:tgtEl>
                                        <p:attrNameLst>
                                          <p:attrName>style.visibility</p:attrName>
                                        </p:attrNameLst>
                                      </p:cBhvr>
                                      <p:to>
                                        <p:strVal val="visible"/>
                                      </p:to>
                                    </p:set>
                                    <p:animEffect transition="in" filter="fade">
                                      <p:cBhvr>
                                        <p:cTn id="42" dur="500"/>
                                        <p:tgtEl>
                                          <p:spTgt spid="333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34"/>
                                        </p:tgtEl>
                                        <p:attrNameLst>
                                          <p:attrName>style.visibility</p:attrName>
                                        </p:attrNameLst>
                                      </p:cBhvr>
                                      <p:to>
                                        <p:strVal val="visible"/>
                                      </p:to>
                                    </p:set>
                                    <p:animEffect transition="in" filter="fade">
                                      <p:cBhvr>
                                        <p:cTn id="47" dur="500"/>
                                        <p:tgtEl>
                                          <p:spTgt spid="33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36"/>
                                        </p:tgtEl>
                                        <p:attrNameLst>
                                          <p:attrName>style.visibility</p:attrName>
                                        </p:attrNameLst>
                                      </p:cBhvr>
                                      <p:to>
                                        <p:strVal val="visible"/>
                                      </p:to>
                                    </p:set>
                                    <p:animEffect transition="in" filter="fade">
                                      <p:cBhvr>
                                        <p:cTn id="52" dur="500"/>
                                        <p:tgtEl>
                                          <p:spTgt spid="333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335">
                                            <p:txEl>
                                              <p:pRg st="0" end="0"/>
                                            </p:txEl>
                                          </p:spTgt>
                                        </p:tgtEl>
                                        <p:attrNameLst>
                                          <p:attrName>style.visibility</p:attrName>
                                        </p:attrNameLst>
                                      </p:cBhvr>
                                      <p:to>
                                        <p:strVal val="visible"/>
                                      </p:to>
                                    </p:set>
                                    <p:animEffect transition="in" filter="fade">
                                      <p:cBhvr>
                                        <p:cTn id="57" dur="500"/>
                                        <p:tgtEl>
                                          <p:spTgt spid="333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337"/>
                                        </p:tgtEl>
                                        <p:attrNameLst>
                                          <p:attrName>style.visibility</p:attrName>
                                        </p:attrNameLst>
                                      </p:cBhvr>
                                      <p:to>
                                        <p:strVal val="visible"/>
                                      </p:to>
                                    </p:set>
                                    <p:animEffect transition="in" filter="fade">
                                      <p:cBhvr>
                                        <p:cTn id="62" dur="500"/>
                                        <p:tgtEl>
                                          <p:spTgt spid="3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41"/>
        <p:cNvGrpSpPr/>
        <p:nvPr/>
      </p:nvGrpSpPr>
      <p:grpSpPr>
        <a:xfrm>
          <a:off x="0" y="0"/>
          <a:ext cx="0" cy="0"/>
          <a:chOff x="0" y="0"/>
          <a:chExt cx="0" cy="0"/>
        </a:xfrm>
      </p:grpSpPr>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45"/>
        <p:cNvGrpSpPr/>
        <p:nvPr/>
      </p:nvGrpSpPr>
      <p:grpSpPr>
        <a:xfrm>
          <a:off x="0" y="0"/>
          <a:ext cx="0" cy="0"/>
          <a:chOff x="0" y="0"/>
          <a:chExt cx="0" cy="0"/>
        </a:xfrm>
      </p:grpSpPr>
      <p:sp>
        <p:nvSpPr>
          <p:cNvPr id="3346" name="Google Shape;3346;p22"/>
          <p:cNvSpPr/>
          <p:nvPr/>
        </p:nvSpPr>
        <p:spPr>
          <a:xfrm>
            <a:off x="1135582" y="25781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347" name="Google Shape;3347;p22"/>
          <p:cNvGrpSpPr/>
          <p:nvPr/>
        </p:nvGrpSpPr>
        <p:grpSpPr>
          <a:xfrm>
            <a:off x="995882" y="1477770"/>
            <a:ext cx="10015018" cy="570588"/>
            <a:chOff x="1296327" y="1647588"/>
            <a:chExt cx="10015018" cy="570588"/>
          </a:xfrm>
        </p:grpSpPr>
        <p:sp>
          <p:nvSpPr>
            <p:cNvPr id="3348" name="Google Shape;3348;p22"/>
            <p:cNvSpPr txBox="1"/>
            <p:nvPr/>
          </p:nvSpPr>
          <p:spPr>
            <a:xfrm>
              <a:off x="1866915" y="1694956"/>
              <a:ext cx="94444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Hãy giúp Mai tìm lại kết quả của các phép tính.</a:t>
              </a:r>
              <a:endParaRPr sz="2800">
                <a:solidFill>
                  <a:schemeClr val="dk1"/>
                </a:solidFill>
                <a:latin typeface="Arial"/>
                <a:ea typeface="Arial"/>
                <a:cs typeface="Arial"/>
                <a:sym typeface="Arial"/>
              </a:endParaRPr>
            </a:p>
          </p:txBody>
        </p:sp>
        <p:sp>
          <p:nvSpPr>
            <p:cNvPr id="3349" name="Google Shape;3349;p2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350" name="Google Shape;3350;p22"/>
          <p:cNvGrpSpPr/>
          <p:nvPr/>
        </p:nvGrpSpPr>
        <p:grpSpPr>
          <a:xfrm>
            <a:off x="1566470" y="2857726"/>
            <a:ext cx="1147790" cy="1384995"/>
            <a:chOff x="1566470" y="2095726"/>
            <a:chExt cx="1147790" cy="1384995"/>
          </a:xfrm>
        </p:grpSpPr>
        <p:grpSp>
          <p:nvGrpSpPr>
            <p:cNvPr id="3351" name="Google Shape;3351;p22"/>
            <p:cNvGrpSpPr/>
            <p:nvPr/>
          </p:nvGrpSpPr>
          <p:grpSpPr>
            <a:xfrm>
              <a:off x="1566470" y="2095726"/>
              <a:ext cx="1147790" cy="1384995"/>
              <a:chOff x="1697011" y="2095726"/>
              <a:chExt cx="1147790" cy="1384995"/>
            </a:xfrm>
          </p:grpSpPr>
          <p:sp>
            <p:nvSpPr>
              <p:cNvPr id="3352" name="Google Shape;3352;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346</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128</a:t>
                </a:r>
                <a:endParaRPr sz="2800">
                  <a:solidFill>
                    <a:schemeClr val="dk1"/>
                  </a:solidFill>
                  <a:latin typeface="Arial"/>
                  <a:ea typeface="Arial"/>
                  <a:cs typeface="Arial"/>
                  <a:sym typeface="Arial"/>
                </a:endParaRPr>
              </a:p>
            </p:txBody>
          </p:sp>
          <p:sp>
            <p:nvSpPr>
              <p:cNvPr id="3353" name="Google Shape;3353;p22"/>
              <p:cNvSpPr txBox="1"/>
              <p:nvPr/>
            </p:nvSpPr>
            <p:spPr>
              <a:xfrm>
                <a:off x="1697011" y="2418890"/>
                <a:ext cx="3766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54" name="Google Shape;3354;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55" name="Google Shape;3355;p22"/>
          <p:cNvGrpSpPr/>
          <p:nvPr/>
        </p:nvGrpSpPr>
        <p:grpSpPr>
          <a:xfrm>
            <a:off x="4077687" y="2857726"/>
            <a:ext cx="1147790" cy="1384995"/>
            <a:chOff x="1566470" y="2095726"/>
            <a:chExt cx="1147790" cy="1384995"/>
          </a:xfrm>
        </p:grpSpPr>
        <p:grpSp>
          <p:nvGrpSpPr>
            <p:cNvPr id="3356" name="Google Shape;3356;p22"/>
            <p:cNvGrpSpPr/>
            <p:nvPr/>
          </p:nvGrpSpPr>
          <p:grpSpPr>
            <a:xfrm>
              <a:off x="1566470" y="2095726"/>
              <a:ext cx="1147790" cy="1384995"/>
              <a:chOff x="1697011" y="2095726"/>
              <a:chExt cx="1147790" cy="1384995"/>
            </a:xfrm>
          </p:grpSpPr>
          <p:sp>
            <p:nvSpPr>
              <p:cNvPr id="3357" name="Google Shape;3357;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673</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280</a:t>
                </a:r>
                <a:endParaRPr sz="2800">
                  <a:solidFill>
                    <a:schemeClr val="dk1"/>
                  </a:solidFill>
                  <a:latin typeface="Arial"/>
                  <a:ea typeface="Arial"/>
                  <a:cs typeface="Arial"/>
                  <a:sym typeface="Arial"/>
                </a:endParaRPr>
              </a:p>
            </p:txBody>
          </p:sp>
          <p:sp>
            <p:nvSpPr>
              <p:cNvPr id="3358" name="Google Shape;3358;p22"/>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59" name="Google Shape;3359;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60" name="Google Shape;3360;p22"/>
          <p:cNvGrpSpPr/>
          <p:nvPr/>
        </p:nvGrpSpPr>
        <p:grpSpPr>
          <a:xfrm>
            <a:off x="6588905" y="2857726"/>
            <a:ext cx="1147790" cy="1384995"/>
            <a:chOff x="1566470" y="2095726"/>
            <a:chExt cx="1147790" cy="1384995"/>
          </a:xfrm>
        </p:grpSpPr>
        <p:grpSp>
          <p:nvGrpSpPr>
            <p:cNvPr id="3361" name="Google Shape;3361;p22"/>
            <p:cNvGrpSpPr/>
            <p:nvPr/>
          </p:nvGrpSpPr>
          <p:grpSpPr>
            <a:xfrm>
              <a:off x="1566470" y="2095726"/>
              <a:ext cx="1147790" cy="1384995"/>
              <a:chOff x="1697011" y="2095726"/>
              <a:chExt cx="1147790" cy="1384995"/>
            </a:xfrm>
          </p:grpSpPr>
          <p:sp>
            <p:nvSpPr>
              <p:cNvPr id="3362" name="Google Shape;3362;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484</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75</a:t>
                </a:r>
                <a:endParaRPr sz="2800">
                  <a:solidFill>
                    <a:schemeClr val="dk1"/>
                  </a:solidFill>
                  <a:latin typeface="Arial"/>
                  <a:ea typeface="Arial"/>
                  <a:cs typeface="Arial"/>
                  <a:sym typeface="Arial"/>
                </a:endParaRPr>
              </a:p>
            </p:txBody>
          </p:sp>
          <p:sp>
            <p:nvSpPr>
              <p:cNvPr id="3363" name="Google Shape;3363;p22"/>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64" name="Google Shape;3364;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65" name="Google Shape;3365;p22"/>
          <p:cNvGrpSpPr/>
          <p:nvPr/>
        </p:nvGrpSpPr>
        <p:grpSpPr>
          <a:xfrm>
            <a:off x="8932470" y="2857726"/>
            <a:ext cx="1147790" cy="1384995"/>
            <a:chOff x="1566470" y="2095726"/>
            <a:chExt cx="1147790" cy="1384995"/>
          </a:xfrm>
        </p:grpSpPr>
        <p:grpSp>
          <p:nvGrpSpPr>
            <p:cNvPr id="3366" name="Google Shape;3366;p22"/>
            <p:cNvGrpSpPr/>
            <p:nvPr/>
          </p:nvGrpSpPr>
          <p:grpSpPr>
            <a:xfrm>
              <a:off x="1566470" y="2095726"/>
              <a:ext cx="1147790" cy="1384995"/>
              <a:chOff x="1697011" y="2095726"/>
              <a:chExt cx="1147790" cy="1384995"/>
            </a:xfrm>
          </p:grpSpPr>
          <p:sp>
            <p:nvSpPr>
              <p:cNvPr id="3367" name="Google Shape;3367;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161</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90</a:t>
                </a:r>
                <a:endParaRPr sz="2800">
                  <a:solidFill>
                    <a:schemeClr val="dk1"/>
                  </a:solidFill>
                  <a:latin typeface="Arial"/>
                  <a:ea typeface="Arial"/>
                  <a:cs typeface="Arial"/>
                  <a:sym typeface="Arial"/>
                </a:endParaRPr>
              </a:p>
            </p:txBody>
          </p:sp>
          <p:sp>
            <p:nvSpPr>
              <p:cNvPr id="3368" name="Google Shape;3368;p22"/>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369" name="Google Shape;3369;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370" name="Google Shape;3370;p22"/>
          <p:cNvSpPr txBox="1"/>
          <p:nvPr/>
        </p:nvSpPr>
        <p:spPr>
          <a:xfrm>
            <a:off x="1786950" y="40134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218</a:t>
            </a:r>
            <a:endParaRPr sz="2800">
              <a:solidFill>
                <a:srgbClr val="C00000"/>
              </a:solidFill>
              <a:latin typeface="Arial"/>
              <a:ea typeface="Arial"/>
              <a:cs typeface="Arial"/>
              <a:sym typeface="Arial"/>
            </a:endParaRPr>
          </a:p>
        </p:txBody>
      </p:sp>
      <p:sp>
        <p:nvSpPr>
          <p:cNvPr id="3371" name="Google Shape;3371;p22"/>
          <p:cNvSpPr txBox="1"/>
          <p:nvPr/>
        </p:nvSpPr>
        <p:spPr>
          <a:xfrm>
            <a:off x="4305459" y="40134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393</a:t>
            </a:r>
            <a:endParaRPr sz="2800">
              <a:solidFill>
                <a:srgbClr val="C00000"/>
              </a:solidFill>
              <a:latin typeface="Arial"/>
              <a:ea typeface="Arial"/>
              <a:cs typeface="Arial"/>
              <a:sym typeface="Arial"/>
            </a:endParaRPr>
          </a:p>
        </p:txBody>
      </p:sp>
      <p:sp>
        <p:nvSpPr>
          <p:cNvPr id="3372" name="Google Shape;3372;p22"/>
          <p:cNvSpPr txBox="1"/>
          <p:nvPr/>
        </p:nvSpPr>
        <p:spPr>
          <a:xfrm>
            <a:off x="6819899" y="40134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409</a:t>
            </a:r>
            <a:endParaRPr sz="2800">
              <a:solidFill>
                <a:srgbClr val="C00000"/>
              </a:solidFill>
              <a:latin typeface="Arial"/>
              <a:ea typeface="Arial"/>
              <a:cs typeface="Arial"/>
              <a:sym typeface="Arial"/>
            </a:endParaRPr>
          </a:p>
        </p:txBody>
      </p:sp>
      <p:sp>
        <p:nvSpPr>
          <p:cNvPr id="3373" name="Google Shape;3373;p22"/>
          <p:cNvSpPr txBox="1"/>
          <p:nvPr/>
        </p:nvSpPr>
        <p:spPr>
          <a:xfrm>
            <a:off x="9179586" y="40134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71</a:t>
            </a:r>
            <a:endParaRPr sz="2800">
              <a:solidFill>
                <a:srgbClr val="C00000"/>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7"/>
                                        </p:tgtEl>
                                        <p:attrNameLst>
                                          <p:attrName>style.visibility</p:attrName>
                                        </p:attrNameLst>
                                      </p:cBhvr>
                                      <p:to>
                                        <p:strVal val="visible"/>
                                      </p:to>
                                    </p:set>
                                    <p:animEffect transition="in" filter="fade">
                                      <p:cBhvr>
                                        <p:cTn id="7" dur="500"/>
                                        <p:tgtEl>
                                          <p:spTgt spid="33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46"/>
                                        </p:tgtEl>
                                        <p:attrNameLst>
                                          <p:attrName>style.visibility</p:attrName>
                                        </p:attrNameLst>
                                      </p:cBhvr>
                                      <p:to>
                                        <p:strVal val="visible"/>
                                      </p:to>
                                    </p:set>
                                    <p:animEffect transition="in" filter="fade">
                                      <p:cBhvr>
                                        <p:cTn id="12" dur="500"/>
                                        <p:tgtEl>
                                          <p:spTgt spid="3346"/>
                                        </p:tgtEl>
                                      </p:cBhvr>
                                    </p:animEffect>
                                  </p:childTnLst>
                                </p:cTn>
                              </p:par>
                              <p:par>
                                <p:cTn id="13" presetID="10" presetClass="entr" presetSubtype="0" fill="hold" nodeType="withEffect">
                                  <p:stCondLst>
                                    <p:cond delay="0"/>
                                  </p:stCondLst>
                                  <p:childTnLst>
                                    <p:set>
                                      <p:cBhvr>
                                        <p:cTn id="14" dur="1" fill="hold">
                                          <p:stCondLst>
                                            <p:cond delay="0"/>
                                          </p:stCondLst>
                                        </p:cTn>
                                        <p:tgtEl>
                                          <p:spTgt spid="3350"/>
                                        </p:tgtEl>
                                        <p:attrNameLst>
                                          <p:attrName>style.visibility</p:attrName>
                                        </p:attrNameLst>
                                      </p:cBhvr>
                                      <p:to>
                                        <p:strVal val="visible"/>
                                      </p:to>
                                    </p:set>
                                    <p:animEffect transition="in" filter="fade">
                                      <p:cBhvr>
                                        <p:cTn id="15" dur="500"/>
                                        <p:tgtEl>
                                          <p:spTgt spid="3350"/>
                                        </p:tgtEl>
                                      </p:cBhvr>
                                    </p:animEffect>
                                  </p:childTnLst>
                                </p:cTn>
                              </p:par>
                              <p:par>
                                <p:cTn id="16" presetID="10" presetClass="entr" presetSubtype="0" fill="hold" nodeType="withEffect">
                                  <p:stCondLst>
                                    <p:cond delay="0"/>
                                  </p:stCondLst>
                                  <p:childTnLst>
                                    <p:set>
                                      <p:cBhvr>
                                        <p:cTn id="17" dur="1" fill="hold">
                                          <p:stCondLst>
                                            <p:cond delay="0"/>
                                          </p:stCondLst>
                                        </p:cTn>
                                        <p:tgtEl>
                                          <p:spTgt spid="3355"/>
                                        </p:tgtEl>
                                        <p:attrNameLst>
                                          <p:attrName>style.visibility</p:attrName>
                                        </p:attrNameLst>
                                      </p:cBhvr>
                                      <p:to>
                                        <p:strVal val="visible"/>
                                      </p:to>
                                    </p:set>
                                    <p:animEffect transition="in" filter="fade">
                                      <p:cBhvr>
                                        <p:cTn id="18" dur="500"/>
                                        <p:tgtEl>
                                          <p:spTgt spid="3355"/>
                                        </p:tgtEl>
                                      </p:cBhvr>
                                    </p:animEffect>
                                  </p:childTnLst>
                                </p:cTn>
                              </p:par>
                              <p:par>
                                <p:cTn id="19" presetID="10" presetClass="entr" presetSubtype="0" fill="hold" nodeType="withEffect">
                                  <p:stCondLst>
                                    <p:cond delay="0"/>
                                  </p:stCondLst>
                                  <p:childTnLst>
                                    <p:set>
                                      <p:cBhvr>
                                        <p:cTn id="20" dur="1" fill="hold">
                                          <p:stCondLst>
                                            <p:cond delay="0"/>
                                          </p:stCondLst>
                                        </p:cTn>
                                        <p:tgtEl>
                                          <p:spTgt spid="3360"/>
                                        </p:tgtEl>
                                        <p:attrNameLst>
                                          <p:attrName>style.visibility</p:attrName>
                                        </p:attrNameLst>
                                      </p:cBhvr>
                                      <p:to>
                                        <p:strVal val="visible"/>
                                      </p:to>
                                    </p:set>
                                    <p:animEffect transition="in" filter="fade">
                                      <p:cBhvr>
                                        <p:cTn id="21" dur="500"/>
                                        <p:tgtEl>
                                          <p:spTgt spid="3360"/>
                                        </p:tgtEl>
                                      </p:cBhvr>
                                    </p:animEffect>
                                  </p:childTnLst>
                                </p:cTn>
                              </p:par>
                              <p:par>
                                <p:cTn id="22" presetID="10" presetClass="entr" presetSubtype="0" fill="hold" nodeType="withEffect">
                                  <p:stCondLst>
                                    <p:cond delay="0"/>
                                  </p:stCondLst>
                                  <p:childTnLst>
                                    <p:set>
                                      <p:cBhvr>
                                        <p:cTn id="23" dur="1" fill="hold">
                                          <p:stCondLst>
                                            <p:cond delay="0"/>
                                          </p:stCondLst>
                                        </p:cTn>
                                        <p:tgtEl>
                                          <p:spTgt spid="3365"/>
                                        </p:tgtEl>
                                        <p:attrNameLst>
                                          <p:attrName>style.visibility</p:attrName>
                                        </p:attrNameLst>
                                      </p:cBhvr>
                                      <p:to>
                                        <p:strVal val="visible"/>
                                      </p:to>
                                    </p:set>
                                    <p:animEffect transition="in" filter="fade">
                                      <p:cBhvr>
                                        <p:cTn id="24" dur="500"/>
                                        <p:tgtEl>
                                          <p:spTgt spid="336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370"/>
                                        </p:tgtEl>
                                        <p:attrNameLst>
                                          <p:attrName>style.visibility</p:attrName>
                                        </p:attrNameLst>
                                      </p:cBhvr>
                                      <p:to>
                                        <p:strVal val="visible"/>
                                      </p:to>
                                    </p:set>
                                    <p:animEffect transition="in" filter="fade">
                                      <p:cBhvr>
                                        <p:cTn id="29" dur="1000"/>
                                        <p:tgtEl>
                                          <p:spTgt spid="337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371"/>
                                        </p:tgtEl>
                                        <p:attrNameLst>
                                          <p:attrName>style.visibility</p:attrName>
                                        </p:attrNameLst>
                                      </p:cBhvr>
                                      <p:to>
                                        <p:strVal val="visible"/>
                                      </p:to>
                                    </p:set>
                                    <p:animEffect transition="in" filter="fade">
                                      <p:cBhvr>
                                        <p:cTn id="34" dur="1000"/>
                                        <p:tgtEl>
                                          <p:spTgt spid="337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372"/>
                                        </p:tgtEl>
                                        <p:attrNameLst>
                                          <p:attrName>style.visibility</p:attrName>
                                        </p:attrNameLst>
                                      </p:cBhvr>
                                      <p:to>
                                        <p:strVal val="visible"/>
                                      </p:to>
                                    </p:set>
                                    <p:animEffect transition="in" filter="fade">
                                      <p:cBhvr>
                                        <p:cTn id="39" dur="1000"/>
                                        <p:tgtEl>
                                          <p:spTgt spid="337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373"/>
                                        </p:tgtEl>
                                        <p:attrNameLst>
                                          <p:attrName>style.visibility</p:attrName>
                                        </p:attrNameLst>
                                      </p:cBhvr>
                                      <p:to>
                                        <p:strVal val="visible"/>
                                      </p:to>
                                    </p:set>
                                    <p:animEffect transition="in" filter="fade">
                                      <p:cBhvr>
                                        <p:cTn id="44" dur="1000"/>
                                        <p:tgtEl>
                                          <p:spTgt spid="3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77"/>
        <p:cNvGrpSpPr/>
        <p:nvPr/>
      </p:nvGrpSpPr>
      <p:grpSpPr>
        <a:xfrm>
          <a:off x="0" y="0"/>
          <a:ext cx="0" cy="0"/>
          <a:chOff x="0" y="0"/>
          <a:chExt cx="0" cy="0"/>
        </a:xfrm>
      </p:grpSpPr>
      <p:grpSp>
        <p:nvGrpSpPr>
          <p:cNvPr id="3378" name="Google Shape;3378;p23"/>
          <p:cNvGrpSpPr/>
          <p:nvPr/>
        </p:nvGrpSpPr>
        <p:grpSpPr>
          <a:xfrm>
            <a:off x="960685" y="1423341"/>
            <a:ext cx="4382024" cy="570588"/>
            <a:chOff x="1296327" y="1647588"/>
            <a:chExt cx="4382024" cy="570588"/>
          </a:xfrm>
        </p:grpSpPr>
        <p:sp>
          <p:nvSpPr>
            <p:cNvPr id="3379" name="Google Shape;3379;p23"/>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a:p>
          </p:txBody>
        </p:sp>
        <p:sp>
          <p:nvSpPr>
            <p:cNvPr id="3380" name="Google Shape;3380;p2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381" name="Google Shape;3381;p23"/>
          <p:cNvGrpSpPr/>
          <p:nvPr/>
        </p:nvGrpSpPr>
        <p:grpSpPr>
          <a:xfrm>
            <a:off x="814902" y="2160962"/>
            <a:ext cx="1969573" cy="2123658"/>
            <a:chOff x="1566470" y="2095726"/>
            <a:chExt cx="1147790" cy="2123658"/>
          </a:xfrm>
        </p:grpSpPr>
        <p:grpSp>
          <p:nvGrpSpPr>
            <p:cNvPr id="3382" name="Google Shape;3382;p23"/>
            <p:cNvGrpSpPr/>
            <p:nvPr/>
          </p:nvGrpSpPr>
          <p:grpSpPr>
            <a:xfrm>
              <a:off x="1566470" y="2095726"/>
              <a:ext cx="1147790" cy="2123658"/>
              <a:chOff x="1697011" y="2095726"/>
              <a:chExt cx="1147790" cy="2123658"/>
            </a:xfrm>
          </p:grpSpPr>
          <p:sp>
            <p:nvSpPr>
              <p:cNvPr id="3383" name="Google Shape;3383;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rgbClr val="0C0C0C"/>
                    </a:solidFill>
                    <a:latin typeface="Arial"/>
                    <a:ea typeface="Arial"/>
                    <a:cs typeface="Arial"/>
                    <a:sym typeface="Arial"/>
                  </a:rPr>
                  <a:t>5 5 2</a:t>
                </a:r>
                <a:endParaRPr sz="4400">
                  <a:solidFill>
                    <a:srgbClr val="0C0C0C"/>
                  </a:solidFill>
                  <a:latin typeface="Arial"/>
                  <a:ea typeface="Arial"/>
                  <a:cs typeface="Arial"/>
                  <a:sym typeface="Arial"/>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2</a:t>
                </a:r>
                <a:r>
                  <a:rPr lang="en-US" sz="4400">
                    <a:solidFill>
                      <a:schemeClr val="dk1"/>
                    </a:solidFill>
                    <a:latin typeface="Arial"/>
                    <a:ea typeface="Arial"/>
                    <a:cs typeface="Arial"/>
                    <a:sym typeface="Arial"/>
                  </a:rPr>
                  <a:t> 0 8</a:t>
                </a:r>
                <a:endParaRPr sz="4400" b="1">
                  <a:solidFill>
                    <a:srgbClr val="E36C09"/>
                  </a:solidFill>
                  <a:latin typeface="Arial"/>
                  <a:ea typeface="Arial"/>
                  <a:cs typeface="Arial"/>
                  <a:sym typeface="Arial"/>
                </a:endParaRPr>
              </a:p>
            </p:txBody>
          </p:sp>
          <p:sp>
            <p:nvSpPr>
              <p:cNvPr id="3384" name="Google Shape;3384;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85" name="Google Shape;3385;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86" name="Google Shape;3386;p23"/>
          <p:cNvSpPr txBox="1"/>
          <p:nvPr/>
        </p:nvSpPr>
        <p:spPr>
          <a:xfrm>
            <a:off x="1222891"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3 4 </a:t>
            </a:r>
            <a:r>
              <a:rPr lang="en-US" sz="4400" b="1">
                <a:solidFill>
                  <a:srgbClr val="E36C09"/>
                </a:solidFill>
                <a:latin typeface="Arial"/>
                <a:ea typeface="Arial"/>
                <a:cs typeface="Arial"/>
                <a:sym typeface="Arial"/>
              </a:rPr>
              <a:t>4</a:t>
            </a:r>
            <a:endParaRPr sz="4400" b="1">
              <a:solidFill>
                <a:srgbClr val="E36C09"/>
              </a:solidFill>
              <a:latin typeface="Arial"/>
              <a:ea typeface="Arial"/>
              <a:cs typeface="Arial"/>
              <a:sym typeface="Arial"/>
            </a:endParaRPr>
          </a:p>
        </p:txBody>
      </p:sp>
      <p:sp>
        <p:nvSpPr>
          <p:cNvPr id="3387" name="Google Shape;3387;p23"/>
          <p:cNvSpPr/>
          <p:nvPr/>
        </p:nvSpPr>
        <p:spPr>
          <a:xfrm>
            <a:off x="1156391"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88" name="Google Shape;3388;p23"/>
          <p:cNvSpPr/>
          <p:nvPr/>
        </p:nvSpPr>
        <p:spPr>
          <a:xfrm>
            <a:off x="2112858" y="442439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89" name="Google Shape;3389;p23"/>
          <p:cNvGrpSpPr/>
          <p:nvPr/>
        </p:nvGrpSpPr>
        <p:grpSpPr>
          <a:xfrm>
            <a:off x="3560876" y="2160962"/>
            <a:ext cx="1969573" cy="2123658"/>
            <a:chOff x="1566470" y="2095726"/>
            <a:chExt cx="1147790" cy="2123658"/>
          </a:xfrm>
        </p:grpSpPr>
        <p:grpSp>
          <p:nvGrpSpPr>
            <p:cNvPr id="3390" name="Google Shape;3390;p23"/>
            <p:cNvGrpSpPr/>
            <p:nvPr/>
          </p:nvGrpSpPr>
          <p:grpSpPr>
            <a:xfrm>
              <a:off x="1566470" y="2095726"/>
              <a:ext cx="1147790" cy="2123658"/>
              <a:chOff x="1697011" y="2095726"/>
              <a:chExt cx="1147790" cy="2123658"/>
            </a:xfrm>
          </p:grpSpPr>
          <p:sp>
            <p:nvSpPr>
              <p:cNvPr id="3391" name="Google Shape;3391;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7 2 9</a:t>
                </a:r>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1 </a:t>
                </a:r>
                <a:r>
                  <a:rPr lang="en-US" sz="4400">
                    <a:solidFill>
                      <a:schemeClr val="dk1"/>
                    </a:solidFill>
                    <a:latin typeface="Arial"/>
                    <a:ea typeface="Arial"/>
                    <a:cs typeface="Arial"/>
                    <a:sym typeface="Arial"/>
                  </a:rPr>
                  <a:t>6</a:t>
                </a:r>
                <a:r>
                  <a:rPr lang="en-US" sz="4400" b="1">
                    <a:solidFill>
                      <a:srgbClr val="E36C09"/>
                    </a:solidFill>
                    <a:latin typeface="Arial"/>
                    <a:ea typeface="Arial"/>
                    <a:cs typeface="Arial"/>
                    <a:sym typeface="Arial"/>
                  </a:rPr>
                  <a:t> </a:t>
                </a:r>
                <a:r>
                  <a:rPr lang="en-US" sz="4400">
                    <a:solidFill>
                      <a:schemeClr val="dk1"/>
                    </a:solidFill>
                    <a:latin typeface="Arial"/>
                    <a:ea typeface="Arial"/>
                    <a:cs typeface="Arial"/>
                    <a:sym typeface="Arial"/>
                  </a:rPr>
                  <a:t>1</a:t>
                </a:r>
                <a:endParaRPr sz="4400" b="1">
                  <a:solidFill>
                    <a:srgbClr val="E36C09"/>
                  </a:solidFill>
                  <a:latin typeface="Arial"/>
                  <a:ea typeface="Arial"/>
                  <a:cs typeface="Arial"/>
                  <a:sym typeface="Arial"/>
                </a:endParaRPr>
              </a:p>
            </p:txBody>
          </p:sp>
          <p:sp>
            <p:nvSpPr>
              <p:cNvPr id="3392" name="Google Shape;3392;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93" name="Google Shape;3393;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94" name="Google Shape;3394;p23"/>
          <p:cNvSpPr txBox="1"/>
          <p:nvPr/>
        </p:nvSpPr>
        <p:spPr>
          <a:xfrm>
            <a:off x="3968865"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5 6</a:t>
            </a:r>
            <a:r>
              <a:rPr lang="en-US" sz="4400" b="1">
                <a:solidFill>
                  <a:srgbClr val="974806"/>
                </a:solidFill>
                <a:latin typeface="Arial"/>
                <a:ea typeface="Arial"/>
                <a:cs typeface="Arial"/>
                <a:sym typeface="Arial"/>
              </a:rPr>
              <a:t> 8</a:t>
            </a:r>
            <a:endParaRPr sz="4400" b="1">
              <a:solidFill>
                <a:srgbClr val="974806"/>
              </a:solidFill>
              <a:latin typeface="Arial"/>
              <a:ea typeface="Arial"/>
              <a:cs typeface="Arial"/>
              <a:sym typeface="Arial"/>
            </a:endParaRPr>
          </a:p>
        </p:txBody>
      </p:sp>
      <p:sp>
        <p:nvSpPr>
          <p:cNvPr id="3395" name="Google Shape;3395;p23"/>
          <p:cNvSpPr/>
          <p:nvPr/>
        </p:nvSpPr>
        <p:spPr>
          <a:xfrm>
            <a:off x="3875955" y="3450789"/>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96" name="Google Shape;3396;p23"/>
          <p:cNvSpPr/>
          <p:nvPr/>
        </p:nvSpPr>
        <p:spPr>
          <a:xfrm>
            <a:off x="4880265" y="440072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97" name="Google Shape;3397;p23"/>
          <p:cNvGrpSpPr/>
          <p:nvPr/>
        </p:nvGrpSpPr>
        <p:grpSpPr>
          <a:xfrm>
            <a:off x="6299813" y="2160962"/>
            <a:ext cx="1969573" cy="2123658"/>
            <a:chOff x="1566470" y="2095726"/>
            <a:chExt cx="1147790" cy="2123658"/>
          </a:xfrm>
        </p:grpSpPr>
        <p:grpSp>
          <p:nvGrpSpPr>
            <p:cNvPr id="3398" name="Google Shape;3398;p23"/>
            <p:cNvGrpSpPr/>
            <p:nvPr/>
          </p:nvGrpSpPr>
          <p:grpSpPr>
            <a:xfrm>
              <a:off x="1566470" y="2095726"/>
              <a:ext cx="1147790" cy="2123658"/>
              <a:chOff x="1697011" y="2095726"/>
              <a:chExt cx="1147790" cy="2123658"/>
            </a:xfrm>
          </p:grpSpPr>
          <p:sp>
            <p:nvSpPr>
              <p:cNvPr id="3399" name="Google Shape;3399;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6 2 6</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1 9</a:t>
                </a:r>
                <a:endParaRPr sz="4400" b="1">
                  <a:solidFill>
                    <a:srgbClr val="E36C09"/>
                  </a:solidFill>
                  <a:latin typeface="Arial"/>
                  <a:ea typeface="Arial"/>
                  <a:cs typeface="Arial"/>
                  <a:sym typeface="Arial"/>
                </a:endParaRPr>
              </a:p>
            </p:txBody>
          </p:sp>
          <p:sp>
            <p:nvSpPr>
              <p:cNvPr id="3400" name="Google Shape;3400;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401" name="Google Shape;3401;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402" name="Google Shape;3402;p23"/>
          <p:cNvSpPr txBox="1"/>
          <p:nvPr/>
        </p:nvSpPr>
        <p:spPr>
          <a:xfrm>
            <a:off x="6707802" y="4137414"/>
            <a:ext cx="1561584" cy="11079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3</a:t>
            </a:r>
            <a:r>
              <a:rPr lang="en-US" sz="4400" b="1">
                <a:solidFill>
                  <a:srgbClr val="E36C09"/>
                </a:solidFill>
                <a:latin typeface="Arial"/>
                <a:ea typeface="Arial"/>
                <a:cs typeface="Arial"/>
                <a:sym typeface="Arial"/>
              </a:rPr>
              <a:t> 0 </a:t>
            </a:r>
            <a:r>
              <a:rPr lang="en-US" sz="4400">
                <a:solidFill>
                  <a:schemeClr val="dk1"/>
                </a:solidFill>
                <a:latin typeface="Arial"/>
                <a:ea typeface="Arial"/>
                <a:cs typeface="Arial"/>
                <a:sym typeface="Arial"/>
              </a:rPr>
              <a:t>7</a:t>
            </a:r>
            <a:endParaRPr sz="4400">
              <a:solidFill>
                <a:schemeClr val="dk1"/>
              </a:solidFill>
              <a:latin typeface="Arial"/>
              <a:ea typeface="Arial"/>
              <a:cs typeface="Arial"/>
              <a:sym typeface="Arial"/>
            </a:endParaRPr>
          </a:p>
        </p:txBody>
      </p:sp>
      <p:sp>
        <p:nvSpPr>
          <p:cNvPr id="3403" name="Google Shape;3403;p23"/>
          <p:cNvSpPr/>
          <p:nvPr/>
        </p:nvSpPr>
        <p:spPr>
          <a:xfrm>
            <a:off x="6594469"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404" name="Google Shape;3404;p23"/>
          <p:cNvSpPr/>
          <p:nvPr/>
        </p:nvSpPr>
        <p:spPr>
          <a:xfrm>
            <a:off x="7111000"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405" name="Google Shape;3405;p23"/>
          <p:cNvGrpSpPr/>
          <p:nvPr/>
        </p:nvGrpSpPr>
        <p:grpSpPr>
          <a:xfrm>
            <a:off x="9108327" y="2160962"/>
            <a:ext cx="1969573" cy="2123658"/>
            <a:chOff x="1566470" y="2095726"/>
            <a:chExt cx="1147790" cy="2123658"/>
          </a:xfrm>
        </p:grpSpPr>
        <p:grpSp>
          <p:nvGrpSpPr>
            <p:cNvPr id="3406" name="Google Shape;3406;p23"/>
            <p:cNvGrpSpPr/>
            <p:nvPr/>
          </p:nvGrpSpPr>
          <p:grpSpPr>
            <a:xfrm>
              <a:off x="1566470" y="2095726"/>
              <a:ext cx="1147790" cy="2123658"/>
              <a:chOff x="1697011" y="2095726"/>
              <a:chExt cx="1147790" cy="2123658"/>
            </a:xfrm>
          </p:grpSpPr>
          <p:sp>
            <p:nvSpPr>
              <p:cNvPr id="3407" name="Google Shape;3407;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7 5 4</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5 </a:t>
                </a:r>
                <a:r>
                  <a:rPr lang="en-US" sz="4400">
                    <a:solidFill>
                      <a:schemeClr val="dk1"/>
                    </a:solidFill>
                    <a:latin typeface="Arial"/>
                    <a:ea typeface="Arial"/>
                    <a:cs typeface="Arial"/>
                    <a:sym typeface="Arial"/>
                  </a:rPr>
                  <a:t>6 3</a:t>
                </a:r>
                <a:endParaRPr sz="4400">
                  <a:solidFill>
                    <a:schemeClr val="dk1"/>
                  </a:solidFill>
                  <a:latin typeface="Arial"/>
                  <a:ea typeface="Arial"/>
                  <a:cs typeface="Arial"/>
                  <a:sym typeface="Arial"/>
                </a:endParaRPr>
              </a:p>
            </p:txBody>
          </p:sp>
          <p:sp>
            <p:nvSpPr>
              <p:cNvPr id="3408" name="Google Shape;3408;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409" name="Google Shape;3409;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410" name="Google Shape;3410;p23"/>
          <p:cNvSpPr txBox="1"/>
          <p:nvPr/>
        </p:nvSpPr>
        <p:spPr>
          <a:xfrm>
            <a:off x="9516316"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1 </a:t>
            </a:r>
            <a:r>
              <a:rPr lang="en-US" sz="4400" b="1">
                <a:solidFill>
                  <a:srgbClr val="E36C09"/>
                </a:solidFill>
                <a:latin typeface="Arial"/>
                <a:ea typeface="Arial"/>
                <a:cs typeface="Arial"/>
                <a:sym typeface="Arial"/>
              </a:rPr>
              <a:t>9 </a:t>
            </a:r>
            <a:r>
              <a:rPr lang="en-US" sz="4400">
                <a:solidFill>
                  <a:schemeClr val="dk1"/>
                </a:solidFill>
                <a:latin typeface="Arial"/>
                <a:ea typeface="Arial"/>
                <a:cs typeface="Arial"/>
                <a:sym typeface="Arial"/>
              </a:rPr>
              <a:t>1</a:t>
            </a:r>
            <a:endParaRPr sz="4400">
              <a:solidFill>
                <a:schemeClr val="dk1"/>
              </a:solidFill>
              <a:latin typeface="Arial"/>
              <a:ea typeface="Arial"/>
              <a:cs typeface="Arial"/>
              <a:sym typeface="Arial"/>
            </a:endParaRPr>
          </a:p>
        </p:txBody>
      </p:sp>
      <p:sp>
        <p:nvSpPr>
          <p:cNvPr id="3411" name="Google Shape;3411;p23"/>
          <p:cNvSpPr/>
          <p:nvPr/>
        </p:nvSpPr>
        <p:spPr>
          <a:xfrm>
            <a:off x="9402983"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412" name="Google Shape;3412;p23"/>
          <p:cNvSpPr/>
          <p:nvPr/>
        </p:nvSpPr>
        <p:spPr>
          <a:xfrm>
            <a:off x="9919514"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8"/>
                                        </p:tgtEl>
                                        <p:attrNameLst>
                                          <p:attrName>style.visibility</p:attrName>
                                        </p:attrNameLst>
                                      </p:cBhvr>
                                      <p:to>
                                        <p:strVal val="visible"/>
                                      </p:to>
                                    </p:set>
                                    <p:animEffect transition="in" filter="fade">
                                      <p:cBhvr>
                                        <p:cTn id="7" dur="500"/>
                                        <p:tgtEl>
                                          <p:spTgt spid="337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38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38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38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38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38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39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39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39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39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40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40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40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40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410"/>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411"/>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4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388"/>
                                        </p:tgtEl>
                                      </p:cBhvr>
                                    </p:animEffect>
                                    <p:set>
                                      <p:cBhvr>
                                        <p:cTn id="46" dur="1" fill="hold">
                                          <p:stCondLst>
                                            <p:cond delay="500"/>
                                          </p:stCondLst>
                                        </p:cTn>
                                        <p:tgtEl>
                                          <p:spTgt spid="338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3387"/>
                                        </p:tgtEl>
                                      </p:cBhvr>
                                    </p:animEffect>
                                    <p:set>
                                      <p:cBhvr>
                                        <p:cTn id="51" dur="1" fill="hold">
                                          <p:stCondLst>
                                            <p:cond delay="500"/>
                                          </p:stCondLst>
                                        </p:cTn>
                                        <p:tgtEl>
                                          <p:spTgt spid="338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3396"/>
                                        </p:tgtEl>
                                      </p:cBhvr>
                                    </p:animEffect>
                                    <p:set>
                                      <p:cBhvr>
                                        <p:cTn id="56" dur="1" fill="hold">
                                          <p:stCondLst>
                                            <p:cond delay="500"/>
                                          </p:stCondLst>
                                        </p:cTn>
                                        <p:tgtEl>
                                          <p:spTgt spid="339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3395"/>
                                        </p:tgtEl>
                                      </p:cBhvr>
                                    </p:animEffect>
                                    <p:set>
                                      <p:cBhvr>
                                        <p:cTn id="61" dur="1" fill="hold">
                                          <p:stCondLst>
                                            <p:cond delay="500"/>
                                          </p:stCondLst>
                                        </p:cTn>
                                        <p:tgtEl>
                                          <p:spTgt spid="3395"/>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3404"/>
                                        </p:tgtEl>
                                      </p:cBhvr>
                                    </p:animEffect>
                                    <p:set>
                                      <p:cBhvr>
                                        <p:cTn id="66" dur="1" fill="hold">
                                          <p:stCondLst>
                                            <p:cond delay="500"/>
                                          </p:stCondLst>
                                        </p:cTn>
                                        <p:tgtEl>
                                          <p:spTgt spid="340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3403"/>
                                        </p:tgtEl>
                                      </p:cBhvr>
                                    </p:animEffect>
                                    <p:set>
                                      <p:cBhvr>
                                        <p:cTn id="71" dur="1" fill="hold">
                                          <p:stCondLst>
                                            <p:cond delay="500"/>
                                          </p:stCondLst>
                                        </p:cTn>
                                        <p:tgtEl>
                                          <p:spTgt spid="340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3412"/>
                                        </p:tgtEl>
                                      </p:cBhvr>
                                    </p:animEffect>
                                    <p:set>
                                      <p:cBhvr>
                                        <p:cTn id="76" dur="1" fill="hold">
                                          <p:stCondLst>
                                            <p:cond delay="500"/>
                                          </p:stCondLst>
                                        </p:cTn>
                                        <p:tgtEl>
                                          <p:spTgt spid="341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3411"/>
                                        </p:tgtEl>
                                      </p:cBhvr>
                                    </p:animEffect>
                                    <p:set>
                                      <p:cBhvr>
                                        <p:cTn id="81" dur="1" fill="hold">
                                          <p:stCondLst>
                                            <p:cond delay="500"/>
                                          </p:stCondLst>
                                        </p:cTn>
                                        <p:tgtEl>
                                          <p:spTgt spid="34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16"/>
        <p:cNvGrpSpPr/>
        <p:nvPr/>
      </p:nvGrpSpPr>
      <p:grpSpPr>
        <a:xfrm>
          <a:off x="0" y="0"/>
          <a:ext cx="0" cy="0"/>
          <a:chOff x="0" y="0"/>
          <a:chExt cx="0" cy="0"/>
        </a:xfrm>
      </p:grpSpPr>
      <p:grpSp>
        <p:nvGrpSpPr>
          <p:cNvPr id="3417" name="Google Shape;3417;p24"/>
          <p:cNvGrpSpPr/>
          <p:nvPr/>
        </p:nvGrpSpPr>
        <p:grpSpPr>
          <a:xfrm>
            <a:off x="986811" y="561192"/>
            <a:ext cx="10090492" cy="570588"/>
            <a:chOff x="1296327" y="1647588"/>
            <a:chExt cx="10090492" cy="570588"/>
          </a:xfrm>
        </p:grpSpPr>
        <p:sp>
          <p:nvSpPr>
            <p:cNvPr id="3418" name="Google Shape;3418;p24"/>
            <p:cNvSpPr txBox="1"/>
            <p:nvPr/>
          </p:nvSpPr>
          <p:spPr>
            <a:xfrm>
              <a:off x="1866915" y="1694956"/>
              <a:ext cx="95199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Kết quả của mỗi phép tính tương ứng với một chữ cái sau:</a:t>
              </a:r>
              <a:endParaRPr sz="2800">
                <a:solidFill>
                  <a:schemeClr val="dk1"/>
                </a:solidFill>
                <a:latin typeface="Arial"/>
                <a:ea typeface="Arial"/>
                <a:cs typeface="Arial"/>
                <a:sym typeface="Arial"/>
              </a:endParaRPr>
            </a:p>
          </p:txBody>
        </p:sp>
        <p:sp>
          <p:nvSpPr>
            <p:cNvPr id="3419" name="Google Shape;3419;p2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graphicFrame>
        <p:nvGraphicFramePr>
          <p:cNvPr id="3420" name="Google Shape;3420;p24"/>
          <p:cNvGraphicFramePr/>
          <p:nvPr/>
        </p:nvGraphicFramePr>
        <p:xfrm>
          <a:off x="1557398" y="1345643"/>
          <a:ext cx="3000000" cy="3000000"/>
        </p:xfrm>
        <a:graphic>
          <a:graphicData uri="http://schemas.openxmlformats.org/drawingml/2006/table">
            <a:tbl>
              <a:tblPr firstRow="1" bandRow="1">
                <a:noFill/>
                <a:tableStyleId>{846496A3-E4EB-4305-A1DD-AE22991BD5B0}</a:tableStyleId>
              </a:tblPr>
              <a:tblGrid>
                <a:gridCol w="2166625">
                  <a:extLst>
                    <a:ext uri="{9D8B030D-6E8A-4147-A177-3AD203B41FA5}">
                      <a16:colId xmlns:a16="http://schemas.microsoft.com/office/drawing/2014/main" xmlns="" val="20000"/>
                    </a:ext>
                  </a:extLst>
                </a:gridCol>
                <a:gridCol w="2166625">
                  <a:extLst>
                    <a:ext uri="{9D8B030D-6E8A-4147-A177-3AD203B41FA5}">
                      <a16:colId xmlns:a16="http://schemas.microsoft.com/office/drawing/2014/main" xmlns="" val="20001"/>
                    </a:ext>
                  </a:extLst>
                </a:gridCol>
                <a:gridCol w="2166625">
                  <a:extLst>
                    <a:ext uri="{9D8B030D-6E8A-4147-A177-3AD203B41FA5}">
                      <a16:colId xmlns:a16="http://schemas.microsoft.com/office/drawing/2014/main" xmlns="" val="20002"/>
                    </a:ext>
                  </a:extLst>
                </a:gridCol>
                <a:gridCol w="2166625">
                  <a:extLst>
                    <a:ext uri="{9D8B030D-6E8A-4147-A177-3AD203B41FA5}">
                      <a16:colId xmlns:a16="http://schemas.microsoft.com/office/drawing/2014/main" xmlns="" val="20003"/>
                    </a:ext>
                  </a:extLst>
                </a:gridCol>
              </a:tblGrid>
              <a:tr h="370850">
                <a:tc>
                  <a:txBody>
                    <a:bodyPr/>
                    <a:lstStyle/>
                    <a:p>
                      <a:pPr marL="0" marR="0" lvl="0" indent="0" algn="ctr" rtl="0">
                        <a:spcBef>
                          <a:spcPts val="0"/>
                        </a:spcBef>
                        <a:spcAft>
                          <a:spcPts val="0"/>
                        </a:spcAft>
                        <a:buNone/>
                      </a:pPr>
                      <a:r>
                        <a:rPr lang="en-US" sz="2800"/>
                        <a:t>521 – 140</a:t>
                      </a:r>
                      <a:endParaRPr sz="2800"/>
                    </a:p>
                  </a:txBody>
                  <a:tcPr marL="91450" marR="91450" marT="45725" marB="45725" anchor="ctr"/>
                </a:tc>
                <a:tc>
                  <a:txBody>
                    <a:bodyPr/>
                    <a:lstStyle/>
                    <a:p>
                      <a:pPr marL="0" marR="0" lvl="0" indent="0" algn="ctr" rtl="0">
                        <a:spcBef>
                          <a:spcPts val="0"/>
                        </a:spcBef>
                        <a:spcAft>
                          <a:spcPts val="0"/>
                        </a:spcAft>
                        <a:buNone/>
                      </a:pPr>
                      <a:r>
                        <a:rPr lang="en-US" sz="2800"/>
                        <a:t>145 – 38</a:t>
                      </a:r>
                      <a:endParaRPr sz="2800"/>
                    </a:p>
                  </a:txBody>
                  <a:tcPr marL="91450" marR="91450" marT="45725" marB="45725" anchor="ctr"/>
                </a:tc>
                <a:tc>
                  <a:txBody>
                    <a:bodyPr/>
                    <a:lstStyle/>
                    <a:p>
                      <a:pPr marL="0" marR="0" lvl="0" indent="0" algn="ctr" rtl="0">
                        <a:spcBef>
                          <a:spcPts val="0"/>
                        </a:spcBef>
                        <a:spcAft>
                          <a:spcPts val="0"/>
                        </a:spcAft>
                        <a:buNone/>
                      </a:pPr>
                      <a:r>
                        <a:rPr lang="en-US" sz="2800"/>
                        <a:t>1 000 – 600</a:t>
                      </a:r>
                      <a:endParaRPr sz="2800"/>
                    </a:p>
                  </a:txBody>
                  <a:tcPr marL="91450" marR="91450" marT="45725" marB="45725" anchor="ctr"/>
                </a:tc>
                <a:tc>
                  <a:txBody>
                    <a:bodyPr/>
                    <a:lstStyle/>
                    <a:p>
                      <a:pPr marL="0" marR="0" lvl="0" indent="0" algn="ctr" rtl="0">
                        <a:spcBef>
                          <a:spcPts val="0"/>
                        </a:spcBef>
                        <a:spcAft>
                          <a:spcPts val="0"/>
                        </a:spcAft>
                        <a:buNone/>
                      </a:pPr>
                      <a:r>
                        <a:rPr lang="en-US" sz="2800"/>
                        <a:t>231 – 427</a:t>
                      </a:r>
                      <a:endParaRPr sz="2800"/>
                    </a:p>
                  </a:txBody>
                  <a:tcPr marL="91450" marR="91450" marT="45725" marB="45725" anchor="ctr"/>
                </a:tc>
                <a:extLst>
                  <a:ext uri="{0D108BD9-81ED-4DB2-BD59-A6C34878D82A}">
                    <a16:rowId xmlns:a16="http://schemas.microsoft.com/office/drawing/2014/main" xmlns="" val="10000"/>
                  </a:ext>
                </a:extLst>
              </a:tr>
              <a:tr h="370850">
                <a:tc>
                  <a:txBody>
                    <a:bodyPr/>
                    <a:lstStyle/>
                    <a:p>
                      <a:pPr marL="0" marR="0" lvl="0" indent="0" algn="ctr" rtl="0">
                        <a:spcBef>
                          <a:spcPts val="0"/>
                        </a:spcBef>
                        <a:spcAft>
                          <a:spcPts val="0"/>
                        </a:spcAft>
                        <a:buNone/>
                      </a:pPr>
                      <a:endParaRPr sz="2800"/>
                    </a:p>
                  </a:txBody>
                  <a:tcPr marL="91450" marR="91450" marT="45725" marB="45725" anchor="ctr"/>
                </a:tc>
                <a:tc>
                  <a:txBody>
                    <a:bodyPr/>
                    <a:lstStyle/>
                    <a:p>
                      <a:pPr marL="0" marR="0" lvl="0" indent="0" algn="ctr" rtl="0">
                        <a:spcBef>
                          <a:spcPts val="0"/>
                        </a:spcBef>
                        <a:spcAft>
                          <a:spcPts val="0"/>
                        </a:spcAft>
                        <a:buNone/>
                      </a:pPr>
                      <a:endParaRPr sz="2800"/>
                    </a:p>
                  </a:txBody>
                  <a:tcPr marL="91450" marR="91450" marT="45725" marB="45725" anchor="ctr"/>
                </a:tc>
                <a:tc>
                  <a:txBody>
                    <a:bodyPr/>
                    <a:lstStyle/>
                    <a:p>
                      <a:pPr marL="0" marR="0" lvl="0" indent="0" algn="ctr" rtl="0">
                        <a:spcBef>
                          <a:spcPts val="0"/>
                        </a:spcBef>
                        <a:spcAft>
                          <a:spcPts val="0"/>
                        </a:spcAft>
                        <a:buNone/>
                      </a:pPr>
                      <a:endParaRPr sz="2800"/>
                    </a:p>
                  </a:txBody>
                  <a:tcPr marL="91450" marR="91450" marT="45725" marB="45725" anchor="ctr"/>
                </a:tc>
                <a:tc>
                  <a:txBody>
                    <a:bodyPr/>
                    <a:lstStyle/>
                    <a:p>
                      <a:pPr marL="0" marR="0" lvl="0" indent="0" algn="ctr" rtl="0">
                        <a:spcBef>
                          <a:spcPts val="0"/>
                        </a:spcBef>
                        <a:spcAft>
                          <a:spcPts val="0"/>
                        </a:spcAft>
                        <a:buNone/>
                      </a:pPr>
                      <a:endParaRPr sz="2800"/>
                    </a:p>
                  </a:txBody>
                  <a:tcPr marL="91450" marR="91450" marT="45725" marB="45725" anchor="ctr"/>
                </a:tc>
                <a:extLst>
                  <a:ext uri="{0D108BD9-81ED-4DB2-BD59-A6C34878D82A}">
                    <a16:rowId xmlns:a16="http://schemas.microsoft.com/office/drawing/2014/main" xmlns="" val="10001"/>
                  </a:ext>
                </a:extLst>
              </a:tr>
            </a:tbl>
          </a:graphicData>
        </a:graphic>
      </p:graphicFrame>
      <p:sp>
        <p:nvSpPr>
          <p:cNvPr id="3421" name="Google Shape;3421;p24"/>
          <p:cNvSpPr txBox="1"/>
          <p:nvPr/>
        </p:nvSpPr>
        <p:spPr>
          <a:xfrm>
            <a:off x="1272105" y="2708215"/>
            <a:ext cx="951990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kết quả của mỗi phép tính rồi tìm chữ cái tương ứng với kết quả đó để giải ô chữ sau: </a:t>
            </a:r>
            <a:endParaRPr sz="2800">
              <a:solidFill>
                <a:schemeClr val="dk1"/>
              </a:solidFill>
              <a:latin typeface="Arial"/>
              <a:ea typeface="Arial"/>
              <a:cs typeface="Arial"/>
              <a:sym typeface="Arial"/>
            </a:endParaRPr>
          </a:p>
        </p:txBody>
      </p:sp>
      <p:pic>
        <p:nvPicPr>
          <p:cNvPr id="3422" name="Google Shape;3422;p24" descr="Screen Clipping"/>
          <p:cNvPicPr preferRelativeResize="0"/>
          <p:nvPr/>
        </p:nvPicPr>
        <p:blipFill rotWithShape="1">
          <a:blip r:embed="rId4">
            <a:alphaModFix/>
          </a:blip>
          <a:srcRect/>
          <a:stretch/>
        </p:blipFill>
        <p:spPr>
          <a:xfrm>
            <a:off x="661602" y="3775869"/>
            <a:ext cx="10458073" cy="1593269"/>
          </a:xfrm>
          <a:prstGeom prst="rect">
            <a:avLst/>
          </a:prstGeom>
          <a:noFill/>
          <a:ln>
            <a:noFill/>
          </a:ln>
        </p:spPr>
      </p:pic>
      <p:sp>
        <p:nvSpPr>
          <p:cNvPr id="3423" name="Google Shape;3423;p24"/>
          <p:cNvSpPr txBox="1"/>
          <p:nvPr/>
        </p:nvSpPr>
        <p:spPr>
          <a:xfrm>
            <a:off x="2717074"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381</a:t>
            </a:r>
            <a:endParaRPr sz="2800">
              <a:solidFill>
                <a:srgbClr val="E36C09"/>
              </a:solidFill>
              <a:latin typeface="Arial"/>
              <a:ea typeface="Arial"/>
              <a:cs typeface="Arial"/>
              <a:sym typeface="Arial"/>
            </a:endParaRPr>
          </a:p>
        </p:txBody>
      </p:sp>
      <p:sp>
        <p:nvSpPr>
          <p:cNvPr id="3424" name="Google Shape;3424;p24"/>
          <p:cNvSpPr txBox="1"/>
          <p:nvPr/>
        </p:nvSpPr>
        <p:spPr>
          <a:xfrm>
            <a:off x="4908651"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107</a:t>
            </a:r>
            <a:endParaRPr sz="2800">
              <a:solidFill>
                <a:srgbClr val="E36C09"/>
              </a:solidFill>
              <a:latin typeface="Arial"/>
              <a:ea typeface="Arial"/>
              <a:cs typeface="Arial"/>
              <a:sym typeface="Arial"/>
            </a:endParaRPr>
          </a:p>
        </p:txBody>
      </p:sp>
      <p:sp>
        <p:nvSpPr>
          <p:cNvPr id="3425" name="Google Shape;3425;p24"/>
          <p:cNvSpPr txBox="1"/>
          <p:nvPr/>
        </p:nvSpPr>
        <p:spPr>
          <a:xfrm>
            <a:off x="7018679"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400</a:t>
            </a:r>
            <a:endParaRPr sz="2800">
              <a:solidFill>
                <a:srgbClr val="E36C09"/>
              </a:solidFill>
              <a:latin typeface="Arial"/>
              <a:ea typeface="Arial"/>
              <a:cs typeface="Arial"/>
              <a:sym typeface="Arial"/>
            </a:endParaRPr>
          </a:p>
        </p:txBody>
      </p:sp>
      <p:sp>
        <p:nvSpPr>
          <p:cNvPr id="3426" name="Google Shape;3426;p24"/>
          <p:cNvSpPr txBox="1"/>
          <p:nvPr/>
        </p:nvSpPr>
        <p:spPr>
          <a:xfrm>
            <a:off x="9195838"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204</a:t>
            </a:r>
            <a:endParaRPr sz="2800">
              <a:solidFill>
                <a:srgbClr val="E36C09"/>
              </a:solidFill>
              <a:latin typeface="Arial"/>
              <a:ea typeface="Arial"/>
              <a:cs typeface="Arial"/>
              <a:sym typeface="Arial"/>
            </a:endParaRPr>
          </a:p>
        </p:txBody>
      </p:sp>
      <p:sp>
        <p:nvSpPr>
          <p:cNvPr id="3427" name="Google Shape;3427;p24"/>
          <p:cNvSpPr txBox="1"/>
          <p:nvPr/>
        </p:nvSpPr>
        <p:spPr>
          <a:xfrm>
            <a:off x="2427766" y="1918575"/>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H</a:t>
            </a:r>
            <a:endParaRPr sz="2800">
              <a:solidFill>
                <a:schemeClr val="dk1"/>
              </a:solidFill>
              <a:latin typeface="Arial"/>
              <a:ea typeface="Arial"/>
              <a:cs typeface="Arial"/>
              <a:sym typeface="Arial"/>
            </a:endParaRPr>
          </a:p>
        </p:txBody>
      </p:sp>
      <p:sp>
        <p:nvSpPr>
          <p:cNvPr id="3428" name="Google Shape;3428;p24"/>
          <p:cNvSpPr txBox="1"/>
          <p:nvPr/>
        </p:nvSpPr>
        <p:spPr>
          <a:xfrm>
            <a:off x="4604926" y="1918575"/>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N</a:t>
            </a:r>
            <a:endParaRPr sz="2800">
              <a:solidFill>
                <a:schemeClr val="dk1"/>
              </a:solidFill>
              <a:latin typeface="Arial"/>
              <a:ea typeface="Arial"/>
              <a:cs typeface="Arial"/>
              <a:sym typeface="Arial"/>
            </a:endParaRPr>
          </a:p>
        </p:txBody>
      </p:sp>
      <p:sp>
        <p:nvSpPr>
          <p:cNvPr id="3429" name="Google Shape;3429;p24"/>
          <p:cNvSpPr txBox="1"/>
          <p:nvPr/>
        </p:nvSpPr>
        <p:spPr>
          <a:xfrm>
            <a:off x="6678206" y="1918575"/>
            <a:ext cx="463588"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G</a:t>
            </a:r>
            <a:endParaRPr sz="2800">
              <a:solidFill>
                <a:schemeClr val="dk1"/>
              </a:solidFill>
              <a:latin typeface="Arial"/>
              <a:ea typeface="Arial"/>
              <a:cs typeface="Arial"/>
              <a:sym typeface="Arial"/>
            </a:endParaRPr>
          </a:p>
        </p:txBody>
      </p:sp>
      <p:sp>
        <p:nvSpPr>
          <p:cNvPr id="3430" name="Google Shape;3430;p24"/>
          <p:cNvSpPr txBox="1"/>
          <p:nvPr/>
        </p:nvSpPr>
        <p:spPr>
          <a:xfrm>
            <a:off x="8916149" y="1918575"/>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r" rtl="0">
              <a:spcBef>
                <a:spcPts val="0"/>
              </a:spcBef>
              <a:spcAft>
                <a:spcPts val="0"/>
              </a:spcAft>
              <a:buNone/>
            </a:pPr>
            <a:r>
              <a:rPr lang="en-US" sz="2800">
                <a:solidFill>
                  <a:schemeClr val="dk1"/>
                </a:solidFill>
                <a:latin typeface="Arial"/>
                <a:ea typeface="Arial"/>
                <a:cs typeface="Arial"/>
                <a:sym typeface="Arial"/>
              </a:rPr>
              <a:t>R</a:t>
            </a:r>
            <a:endParaRPr sz="2800">
              <a:solidFill>
                <a:schemeClr val="dk1"/>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17"/>
                                        </p:tgtEl>
                                        <p:attrNameLst>
                                          <p:attrName>style.visibility</p:attrName>
                                        </p:attrNameLst>
                                      </p:cBhvr>
                                      <p:to>
                                        <p:strVal val="visible"/>
                                      </p:to>
                                    </p:set>
                                    <p:animEffect transition="in" filter="fade">
                                      <p:cBhvr>
                                        <p:cTn id="7" dur="500"/>
                                        <p:tgtEl>
                                          <p:spTgt spid="34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20"/>
                                        </p:tgtEl>
                                        <p:attrNameLst>
                                          <p:attrName>style.visibility</p:attrName>
                                        </p:attrNameLst>
                                      </p:cBhvr>
                                      <p:to>
                                        <p:strVal val="visible"/>
                                      </p:to>
                                    </p:set>
                                    <p:animEffect transition="in" filter="fade">
                                      <p:cBhvr>
                                        <p:cTn id="11" dur="500"/>
                                        <p:tgtEl>
                                          <p:spTgt spid="3420"/>
                                        </p:tgtEl>
                                      </p:cBhvr>
                                    </p:animEffect>
                                  </p:childTnLst>
                                </p:cTn>
                              </p:par>
                              <p:par>
                                <p:cTn id="12" presetID="10" presetClass="entr" presetSubtype="0" fill="hold" nodeType="withEffect">
                                  <p:stCondLst>
                                    <p:cond delay="0"/>
                                  </p:stCondLst>
                                  <p:childTnLst>
                                    <p:set>
                                      <p:cBhvr>
                                        <p:cTn id="13" dur="1" fill="hold">
                                          <p:stCondLst>
                                            <p:cond delay="0"/>
                                          </p:stCondLst>
                                        </p:cTn>
                                        <p:tgtEl>
                                          <p:spTgt spid="3430"/>
                                        </p:tgtEl>
                                        <p:attrNameLst>
                                          <p:attrName>style.visibility</p:attrName>
                                        </p:attrNameLst>
                                      </p:cBhvr>
                                      <p:to>
                                        <p:strVal val="visible"/>
                                      </p:to>
                                    </p:set>
                                    <p:animEffect transition="in" filter="fade">
                                      <p:cBhvr>
                                        <p:cTn id="14" dur="500"/>
                                        <p:tgtEl>
                                          <p:spTgt spid="3430"/>
                                        </p:tgtEl>
                                      </p:cBhvr>
                                    </p:animEffect>
                                  </p:childTnLst>
                                </p:cTn>
                              </p:par>
                              <p:par>
                                <p:cTn id="15" presetID="10" presetClass="entr" presetSubtype="0" fill="hold" nodeType="withEffect">
                                  <p:stCondLst>
                                    <p:cond delay="0"/>
                                  </p:stCondLst>
                                  <p:childTnLst>
                                    <p:set>
                                      <p:cBhvr>
                                        <p:cTn id="16" dur="1" fill="hold">
                                          <p:stCondLst>
                                            <p:cond delay="0"/>
                                          </p:stCondLst>
                                        </p:cTn>
                                        <p:tgtEl>
                                          <p:spTgt spid="3429"/>
                                        </p:tgtEl>
                                        <p:attrNameLst>
                                          <p:attrName>style.visibility</p:attrName>
                                        </p:attrNameLst>
                                      </p:cBhvr>
                                      <p:to>
                                        <p:strVal val="visible"/>
                                      </p:to>
                                    </p:set>
                                    <p:animEffect transition="in" filter="fade">
                                      <p:cBhvr>
                                        <p:cTn id="17" dur="500"/>
                                        <p:tgtEl>
                                          <p:spTgt spid="3429"/>
                                        </p:tgtEl>
                                      </p:cBhvr>
                                    </p:animEffect>
                                  </p:childTnLst>
                                </p:cTn>
                              </p:par>
                              <p:par>
                                <p:cTn id="18" presetID="10" presetClass="entr" presetSubtype="0" fill="hold" nodeType="withEffect">
                                  <p:stCondLst>
                                    <p:cond delay="0"/>
                                  </p:stCondLst>
                                  <p:childTnLst>
                                    <p:set>
                                      <p:cBhvr>
                                        <p:cTn id="19" dur="1" fill="hold">
                                          <p:stCondLst>
                                            <p:cond delay="0"/>
                                          </p:stCondLst>
                                        </p:cTn>
                                        <p:tgtEl>
                                          <p:spTgt spid="3428"/>
                                        </p:tgtEl>
                                        <p:attrNameLst>
                                          <p:attrName>style.visibility</p:attrName>
                                        </p:attrNameLst>
                                      </p:cBhvr>
                                      <p:to>
                                        <p:strVal val="visible"/>
                                      </p:to>
                                    </p:set>
                                    <p:animEffect transition="in" filter="fade">
                                      <p:cBhvr>
                                        <p:cTn id="20" dur="500"/>
                                        <p:tgtEl>
                                          <p:spTgt spid="3428"/>
                                        </p:tgtEl>
                                      </p:cBhvr>
                                    </p:animEffect>
                                  </p:childTnLst>
                                </p:cTn>
                              </p:par>
                              <p:par>
                                <p:cTn id="21" presetID="10" presetClass="entr" presetSubtype="0" fill="hold" nodeType="withEffect">
                                  <p:stCondLst>
                                    <p:cond delay="0"/>
                                  </p:stCondLst>
                                  <p:childTnLst>
                                    <p:set>
                                      <p:cBhvr>
                                        <p:cTn id="22" dur="1" fill="hold">
                                          <p:stCondLst>
                                            <p:cond delay="0"/>
                                          </p:stCondLst>
                                        </p:cTn>
                                        <p:tgtEl>
                                          <p:spTgt spid="3427"/>
                                        </p:tgtEl>
                                        <p:attrNameLst>
                                          <p:attrName>style.visibility</p:attrName>
                                        </p:attrNameLst>
                                      </p:cBhvr>
                                      <p:to>
                                        <p:strVal val="visible"/>
                                      </p:to>
                                    </p:set>
                                    <p:animEffect transition="in" filter="fade">
                                      <p:cBhvr>
                                        <p:cTn id="23" dur="500"/>
                                        <p:tgtEl>
                                          <p:spTgt spid="3427"/>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421"/>
                                        </p:tgtEl>
                                        <p:attrNameLst>
                                          <p:attrName>style.visibility</p:attrName>
                                        </p:attrNameLst>
                                      </p:cBhvr>
                                      <p:to>
                                        <p:strVal val="visible"/>
                                      </p:to>
                                    </p:set>
                                    <p:animEffect transition="in" filter="fade">
                                      <p:cBhvr>
                                        <p:cTn id="27" dur="500"/>
                                        <p:tgtEl>
                                          <p:spTgt spid="3421"/>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3422"/>
                                        </p:tgtEl>
                                        <p:attrNameLst>
                                          <p:attrName>style.visibility</p:attrName>
                                        </p:attrNameLst>
                                      </p:cBhvr>
                                      <p:to>
                                        <p:strVal val="visible"/>
                                      </p:to>
                                    </p:set>
                                    <p:animEffect transition="in" filter="fade">
                                      <p:cBhvr>
                                        <p:cTn id="31" dur="500"/>
                                        <p:tgtEl>
                                          <p:spTgt spid="34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423"/>
                                        </p:tgtEl>
                                        <p:attrNameLst>
                                          <p:attrName>style.visibility</p:attrName>
                                        </p:attrNameLst>
                                      </p:cBhvr>
                                      <p:to>
                                        <p:strVal val="visible"/>
                                      </p:to>
                                    </p:set>
                                    <p:animEffect transition="in" filter="fade">
                                      <p:cBhvr>
                                        <p:cTn id="36" dur="500"/>
                                        <p:tgtEl>
                                          <p:spTgt spid="34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424"/>
                                        </p:tgtEl>
                                        <p:attrNameLst>
                                          <p:attrName>style.visibility</p:attrName>
                                        </p:attrNameLst>
                                      </p:cBhvr>
                                      <p:to>
                                        <p:strVal val="visible"/>
                                      </p:to>
                                    </p:set>
                                    <p:animEffect transition="in" filter="fade">
                                      <p:cBhvr>
                                        <p:cTn id="41" dur="500"/>
                                        <p:tgtEl>
                                          <p:spTgt spid="342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425"/>
                                        </p:tgtEl>
                                        <p:attrNameLst>
                                          <p:attrName>style.visibility</p:attrName>
                                        </p:attrNameLst>
                                      </p:cBhvr>
                                      <p:to>
                                        <p:strVal val="visible"/>
                                      </p:to>
                                    </p:set>
                                    <p:animEffect transition="in" filter="fade">
                                      <p:cBhvr>
                                        <p:cTn id="46" dur="500"/>
                                        <p:tgtEl>
                                          <p:spTgt spid="34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426"/>
                                        </p:tgtEl>
                                        <p:attrNameLst>
                                          <p:attrName>style.visibility</p:attrName>
                                        </p:attrNameLst>
                                      </p:cBhvr>
                                      <p:to>
                                        <p:strVal val="visible"/>
                                      </p:to>
                                    </p:set>
                                    <p:animEffect transition="in" filter="fade">
                                      <p:cBhvr>
                                        <p:cTn id="51" dur="500"/>
                                        <p:tgtEl>
                                          <p:spTgt spid="3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grpSp>
        <p:nvGrpSpPr>
          <p:cNvPr id="3435" name="Google Shape;3435;p25"/>
          <p:cNvGrpSpPr/>
          <p:nvPr/>
        </p:nvGrpSpPr>
        <p:grpSpPr>
          <a:xfrm>
            <a:off x="986811" y="561192"/>
            <a:ext cx="10090492" cy="570588"/>
            <a:chOff x="1296327" y="1647588"/>
            <a:chExt cx="10090492" cy="570588"/>
          </a:xfrm>
        </p:grpSpPr>
        <p:sp>
          <p:nvSpPr>
            <p:cNvPr id="3436" name="Google Shape;3436;p25"/>
            <p:cNvSpPr txBox="1"/>
            <p:nvPr/>
          </p:nvSpPr>
          <p:spPr>
            <a:xfrm>
              <a:off x="1866915" y="1694956"/>
              <a:ext cx="95199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cây nấm cho mỗi bạn nhím</a:t>
              </a:r>
              <a:endParaRPr sz="2800">
                <a:solidFill>
                  <a:schemeClr val="dk1"/>
                </a:solidFill>
                <a:latin typeface="Arial"/>
                <a:ea typeface="Arial"/>
                <a:cs typeface="Arial"/>
                <a:sym typeface="Arial"/>
              </a:endParaRPr>
            </a:p>
          </p:txBody>
        </p:sp>
        <p:sp>
          <p:nvSpPr>
            <p:cNvPr id="3437" name="Google Shape;3437;p25"/>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pic>
        <p:nvPicPr>
          <p:cNvPr id="3438" name="Google Shape;3438;p25" descr="Screen Clipping"/>
          <p:cNvPicPr preferRelativeResize="0"/>
          <p:nvPr/>
        </p:nvPicPr>
        <p:blipFill rotWithShape="1">
          <a:blip r:embed="rId4">
            <a:alphaModFix/>
          </a:blip>
          <a:srcRect/>
          <a:stretch/>
        </p:blipFill>
        <p:spPr>
          <a:xfrm>
            <a:off x="1557399" y="1733824"/>
            <a:ext cx="8735644" cy="3886742"/>
          </a:xfrm>
          <a:prstGeom prst="rect">
            <a:avLst/>
          </a:prstGeom>
          <a:noFill/>
          <a:ln>
            <a:noFill/>
          </a:ln>
        </p:spPr>
      </p:pic>
      <p:cxnSp>
        <p:nvCxnSpPr>
          <p:cNvPr id="3439" name="Google Shape;3439;p25"/>
          <p:cNvCxnSpPr/>
          <p:nvPr/>
        </p:nvCxnSpPr>
        <p:spPr>
          <a:xfrm flipH="1">
            <a:off x="3644537" y="2663671"/>
            <a:ext cx="4872446" cy="1803826"/>
          </a:xfrm>
          <a:prstGeom prst="straightConnector1">
            <a:avLst/>
          </a:prstGeom>
          <a:noFill/>
          <a:ln w="38100" cap="flat" cmpd="sng">
            <a:solidFill>
              <a:schemeClr val="dk1"/>
            </a:solidFill>
            <a:prstDash val="solid"/>
            <a:miter lim="800000"/>
            <a:headEnd type="none" w="sm" len="sm"/>
            <a:tailEnd type="none" w="sm" len="sm"/>
          </a:ln>
        </p:spPr>
      </p:cxnSp>
      <p:cxnSp>
        <p:nvCxnSpPr>
          <p:cNvPr id="3440" name="Google Shape;3440;p25"/>
          <p:cNvCxnSpPr/>
          <p:nvPr/>
        </p:nvCxnSpPr>
        <p:spPr>
          <a:xfrm>
            <a:off x="5826034" y="2663671"/>
            <a:ext cx="2690949" cy="1634009"/>
          </a:xfrm>
          <a:prstGeom prst="straightConnector1">
            <a:avLst/>
          </a:prstGeom>
          <a:noFill/>
          <a:ln w="38100" cap="flat" cmpd="sng">
            <a:solidFill>
              <a:schemeClr val="dk1"/>
            </a:solidFill>
            <a:prstDash val="solid"/>
            <a:miter lim="800000"/>
            <a:headEnd type="none" w="sm" len="sm"/>
            <a:tailEnd type="none" w="sm" len="sm"/>
          </a:ln>
        </p:spPr>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35"/>
                                        </p:tgtEl>
                                        <p:attrNameLst>
                                          <p:attrName>style.visibility</p:attrName>
                                        </p:attrNameLst>
                                      </p:cBhvr>
                                      <p:to>
                                        <p:strVal val="visible"/>
                                      </p:to>
                                    </p:set>
                                    <p:animEffect transition="in" filter="fade">
                                      <p:cBhvr>
                                        <p:cTn id="7" dur="500"/>
                                        <p:tgtEl>
                                          <p:spTgt spid="34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38"/>
                                        </p:tgtEl>
                                        <p:attrNameLst>
                                          <p:attrName>style.visibility</p:attrName>
                                        </p:attrNameLst>
                                      </p:cBhvr>
                                      <p:to>
                                        <p:strVal val="visible"/>
                                      </p:to>
                                    </p:set>
                                    <p:animEffect transition="in" filter="fade">
                                      <p:cBhvr>
                                        <p:cTn id="12" dur="500"/>
                                        <p:tgtEl>
                                          <p:spTgt spid="34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39"/>
                                        </p:tgtEl>
                                        <p:attrNameLst>
                                          <p:attrName>style.visibility</p:attrName>
                                        </p:attrNameLst>
                                      </p:cBhvr>
                                      <p:to>
                                        <p:strVal val="visible"/>
                                      </p:to>
                                    </p:set>
                                    <p:animEffect transition="in" filter="fade">
                                      <p:cBhvr>
                                        <p:cTn id="17" dur="500"/>
                                        <p:tgtEl>
                                          <p:spTgt spid="34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40"/>
                                        </p:tgtEl>
                                        <p:attrNameLst>
                                          <p:attrName>style.visibility</p:attrName>
                                        </p:attrNameLst>
                                      </p:cBhvr>
                                      <p:to>
                                        <p:strVal val="visible"/>
                                      </p:to>
                                    </p:set>
                                    <p:animEffect transition="in" filter="fade">
                                      <p:cBhvr>
                                        <p:cTn id="22" dur="500"/>
                                        <p:tgtEl>
                                          <p:spTgt spid="3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44"/>
        <p:cNvGrpSpPr/>
        <p:nvPr/>
      </p:nvGrpSpPr>
      <p:grpSpPr>
        <a:xfrm>
          <a:off x="0" y="0"/>
          <a:ext cx="0" cy="0"/>
          <a:chOff x="0" y="0"/>
          <a:chExt cx="0" cy="0"/>
        </a:xfrm>
      </p:grpSpPr>
      <p:grpSp>
        <p:nvGrpSpPr>
          <p:cNvPr id="3445" name="Google Shape;3445;p26"/>
          <p:cNvGrpSpPr/>
          <p:nvPr/>
        </p:nvGrpSpPr>
        <p:grpSpPr>
          <a:xfrm>
            <a:off x="986811" y="561192"/>
            <a:ext cx="10090492" cy="570588"/>
            <a:chOff x="1296327" y="1647588"/>
            <a:chExt cx="10090492" cy="570588"/>
          </a:xfrm>
        </p:grpSpPr>
        <p:sp>
          <p:nvSpPr>
            <p:cNvPr id="3446" name="Google Shape;3446;p26"/>
            <p:cNvSpPr txBox="1"/>
            <p:nvPr/>
          </p:nvSpPr>
          <p:spPr>
            <a:xfrm>
              <a:off x="1866915" y="1694956"/>
              <a:ext cx="95199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Biết độ cao của một số núi ở Việt Nam như sau:</a:t>
              </a:r>
              <a:endParaRPr sz="2800">
                <a:solidFill>
                  <a:schemeClr val="dk1"/>
                </a:solidFill>
                <a:latin typeface="Arial"/>
                <a:ea typeface="Arial"/>
                <a:cs typeface="Arial"/>
                <a:sym typeface="Arial"/>
              </a:endParaRPr>
            </a:p>
          </p:txBody>
        </p:sp>
        <p:sp>
          <p:nvSpPr>
            <p:cNvPr id="3447" name="Google Shape;3447;p2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graphicFrame>
        <p:nvGraphicFramePr>
          <p:cNvPr id="3448" name="Google Shape;3448;p26"/>
          <p:cNvGraphicFramePr/>
          <p:nvPr/>
        </p:nvGraphicFramePr>
        <p:xfrm>
          <a:off x="764742" y="1502348"/>
          <a:ext cx="3000000" cy="3000000"/>
        </p:xfrm>
        <a:graphic>
          <a:graphicData uri="http://schemas.openxmlformats.org/drawingml/2006/table">
            <a:tbl>
              <a:tblPr firstRow="1" bandRow="1">
                <a:noFill/>
                <a:tableStyleId>{846496A3-E4EB-4305-A1DD-AE22991BD5B0}</a:tableStyleId>
              </a:tblPr>
              <a:tblGrid>
                <a:gridCol w="3846450">
                  <a:extLst>
                    <a:ext uri="{9D8B030D-6E8A-4147-A177-3AD203B41FA5}">
                      <a16:colId xmlns:a16="http://schemas.microsoft.com/office/drawing/2014/main" xmlns="" val="20000"/>
                    </a:ext>
                  </a:extLst>
                </a:gridCol>
                <a:gridCol w="1528350">
                  <a:extLst>
                    <a:ext uri="{9D8B030D-6E8A-4147-A177-3AD203B41FA5}">
                      <a16:colId xmlns:a16="http://schemas.microsoft.com/office/drawing/2014/main" xmlns="" val="20001"/>
                    </a:ext>
                  </a:extLst>
                </a:gridCol>
              </a:tblGrid>
              <a:tr h="1028475">
                <a:tc>
                  <a:txBody>
                    <a:bodyPr/>
                    <a:lstStyle/>
                    <a:p>
                      <a:pPr marL="0" marR="0" lvl="0" indent="0" algn="ctr" rtl="0">
                        <a:spcBef>
                          <a:spcPts val="0"/>
                        </a:spcBef>
                        <a:spcAft>
                          <a:spcPts val="0"/>
                        </a:spcAft>
                        <a:buNone/>
                      </a:pPr>
                      <a:r>
                        <a:rPr lang="en-US" sz="2800"/>
                        <a:t>Tên núi</a:t>
                      </a:r>
                      <a:endParaRPr sz="2800"/>
                    </a:p>
                  </a:txBody>
                  <a:tcPr marL="91450" marR="91450" marT="45725" marB="45725" anchor="ctr">
                    <a:solidFill>
                      <a:srgbClr val="DAEEF3"/>
                    </a:solidFill>
                  </a:tcPr>
                </a:tc>
                <a:tc>
                  <a:txBody>
                    <a:bodyPr/>
                    <a:lstStyle/>
                    <a:p>
                      <a:pPr marL="0" marR="0" lvl="0" indent="0" algn="ctr" rtl="0">
                        <a:spcBef>
                          <a:spcPts val="0"/>
                        </a:spcBef>
                        <a:spcAft>
                          <a:spcPts val="0"/>
                        </a:spcAft>
                        <a:buNone/>
                      </a:pPr>
                      <a:r>
                        <a:rPr lang="en-US" sz="2800"/>
                        <a:t>Độ cao</a:t>
                      </a:r>
                      <a:endParaRPr sz="2800"/>
                    </a:p>
                  </a:txBody>
                  <a:tcPr marL="91450" marR="91450" marT="45725" marB="45725" anchor="ctr">
                    <a:solidFill>
                      <a:srgbClr val="DAEEF3"/>
                    </a:solidFill>
                  </a:tcPr>
                </a:tc>
                <a:extLst>
                  <a:ext uri="{0D108BD9-81ED-4DB2-BD59-A6C34878D82A}">
                    <a16:rowId xmlns:a16="http://schemas.microsoft.com/office/drawing/2014/main" xmlns="" val="10000"/>
                  </a:ext>
                </a:extLst>
              </a:tr>
              <a:tr h="564000">
                <a:tc>
                  <a:txBody>
                    <a:bodyPr/>
                    <a:lstStyle/>
                    <a:p>
                      <a:pPr marL="0" marR="0" lvl="0" indent="0" algn="l" rtl="0">
                        <a:spcBef>
                          <a:spcPts val="0"/>
                        </a:spcBef>
                        <a:spcAft>
                          <a:spcPts val="0"/>
                        </a:spcAft>
                        <a:buNone/>
                      </a:pPr>
                      <a:r>
                        <a:rPr lang="en-US" sz="2800"/>
                        <a:t>Núi Bà Đen (Tây Ninh)</a:t>
                      </a:r>
                      <a:endParaRPr sz="2800"/>
                    </a:p>
                  </a:txBody>
                  <a:tcPr marL="91450" marR="91450" marT="45725" marB="45725" anchor="ctr"/>
                </a:tc>
                <a:tc>
                  <a:txBody>
                    <a:bodyPr/>
                    <a:lstStyle/>
                    <a:p>
                      <a:pPr marL="0" marR="0" lvl="0" indent="0" algn="ctr" rtl="0">
                        <a:spcBef>
                          <a:spcPts val="0"/>
                        </a:spcBef>
                        <a:spcAft>
                          <a:spcPts val="0"/>
                        </a:spcAft>
                        <a:buNone/>
                      </a:pPr>
                      <a:r>
                        <a:rPr lang="en-US" sz="2800"/>
                        <a:t>986 m</a:t>
                      </a:r>
                      <a:endParaRPr sz="2800"/>
                    </a:p>
                  </a:txBody>
                  <a:tcPr marL="91450" marR="91450" marT="45725" marB="45725" anchor="ctr"/>
                </a:tc>
                <a:extLst>
                  <a:ext uri="{0D108BD9-81ED-4DB2-BD59-A6C34878D82A}">
                    <a16:rowId xmlns:a16="http://schemas.microsoft.com/office/drawing/2014/main" xmlns="" val="10001"/>
                  </a:ext>
                </a:extLst>
              </a:tr>
              <a:tr h="564000">
                <a:tc>
                  <a:txBody>
                    <a:bodyPr/>
                    <a:lstStyle/>
                    <a:p>
                      <a:pPr marL="0" marR="0" lvl="0" indent="0" algn="l" rtl="0">
                        <a:spcBef>
                          <a:spcPts val="0"/>
                        </a:spcBef>
                        <a:spcAft>
                          <a:spcPts val="0"/>
                        </a:spcAft>
                        <a:buNone/>
                      </a:pPr>
                      <a:r>
                        <a:rPr lang="en-US" sz="2800"/>
                        <a:t>Núi Cấm (An Giang)</a:t>
                      </a:r>
                      <a:endParaRPr sz="2800"/>
                    </a:p>
                  </a:txBody>
                  <a:tcPr marL="91450" marR="91450" marT="45725" marB="45725" anchor="ctr"/>
                </a:tc>
                <a:tc>
                  <a:txBody>
                    <a:bodyPr/>
                    <a:lstStyle/>
                    <a:p>
                      <a:pPr marL="0" marR="0" lvl="0" indent="0" algn="ctr" rtl="0">
                        <a:spcBef>
                          <a:spcPts val="0"/>
                        </a:spcBef>
                        <a:spcAft>
                          <a:spcPts val="0"/>
                        </a:spcAft>
                        <a:buNone/>
                      </a:pPr>
                      <a:r>
                        <a:rPr lang="en-US" sz="2800"/>
                        <a:t>705 m</a:t>
                      </a:r>
                      <a:endParaRPr sz="2800"/>
                    </a:p>
                  </a:txBody>
                  <a:tcPr marL="91450" marR="91450" marT="45725" marB="45725" anchor="ctr"/>
                </a:tc>
                <a:extLst>
                  <a:ext uri="{0D108BD9-81ED-4DB2-BD59-A6C34878D82A}">
                    <a16:rowId xmlns:a16="http://schemas.microsoft.com/office/drawing/2014/main" xmlns="" val="10002"/>
                  </a:ext>
                </a:extLst>
              </a:tr>
              <a:tr h="1028475">
                <a:tc>
                  <a:txBody>
                    <a:bodyPr/>
                    <a:lstStyle/>
                    <a:p>
                      <a:pPr marL="0" marR="0" lvl="0" indent="0" algn="l" rtl="0">
                        <a:spcBef>
                          <a:spcPts val="0"/>
                        </a:spcBef>
                        <a:spcAft>
                          <a:spcPts val="0"/>
                        </a:spcAft>
                        <a:buNone/>
                      </a:pPr>
                      <a:r>
                        <a:rPr lang="en-US" sz="2800"/>
                        <a:t>Núi Ngự Bình </a:t>
                      </a:r>
                      <a:endParaRPr/>
                    </a:p>
                    <a:p>
                      <a:pPr marL="0" marR="0" lvl="0" indent="0" algn="l" rtl="0">
                        <a:spcBef>
                          <a:spcPts val="0"/>
                        </a:spcBef>
                        <a:spcAft>
                          <a:spcPts val="0"/>
                        </a:spcAft>
                        <a:buNone/>
                      </a:pPr>
                      <a:r>
                        <a:rPr lang="en-US" sz="2800"/>
                        <a:t>(Thừa Thiên –Huế)</a:t>
                      </a:r>
                      <a:endParaRPr sz="2800"/>
                    </a:p>
                  </a:txBody>
                  <a:tcPr marL="91450" marR="91450" marT="45725" marB="45725" anchor="ctr"/>
                </a:tc>
                <a:tc>
                  <a:txBody>
                    <a:bodyPr/>
                    <a:lstStyle/>
                    <a:p>
                      <a:pPr marL="0" marR="0" lvl="0" indent="0" algn="ctr" rtl="0">
                        <a:spcBef>
                          <a:spcPts val="0"/>
                        </a:spcBef>
                        <a:spcAft>
                          <a:spcPts val="0"/>
                        </a:spcAft>
                        <a:buNone/>
                      </a:pPr>
                      <a:r>
                        <a:rPr lang="en-US" sz="2800"/>
                        <a:t>107 m</a:t>
                      </a:r>
                      <a:endParaRPr sz="2800"/>
                    </a:p>
                  </a:txBody>
                  <a:tcPr marL="91450" marR="91450" marT="45725" marB="45725" anchor="ctr"/>
                </a:tc>
                <a:extLst>
                  <a:ext uri="{0D108BD9-81ED-4DB2-BD59-A6C34878D82A}">
                    <a16:rowId xmlns:a16="http://schemas.microsoft.com/office/drawing/2014/main" xmlns="" val="10003"/>
                  </a:ext>
                </a:extLst>
              </a:tr>
              <a:tr h="564000">
                <a:tc>
                  <a:txBody>
                    <a:bodyPr/>
                    <a:lstStyle/>
                    <a:p>
                      <a:pPr marL="0" marR="0" lvl="0" indent="0" algn="l" rtl="0">
                        <a:spcBef>
                          <a:spcPts val="0"/>
                        </a:spcBef>
                        <a:spcAft>
                          <a:spcPts val="0"/>
                        </a:spcAft>
                        <a:buNone/>
                      </a:pPr>
                      <a:r>
                        <a:rPr lang="en-US" sz="2800"/>
                        <a:t>Núi Sơn Trà (Đà Nẵng)</a:t>
                      </a:r>
                      <a:endParaRPr sz="2800"/>
                    </a:p>
                  </a:txBody>
                  <a:tcPr marL="91450" marR="91450" marT="45725" marB="45725" anchor="ctr"/>
                </a:tc>
                <a:tc>
                  <a:txBody>
                    <a:bodyPr/>
                    <a:lstStyle/>
                    <a:p>
                      <a:pPr marL="0" marR="0" lvl="0" indent="0" algn="ctr" rtl="0">
                        <a:spcBef>
                          <a:spcPts val="0"/>
                        </a:spcBef>
                        <a:spcAft>
                          <a:spcPts val="0"/>
                        </a:spcAft>
                        <a:buNone/>
                      </a:pPr>
                      <a:r>
                        <a:rPr lang="en-US" sz="2800"/>
                        <a:t>696 m</a:t>
                      </a:r>
                      <a:endParaRPr sz="2800"/>
                    </a:p>
                  </a:txBody>
                  <a:tcPr marL="91450" marR="91450" marT="45725" marB="45725" anchor="ctr"/>
                </a:tc>
                <a:extLst>
                  <a:ext uri="{0D108BD9-81ED-4DB2-BD59-A6C34878D82A}">
                    <a16:rowId xmlns:a16="http://schemas.microsoft.com/office/drawing/2014/main" xmlns="" val="10004"/>
                  </a:ext>
                </a:extLst>
              </a:tr>
            </a:tbl>
          </a:graphicData>
        </a:graphic>
      </p:graphicFrame>
      <p:sp>
        <p:nvSpPr>
          <p:cNvPr id="3449" name="Google Shape;3449;p26"/>
          <p:cNvSpPr txBox="1"/>
          <p:nvPr/>
        </p:nvSpPr>
        <p:spPr>
          <a:xfrm>
            <a:off x="6317351" y="1348965"/>
            <a:ext cx="4884049" cy="48167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a) Núi Bà Đen cao hơn núi Cấm số mét là:</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986 – 705 = 281 (m)</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Đáp số 281 m</a:t>
            </a:r>
            <a:endParaRPr/>
          </a:p>
          <a:p>
            <a:pPr marL="0" marR="0" lvl="0" indent="0" algn="l" rtl="0">
              <a:lnSpc>
                <a:spcPct val="150000"/>
              </a:lnSpc>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rgbClr val="76923C"/>
                </a:solidFill>
                <a:latin typeface="Arial"/>
                <a:ea typeface="Arial"/>
                <a:cs typeface="Arial"/>
                <a:sym typeface="Arial"/>
              </a:rPr>
              <a:t>b) Núi Ngự Bình thấp hơn núi Sơn Trà số mét là:</a:t>
            </a:r>
            <a:endParaRPr/>
          </a:p>
          <a:p>
            <a:pPr marL="0" marR="0" lvl="0" indent="0" algn="l" rtl="0">
              <a:lnSpc>
                <a:spcPct val="150000"/>
              </a:lnSpc>
              <a:spcBef>
                <a:spcPts val="0"/>
              </a:spcBef>
              <a:spcAft>
                <a:spcPts val="0"/>
              </a:spcAft>
              <a:buNone/>
            </a:pPr>
            <a:r>
              <a:rPr lang="en-US" sz="2800">
                <a:solidFill>
                  <a:srgbClr val="76923C"/>
                </a:solidFill>
                <a:latin typeface="Arial"/>
                <a:ea typeface="Arial"/>
                <a:cs typeface="Arial"/>
                <a:sym typeface="Arial"/>
              </a:rPr>
              <a:t>      696 – 107 = 589 (m)</a:t>
            </a:r>
            <a:endParaRPr/>
          </a:p>
          <a:p>
            <a:pPr marL="0" marR="0" lvl="0" indent="0" algn="l" rtl="0">
              <a:lnSpc>
                <a:spcPct val="150000"/>
              </a:lnSpc>
              <a:spcBef>
                <a:spcPts val="0"/>
              </a:spcBef>
              <a:spcAft>
                <a:spcPts val="0"/>
              </a:spcAft>
              <a:buNone/>
            </a:pPr>
            <a:r>
              <a:rPr lang="en-US" sz="2800">
                <a:solidFill>
                  <a:srgbClr val="76923C"/>
                </a:solidFill>
                <a:latin typeface="Arial"/>
                <a:ea typeface="Arial"/>
                <a:cs typeface="Arial"/>
                <a:sym typeface="Arial"/>
              </a:rPr>
              <a:t>                       Đáp số: 589 m</a:t>
            </a:r>
            <a:endParaRPr sz="2800">
              <a:solidFill>
                <a:srgbClr val="76923C"/>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5"/>
                                        </p:tgtEl>
                                        <p:attrNameLst>
                                          <p:attrName>style.visibility</p:attrName>
                                        </p:attrNameLst>
                                      </p:cBhvr>
                                      <p:to>
                                        <p:strVal val="visible"/>
                                      </p:to>
                                    </p:set>
                                    <p:animEffect transition="in" filter="fade">
                                      <p:cBhvr>
                                        <p:cTn id="7" dur="500"/>
                                        <p:tgtEl>
                                          <p:spTgt spid="34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48"/>
                                        </p:tgtEl>
                                        <p:attrNameLst>
                                          <p:attrName>style.visibility</p:attrName>
                                        </p:attrNameLst>
                                      </p:cBhvr>
                                      <p:to>
                                        <p:strVal val="visible"/>
                                      </p:to>
                                    </p:set>
                                    <p:animEffect transition="in" filter="fade">
                                      <p:cBhvr>
                                        <p:cTn id="12" dur="500"/>
                                        <p:tgtEl>
                                          <p:spTgt spid="34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49">
                                            <p:txEl>
                                              <p:pRg st="0" end="0"/>
                                            </p:txEl>
                                          </p:spTgt>
                                        </p:tgtEl>
                                        <p:attrNameLst>
                                          <p:attrName>style.visibility</p:attrName>
                                        </p:attrNameLst>
                                      </p:cBhvr>
                                      <p:to>
                                        <p:strVal val="visible"/>
                                      </p:to>
                                    </p:set>
                                    <p:animEffect transition="in" filter="fade">
                                      <p:cBhvr>
                                        <p:cTn id="17" dur="500"/>
                                        <p:tgtEl>
                                          <p:spTgt spid="344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49">
                                            <p:txEl>
                                              <p:pRg st="1" end="1"/>
                                            </p:txEl>
                                          </p:spTgt>
                                        </p:tgtEl>
                                        <p:attrNameLst>
                                          <p:attrName>style.visibility</p:attrName>
                                        </p:attrNameLst>
                                      </p:cBhvr>
                                      <p:to>
                                        <p:strVal val="visible"/>
                                      </p:to>
                                    </p:set>
                                    <p:animEffect transition="in" filter="fade">
                                      <p:cBhvr>
                                        <p:cTn id="22" dur="500"/>
                                        <p:tgtEl>
                                          <p:spTgt spid="344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49">
                                            <p:txEl>
                                              <p:pRg st="2" end="2"/>
                                            </p:txEl>
                                          </p:spTgt>
                                        </p:tgtEl>
                                        <p:attrNameLst>
                                          <p:attrName>style.visibility</p:attrName>
                                        </p:attrNameLst>
                                      </p:cBhvr>
                                      <p:to>
                                        <p:strVal val="visible"/>
                                      </p:to>
                                    </p:set>
                                    <p:animEffect transition="in" filter="fade">
                                      <p:cBhvr>
                                        <p:cTn id="27" dur="500"/>
                                        <p:tgtEl>
                                          <p:spTgt spid="344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49">
                                            <p:txEl>
                                              <p:pRg st="3" end="3"/>
                                            </p:txEl>
                                          </p:spTgt>
                                        </p:tgtEl>
                                        <p:attrNameLst>
                                          <p:attrName>style.visibility</p:attrName>
                                        </p:attrNameLst>
                                      </p:cBhvr>
                                      <p:to>
                                        <p:strVal val="visible"/>
                                      </p:to>
                                    </p:set>
                                    <p:animEffect transition="in" filter="fade">
                                      <p:cBhvr>
                                        <p:cTn id="32" dur="500"/>
                                        <p:tgtEl>
                                          <p:spTgt spid="344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49">
                                            <p:txEl>
                                              <p:pRg st="4" end="4"/>
                                            </p:txEl>
                                          </p:spTgt>
                                        </p:tgtEl>
                                        <p:attrNameLst>
                                          <p:attrName>style.visibility</p:attrName>
                                        </p:attrNameLst>
                                      </p:cBhvr>
                                      <p:to>
                                        <p:strVal val="visible"/>
                                      </p:to>
                                    </p:set>
                                    <p:animEffect transition="in" filter="fade">
                                      <p:cBhvr>
                                        <p:cTn id="37" dur="500"/>
                                        <p:tgtEl>
                                          <p:spTgt spid="344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49">
                                            <p:txEl>
                                              <p:pRg st="5" end="5"/>
                                            </p:txEl>
                                          </p:spTgt>
                                        </p:tgtEl>
                                        <p:attrNameLst>
                                          <p:attrName>style.visibility</p:attrName>
                                        </p:attrNameLst>
                                      </p:cBhvr>
                                      <p:to>
                                        <p:strVal val="visible"/>
                                      </p:to>
                                    </p:set>
                                    <p:animEffect transition="in" filter="fade">
                                      <p:cBhvr>
                                        <p:cTn id="42" dur="500"/>
                                        <p:tgtEl>
                                          <p:spTgt spid="344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49">
                                            <p:txEl>
                                              <p:pRg st="6" end="6"/>
                                            </p:txEl>
                                          </p:spTgt>
                                        </p:tgtEl>
                                        <p:attrNameLst>
                                          <p:attrName>style.visibility</p:attrName>
                                        </p:attrNameLst>
                                      </p:cBhvr>
                                      <p:to>
                                        <p:strVal val="visible"/>
                                      </p:to>
                                    </p:set>
                                    <p:animEffect transition="in" filter="fade">
                                      <p:cBhvr>
                                        <p:cTn id="47" dur="500"/>
                                        <p:tgtEl>
                                          <p:spTgt spid="344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2612" name="Google Shape;2612;p3"/>
          <p:cNvSpPr txBox="1"/>
          <p:nvPr/>
        </p:nvSpPr>
        <p:spPr>
          <a:xfrm>
            <a:off x="4754882" y="5524955"/>
            <a:ext cx="288689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E36C09"/>
                </a:solidFill>
                <a:latin typeface="Arial"/>
                <a:ea typeface="Arial"/>
                <a:cs typeface="Arial"/>
                <a:sym typeface="Arial"/>
              </a:rPr>
              <a:t>386 – 139 = ?</a:t>
            </a:r>
            <a:endParaRPr sz="3200" b="1">
              <a:solidFill>
                <a:srgbClr val="E36C09"/>
              </a:solidFill>
              <a:latin typeface="Arial"/>
              <a:ea typeface="Arial"/>
              <a:cs typeface="Arial"/>
              <a:sym typeface="Arial"/>
            </a:endParaRPr>
          </a:p>
        </p:txBody>
      </p:sp>
      <p:sp>
        <p:nvSpPr>
          <p:cNvPr id="2613" name="Google Shape;2613;p3"/>
          <p:cNvSpPr/>
          <p:nvPr/>
        </p:nvSpPr>
        <p:spPr>
          <a:xfrm>
            <a:off x="875211" y="1305098"/>
            <a:ext cx="2821578" cy="48332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614" name="Google Shape;2614;p3" descr="Screen Clipping"/>
          <p:cNvPicPr preferRelativeResize="0"/>
          <p:nvPr/>
        </p:nvPicPr>
        <p:blipFill rotWithShape="1">
          <a:blip r:embed="rId4">
            <a:alphaModFix/>
          </a:blip>
          <a:srcRect t="2487"/>
          <a:stretch/>
        </p:blipFill>
        <p:spPr>
          <a:xfrm>
            <a:off x="875211" y="1305098"/>
            <a:ext cx="9754961" cy="4115231"/>
          </a:xfrm>
          <a:prstGeom prst="rect">
            <a:avLst/>
          </a:prstGeom>
          <a:no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2"/>
                                        </p:tgtEl>
                                        <p:attrNameLst>
                                          <p:attrName>style.visibility</p:attrName>
                                        </p:attrNameLst>
                                      </p:cBhvr>
                                      <p:to>
                                        <p:strVal val="visible"/>
                                      </p:to>
                                    </p:set>
                                    <p:animEffect transition="in" filter="fade">
                                      <p:cBhvr>
                                        <p:cTn id="7" dur="1000"/>
                                        <p:tgtEl>
                                          <p:spTgt spid="2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graphicFrame>
        <p:nvGraphicFramePr>
          <p:cNvPr id="2619" name="Google Shape;2619;p4"/>
          <p:cNvGraphicFramePr/>
          <p:nvPr/>
        </p:nvGraphicFramePr>
        <p:xfrm>
          <a:off x="710108" y="666206"/>
          <a:ext cx="3000000" cy="3000000"/>
        </p:xfrm>
        <a:graphic>
          <a:graphicData uri="http://schemas.openxmlformats.org/drawingml/2006/table">
            <a:tbl>
              <a:tblPr firstRow="1" bandRow="1">
                <a:noFill/>
                <a:tableStyleId>{846496A3-E4EB-4305-A1DD-AE22991BD5B0}</a:tableStyleId>
              </a:tblPr>
              <a:tblGrid>
                <a:gridCol w="1527125">
                  <a:extLst>
                    <a:ext uri="{9D8B030D-6E8A-4147-A177-3AD203B41FA5}">
                      <a16:colId xmlns:a16="http://schemas.microsoft.com/office/drawing/2014/main" xmlns="" val="20000"/>
                    </a:ext>
                  </a:extLst>
                </a:gridCol>
                <a:gridCol w="1341625">
                  <a:extLst>
                    <a:ext uri="{9D8B030D-6E8A-4147-A177-3AD203B41FA5}">
                      <a16:colId xmlns:a16="http://schemas.microsoft.com/office/drawing/2014/main" xmlns="" val="20001"/>
                    </a:ext>
                  </a:extLst>
                </a:gridCol>
                <a:gridCol w="1649000">
                  <a:extLst>
                    <a:ext uri="{9D8B030D-6E8A-4147-A177-3AD203B41FA5}">
                      <a16:colId xmlns:a16="http://schemas.microsoft.com/office/drawing/2014/main" xmlns="" val="20002"/>
                    </a:ext>
                  </a:extLst>
                </a:gridCol>
              </a:tblGrid>
              <a:tr h="558575">
                <a:tc>
                  <a:txBody>
                    <a:bodyPr/>
                    <a:lstStyle/>
                    <a:p>
                      <a:pPr marL="0" marR="0" lvl="0" indent="0" algn="ctr" rtl="0">
                        <a:spcBef>
                          <a:spcPts val="0"/>
                        </a:spcBef>
                        <a:spcAft>
                          <a:spcPts val="0"/>
                        </a:spcAft>
                        <a:buNone/>
                      </a:pPr>
                      <a:r>
                        <a:rPr lang="en-US" sz="2800" u="none" strike="noStrike" cap="none"/>
                        <a:t>Trăm </a:t>
                      </a:r>
                      <a:endParaRPr sz="2800" u="none" strike="noStrike" cap="none"/>
                    </a:p>
                  </a:txBody>
                  <a:tcPr marL="91450" marR="91450" marT="45725" marB="45725" anchor="ctr"/>
                </a:tc>
                <a:tc>
                  <a:txBody>
                    <a:bodyPr/>
                    <a:lstStyle/>
                    <a:p>
                      <a:pPr marL="0" marR="0" lvl="0" indent="0" algn="ctr" rtl="0">
                        <a:spcBef>
                          <a:spcPts val="0"/>
                        </a:spcBef>
                        <a:spcAft>
                          <a:spcPts val="0"/>
                        </a:spcAft>
                        <a:buNone/>
                      </a:pPr>
                      <a:r>
                        <a:rPr lang="en-US" sz="2800" u="none" strike="noStrike" cap="none"/>
                        <a:t>Chục </a:t>
                      </a:r>
                      <a:endParaRPr sz="2800" u="none" strike="noStrike" cap="none"/>
                    </a:p>
                  </a:txBody>
                  <a:tcPr marL="91450" marR="91450" marT="45725" marB="45725" anchor="ctr"/>
                </a:tc>
                <a:tc>
                  <a:txBody>
                    <a:bodyPr/>
                    <a:lstStyle/>
                    <a:p>
                      <a:pPr marL="0" marR="0" lvl="0" indent="0" algn="ctr" rtl="0">
                        <a:spcBef>
                          <a:spcPts val="0"/>
                        </a:spcBef>
                        <a:spcAft>
                          <a:spcPts val="0"/>
                        </a:spcAft>
                        <a:buNone/>
                      </a:pPr>
                      <a:r>
                        <a:rPr lang="en-US" sz="2800" u="none" strike="noStrike" cap="none"/>
                        <a:t>Đơn vị</a:t>
                      </a:r>
                      <a:endParaRPr sz="2800" u="none" strike="noStrike" cap="none"/>
                    </a:p>
                  </a:txBody>
                  <a:tcPr marL="91450" marR="91450" marT="45725" marB="45725" anchor="ctr"/>
                </a:tc>
                <a:extLst>
                  <a:ext uri="{0D108BD9-81ED-4DB2-BD59-A6C34878D82A}">
                    <a16:rowId xmlns:a16="http://schemas.microsoft.com/office/drawing/2014/main" xmlns="" val="10000"/>
                  </a:ext>
                </a:extLst>
              </a:tr>
              <a:tr h="48371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xmlns="" val="10001"/>
                  </a:ext>
                </a:extLst>
              </a:tr>
            </a:tbl>
          </a:graphicData>
        </a:graphic>
      </p:graphicFrame>
      <p:sp>
        <p:nvSpPr>
          <p:cNvPr id="2620" name="Google Shape;2620;p4"/>
          <p:cNvSpPr txBox="1"/>
          <p:nvPr/>
        </p:nvSpPr>
        <p:spPr>
          <a:xfrm>
            <a:off x="7038167"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3</a:t>
            </a:r>
            <a:endParaRPr sz="4800" b="1">
              <a:solidFill>
                <a:srgbClr val="E36C09"/>
              </a:solidFill>
              <a:latin typeface="Arial"/>
              <a:ea typeface="Arial"/>
              <a:cs typeface="Arial"/>
              <a:sym typeface="Arial"/>
            </a:endParaRPr>
          </a:p>
        </p:txBody>
      </p:sp>
      <p:sp>
        <p:nvSpPr>
          <p:cNvPr id="2621" name="Google Shape;2621;p4"/>
          <p:cNvSpPr txBox="1"/>
          <p:nvPr/>
        </p:nvSpPr>
        <p:spPr>
          <a:xfrm>
            <a:off x="7428238"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8</a:t>
            </a:r>
            <a:endParaRPr sz="4800" b="1">
              <a:solidFill>
                <a:srgbClr val="E36C09"/>
              </a:solidFill>
              <a:latin typeface="Arial"/>
              <a:ea typeface="Arial"/>
              <a:cs typeface="Arial"/>
              <a:sym typeface="Arial"/>
            </a:endParaRPr>
          </a:p>
        </p:txBody>
      </p:sp>
      <p:sp>
        <p:nvSpPr>
          <p:cNvPr id="2622" name="Google Shape;2622;p4"/>
          <p:cNvSpPr txBox="1"/>
          <p:nvPr/>
        </p:nvSpPr>
        <p:spPr>
          <a:xfrm>
            <a:off x="7804883"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6</a:t>
            </a:r>
            <a:endParaRPr sz="4800" b="1">
              <a:solidFill>
                <a:srgbClr val="E36C09"/>
              </a:solidFill>
              <a:latin typeface="Arial"/>
              <a:ea typeface="Arial"/>
              <a:cs typeface="Arial"/>
              <a:sym typeface="Arial"/>
            </a:endParaRPr>
          </a:p>
        </p:txBody>
      </p:sp>
      <p:sp>
        <p:nvSpPr>
          <p:cNvPr id="2623" name="Google Shape;2623;p4"/>
          <p:cNvSpPr txBox="1"/>
          <p:nvPr/>
        </p:nvSpPr>
        <p:spPr>
          <a:xfrm>
            <a:off x="8218816"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a:t>
            </a:r>
            <a:endParaRPr sz="4800" b="1">
              <a:solidFill>
                <a:srgbClr val="E36C09"/>
              </a:solidFill>
              <a:latin typeface="Arial"/>
              <a:ea typeface="Arial"/>
              <a:cs typeface="Arial"/>
              <a:sym typeface="Arial"/>
            </a:endParaRPr>
          </a:p>
        </p:txBody>
      </p:sp>
      <p:sp>
        <p:nvSpPr>
          <p:cNvPr id="2624" name="Google Shape;2624;p4"/>
          <p:cNvSpPr txBox="1"/>
          <p:nvPr/>
        </p:nvSpPr>
        <p:spPr>
          <a:xfrm>
            <a:off x="8631937"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1</a:t>
            </a:r>
            <a:endParaRPr sz="4800" b="1">
              <a:solidFill>
                <a:srgbClr val="E36C09"/>
              </a:solidFill>
              <a:latin typeface="Arial"/>
              <a:ea typeface="Arial"/>
              <a:cs typeface="Arial"/>
              <a:sym typeface="Arial"/>
            </a:endParaRPr>
          </a:p>
        </p:txBody>
      </p:sp>
      <p:sp>
        <p:nvSpPr>
          <p:cNvPr id="2625" name="Google Shape;2625;p4"/>
          <p:cNvSpPr txBox="1"/>
          <p:nvPr/>
        </p:nvSpPr>
        <p:spPr>
          <a:xfrm>
            <a:off x="9010034"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3</a:t>
            </a:r>
            <a:endParaRPr sz="4800" b="1">
              <a:solidFill>
                <a:srgbClr val="E36C09"/>
              </a:solidFill>
              <a:latin typeface="Arial"/>
              <a:ea typeface="Arial"/>
              <a:cs typeface="Arial"/>
              <a:sym typeface="Arial"/>
            </a:endParaRPr>
          </a:p>
        </p:txBody>
      </p:sp>
      <p:sp>
        <p:nvSpPr>
          <p:cNvPr id="2626" name="Google Shape;2626;p4"/>
          <p:cNvSpPr txBox="1"/>
          <p:nvPr/>
        </p:nvSpPr>
        <p:spPr>
          <a:xfrm>
            <a:off x="9361642"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9</a:t>
            </a:r>
            <a:endParaRPr sz="4800" b="1">
              <a:solidFill>
                <a:srgbClr val="E36C09"/>
              </a:solidFill>
              <a:latin typeface="Arial"/>
              <a:ea typeface="Arial"/>
              <a:cs typeface="Arial"/>
              <a:sym typeface="Arial"/>
            </a:endParaRPr>
          </a:p>
        </p:txBody>
      </p:sp>
      <p:grpSp>
        <p:nvGrpSpPr>
          <p:cNvPr id="2627" name="Google Shape;2627;p4"/>
          <p:cNvGrpSpPr/>
          <p:nvPr/>
        </p:nvGrpSpPr>
        <p:grpSpPr>
          <a:xfrm>
            <a:off x="766873" y="1382888"/>
            <a:ext cx="1399608" cy="139960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9" name="Google Shape;2629;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0" name="Google Shape;2630;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1" name="Google Shape;2631;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2" name="Google Shape;2632;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3" name="Google Shape;2633;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4" name="Google Shape;2634;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5" name="Google Shape;2635;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6" name="Google Shape;2636;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7" name="Google Shape;2637;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8" name="Google Shape;2638;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9" name="Google Shape;2639;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0" name="Google Shape;2640;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1" name="Google Shape;2641;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2" name="Google Shape;2642;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3" name="Google Shape;2643;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4" name="Google Shape;2644;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5" name="Google Shape;2645;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6" name="Google Shape;2646;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7" name="Google Shape;2647;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8" name="Google Shape;2648;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9" name="Google Shape;2649;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0" name="Google Shape;2650;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1" name="Google Shape;2651;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2" name="Google Shape;2652;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3" name="Google Shape;2653;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4" name="Google Shape;2654;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5" name="Google Shape;2655;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6" name="Google Shape;2656;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7" name="Google Shape;2657;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8" name="Google Shape;2658;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9" name="Google Shape;2659;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0" name="Google Shape;2660;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1" name="Google Shape;2661;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2" name="Google Shape;2662;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3" name="Google Shape;2663;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4" name="Google Shape;2664;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5" name="Google Shape;2665;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6" name="Google Shape;2666;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7" name="Google Shape;2667;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8" name="Google Shape;2668;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9" name="Google Shape;2669;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0" name="Google Shape;2670;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1" name="Google Shape;2671;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2" name="Google Shape;2672;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3" name="Google Shape;2673;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4" name="Google Shape;2674;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5" name="Google Shape;2675;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6" name="Google Shape;2676;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7" name="Google Shape;2677;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8" name="Google Shape;2678;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9" name="Google Shape;2679;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0" name="Google Shape;2680;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1" name="Google Shape;2681;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2" name="Google Shape;2682;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3" name="Google Shape;2683;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4" name="Google Shape;2684;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5" name="Google Shape;2685;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6" name="Google Shape;2686;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7" name="Google Shape;2687;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8" name="Google Shape;2688;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9" name="Google Shape;2689;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0" name="Google Shape;2690;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1" name="Google Shape;2691;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2" name="Google Shape;2692;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3" name="Google Shape;2693;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4" name="Google Shape;2694;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5" name="Google Shape;2695;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6" name="Google Shape;2696;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7" name="Google Shape;2697;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8" name="Google Shape;2698;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9" name="Google Shape;2699;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0" name="Google Shape;2700;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1" name="Google Shape;2701;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2" name="Google Shape;2702;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3" name="Google Shape;2703;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4" name="Google Shape;2704;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5" name="Google Shape;2705;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6" name="Google Shape;2706;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7" name="Google Shape;2707;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8" name="Google Shape;2708;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9" name="Google Shape;2709;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0" name="Google Shape;2710;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1" name="Google Shape;2711;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2" name="Google Shape;2712;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3" name="Google Shape;2713;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4" name="Google Shape;2714;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5" name="Google Shape;2715;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6" name="Google Shape;2716;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7" name="Google Shape;2717;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8" name="Google Shape;2718;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9" name="Google Shape;2719;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0" name="Google Shape;2720;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1" name="Google Shape;2721;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2" name="Google Shape;2722;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3" name="Google Shape;2723;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4" name="Google Shape;2724;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5" name="Google Shape;2725;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6" name="Google Shape;2726;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7" name="Google Shape;2727;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728" name="Google Shape;2728;p4"/>
          <p:cNvGrpSpPr/>
          <p:nvPr/>
        </p:nvGrpSpPr>
        <p:grpSpPr>
          <a:xfrm>
            <a:off x="766873" y="2956980"/>
            <a:ext cx="1399608" cy="139960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0" name="Google Shape;2730;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1" name="Google Shape;2731;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2" name="Google Shape;2732;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3" name="Google Shape;2733;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4" name="Google Shape;2734;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5" name="Google Shape;2735;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6" name="Google Shape;2736;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7" name="Google Shape;2737;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8" name="Google Shape;2738;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9" name="Google Shape;2739;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0" name="Google Shape;2740;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1" name="Google Shape;2741;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2" name="Google Shape;2742;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3" name="Google Shape;2743;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4" name="Google Shape;2744;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5" name="Google Shape;2745;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6" name="Google Shape;2746;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7" name="Google Shape;2747;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8" name="Google Shape;2748;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9" name="Google Shape;2749;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0" name="Google Shape;2750;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1" name="Google Shape;2751;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2" name="Google Shape;2752;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3" name="Google Shape;2753;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4" name="Google Shape;2754;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5" name="Google Shape;2755;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6" name="Google Shape;2756;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7" name="Google Shape;2757;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8" name="Google Shape;2758;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9" name="Google Shape;2759;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0" name="Google Shape;2760;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1" name="Google Shape;2761;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2" name="Google Shape;2762;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3" name="Google Shape;2763;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4" name="Google Shape;2764;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5" name="Google Shape;2765;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6" name="Google Shape;2766;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7" name="Google Shape;2767;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8" name="Google Shape;2768;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9" name="Google Shape;2769;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0" name="Google Shape;2770;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1" name="Google Shape;2771;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2" name="Google Shape;2772;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3" name="Google Shape;2773;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4" name="Google Shape;2774;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5" name="Google Shape;2775;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6" name="Google Shape;2776;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7" name="Google Shape;2777;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8" name="Google Shape;2778;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9" name="Google Shape;2779;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0" name="Google Shape;2780;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1" name="Google Shape;2781;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2" name="Google Shape;2782;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3" name="Google Shape;2783;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4" name="Google Shape;2784;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5" name="Google Shape;2785;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6" name="Google Shape;2786;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7" name="Google Shape;2787;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8" name="Google Shape;2788;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9" name="Google Shape;2789;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0" name="Google Shape;2790;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1" name="Google Shape;2791;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2" name="Google Shape;2792;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3" name="Google Shape;2793;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4" name="Google Shape;2794;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5" name="Google Shape;2795;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6" name="Google Shape;2796;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7" name="Google Shape;2797;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8" name="Google Shape;2798;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9" name="Google Shape;2799;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0" name="Google Shape;2800;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1" name="Google Shape;2801;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2" name="Google Shape;2802;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3" name="Google Shape;2803;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4" name="Google Shape;2804;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5" name="Google Shape;2805;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6" name="Google Shape;2806;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7" name="Google Shape;2807;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8" name="Google Shape;2808;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9" name="Google Shape;2809;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0" name="Google Shape;2810;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1" name="Google Shape;2811;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2" name="Google Shape;2812;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3" name="Google Shape;2813;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4" name="Google Shape;2814;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5" name="Google Shape;2815;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6" name="Google Shape;2816;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7" name="Google Shape;2817;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8" name="Google Shape;2818;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9" name="Google Shape;2819;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0" name="Google Shape;2820;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1" name="Google Shape;2821;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2" name="Google Shape;2822;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3" name="Google Shape;2823;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4" name="Google Shape;2824;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5" name="Google Shape;2825;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6" name="Google Shape;2826;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7" name="Google Shape;2827;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8" name="Google Shape;2828;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829" name="Google Shape;2829;p4"/>
          <p:cNvGrpSpPr/>
          <p:nvPr/>
        </p:nvGrpSpPr>
        <p:grpSpPr>
          <a:xfrm>
            <a:off x="766873" y="4530929"/>
            <a:ext cx="1399608" cy="139960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1" name="Google Shape;2831;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2" name="Google Shape;2832;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3" name="Google Shape;2833;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4" name="Google Shape;2834;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5" name="Google Shape;2835;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6" name="Google Shape;2836;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7" name="Google Shape;2837;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8" name="Google Shape;2838;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9" name="Google Shape;2839;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0" name="Google Shape;2840;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1" name="Google Shape;2841;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2" name="Google Shape;2842;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3" name="Google Shape;2843;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4" name="Google Shape;2844;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5" name="Google Shape;2845;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6" name="Google Shape;2846;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7" name="Google Shape;2847;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8" name="Google Shape;2848;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9" name="Google Shape;2849;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0" name="Google Shape;2850;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1" name="Google Shape;2851;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2" name="Google Shape;2852;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3" name="Google Shape;2853;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4" name="Google Shape;2854;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5" name="Google Shape;2855;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6" name="Google Shape;2856;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7" name="Google Shape;2857;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8" name="Google Shape;2858;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9" name="Google Shape;2859;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0" name="Google Shape;2860;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1" name="Google Shape;2861;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2" name="Google Shape;2862;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3" name="Google Shape;2863;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4" name="Google Shape;2864;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5" name="Google Shape;2865;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6" name="Google Shape;2866;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7" name="Google Shape;2867;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8" name="Google Shape;2868;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9" name="Google Shape;2869;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0" name="Google Shape;2870;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1" name="Google Shape;2871;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2" name="Google Shape;2872;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3" name="Google Shape;2873;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4" name="Google Shape;2874;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5" name="Google Shape;2875;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6" name="Google Shape;2876;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7" name="Google Shape;2877;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8" name="Google Shape;2878;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9" name="Google Shape;2879;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0" name="Google Shape;2880;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1" name="Google Shape;2881;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2" name="Google Shape;2882;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3" name="Google Shape;2883;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4" name="Google Shape;2884;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5" name="Google Shape;2885;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6" name="Google Shape;2886;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7" name="Google Shape;2887;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8" name="Google Shape;2888;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9" name="Google Shape;2889;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0" name="Google Shape;2890;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1" name="Google Shape;2891;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2" name="Google Shape;2892;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3" name="Google Shape;2893;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4" name="Google Shape;2894;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5" name="Google Shape;2895;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6" name="Google Shape;2896;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7" name="Google Shape;2897;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8" name="Google Shape;2898;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9" name="Google Shape;2899;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0" name="Google Shape;2900;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1" name="Google Shape;2901;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2" name="Google Shape;2902;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3" name="Google Shape;2903;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4" name="Google Shape;2904;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5" name="Google Shape;2905;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6" name="Google Shape;2906;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7" name="Google Shape;2907;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8" name="Google Shape;2908;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9" name="Google Shape;2909;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0" name="Google Shape;2910;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1" name="Google Shape;2911;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2" name="Google Shape;2912;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3" name="Google Shape;2913;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4" name="Google Shape;2914;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5" name="Google Shape;2915;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6" name="Google Shape;2916;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7" name="Google Shape;2917;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8" name="Google Shape;2918;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9" name="Google Shape;2919;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0" name="Google Shape;2920;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1" name="Google Shape;2921;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2" name="Google Shape;2922;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3" name="Google Shape;2923;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4" name="Google Shape;2924;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5" name="Google Shape;2925;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6" name="Google Shape;2926;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7" name="Google Shape;2927;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8" name="Google Shape;2928;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9" name="Google Shape;2929;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30" name="Google Shape;2930;p4"/>
          <p:cNvGrpSpPr/>
          <p:nvPr/>
        </p:nvGrpSpPr>
        <p:grpSpPr>
          <a:xfrm>
            <a:off x="2745969" y="2956980"/>
            <a:ext cx="139961" cy="1399608"/>
            <a:chOff x="3114999" y="2956980"/>
            <a:chExt cx="139961" cy="1399608"/>
          </a:xfrm>
        </p:grpSpPr>
        <p:sp>
          <p:nvSpPr>
            <p:cNvPr id="2931" name="Google Shape;2931;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2" name="Google Shape;2932;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3" name="Google Shape;2933;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4" name="Google Shape;2934;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5" name="Google Shape;2935;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6" name="Google Shape;2936;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7" name="Google Shape;2937;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8" name="Google Shape;2938;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9" name="Google Shape;2939;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0" name="Google Shape;2940;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41" name="Google Shape;2941;p4"/>
          <p:cNvGrpSpPr/>
          <p:nvPr/>
        </p:nvGrpSpPr>
        <p:grpSpPr>
          <a:xfrm>
            <a:off x="2541211" y="2956980"/>
            <a:ext cx="139961" cy="1399608"/>
            <a:chOff x="3114999" y="2956980"/>
            <a:chExt cx="139961" cy="1399608"/>
          </a:xfrm>
        </p:grpSpPr>
        <p:sp>
          <p:nvSpPr>
            <p:cNvPr id="2942" name="Google Shape;2942;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3" name="Google Shape;2943;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4" name="Google Shape;2944;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5" name="Google Shape;2945;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6" name="Google Shape;2946;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7" name="Google Shape;2947;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8" name="Google Shape;2948;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9" name="Google Shape;2949;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0" name="Google Shape;2950;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1" name="Google Shape;2951;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52" name="Google Shape;2952;p4"/>
          <p:cNvGrpSpPr/>
          <p:nvPr/>
        </p:nvGrpSpPr>
        <p:grpSpPr>
          <a:xfrm>
            <a:off x="2948296" y="2956980"/>
            <a:ext cx="139961" cy="1399608"/>
            <a:chOff x="3114999" y="2956980"/>
            <a:chExt cx="139961" cy="1399608"/>
          </a:xfrm>
        </p:grpSpPr>
        <p:sp>
          <p:nvSpPr>
            <p:cNvPr id="2953" name="Google Shape;2953;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4" name="Google Shape;2954;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5" name="Google Shape;2955;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6" name="Google Shape;2956;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7" name="Google Shape;2957;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8" name="Google Shape;2958;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9" name="Google Shape;2959;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0" name="Google Shape;2960;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1" name="Google Shape;2961;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2" name="Google Shape;2962;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63" name="Google Shape;2963;p4"/>
          <p:cNvGrpSpPr/>
          <p:nvPr/>
        </p:nvGrpSpPr>
        <p:grpSpPr>
          <a:xfrm>
            <a:off x="3160282" y="2956980"/>
            <a:ext cx="139961" cy="1399608"/>
            <a:chOff x="3114999" y="2956980"/>
            <a:chExt cx="139961" cy="1399608"/>
          </a:xfrm>
        </p:grpSpPr>
        <p:sp>
          <p:nvSpPr>
            <p:cNvPr id="2964" name="Google Shape;2964;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5" name="Google Shape;2965;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6" name="Google Shape;2966;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7" name="Google Shape;2967;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8" name="Google Shape;2968;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9" name="Google Shape;2969;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0" name="Google Shape;2970;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1" name="Google Shape;2971;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2" name="Google Shape;2972;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3" name="Google Shape;2973;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74" name="Google Shape;2974;p4"/>
          <p:cNvGrpSpPr/>
          <p:nvPr/>
        </p:nvGrpSpPr>
        <p:grpSpPr>
          <a:xfrm>
            <a:off x="2745969" y="4530929"/>
            <a:ext cx="139961" cy="1399608"/>
            <a:chOff x="3114999" y="2956980"/>
            <a:chExt cx="139961" cy="1399608"/>
          </a:xfrm>
        </p:grpSpPr>
        <p:sp>
          <p:nvSpPr>
            <p:cNvPr id="2975" name="Google Shape;2975;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6" name="Google Shape;2976;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7" name="Google Shape;2977;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8" name="Google Shape;2978;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9" name="Google Shape;2979;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0" name="Google Shape;2980;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1" name="Google Shape;2981;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2" name="Google Shape;2982;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3" name="Google Shape;2983;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4" name="Google Shape;2984;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85" name="Google Shape;2985;p4"/>
          <p:cNvGrpSpPr/>
          <p:nvPr/>
        </p:nvGrpSpPr>
        <p:grpSpPr>
          <a:xfrm>
            <a:off x="2541211" y="4530929"/>
            <a:ext cx="139961" cy="1399608"/>
            <a:chOff x="3114999" y="2956980"/>
            <a:chExt cx="139961" cy="1399608"/>
          </a:xfrm>
        </p:grpSpPr>
        <p:sp>
          <p:nvSpPr>
            <p:cNvPr id="2986" name="Google Shape;2986;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7" name="Google Shape;2987;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8" name="Google Shape;2988;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9" name="Google Shape;2989;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0" name="Google Shape;2990;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1" name="Google Shape;2991;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2" name="Google Shape;2992;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3" name="Google Shape;2993;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4" name="Google Shape;2994;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5" name="Google Shape;2995;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96" name="Google Shape;2996;p4"/>
          <p:cNvGrpSpPr/>
          <p:nvPr/>
        </p:nvGrpSpPr>
        <p:grpSpPr>
          <a:xfrm>
            <a:off x="2948296" y="4530929"/>
            <a:ext cx="139961" cy="1399608"/>
            <a:chOff x="3114999" y="2956980"/>
            <a:chExt cx="139961" cy="1399608"/>
          </a:xfrm>
        </p:grpSpPr>
        <p:sp>
          <p:nvSpPr>
            <p:cNvPr id="2997" name="Google Shape;2997;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8" name="Google Shape;2998;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9" name="Google Shape;2999;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0" name="Google Shape;3000;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1" name="Google Shape;3001;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2" name="Google Shape;3002;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3" name="Google Shape;3003;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4" name="Google Shape;3004;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5" name="Google Shape;3005;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6" name="Google Shape;3006;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007" name="Google Shape;3007;p4"/>
          <p:cNvGrpSpPr/>
          <p:nvPr/>
        </p:nvGrpSpPr>
        <p:grpSpPr>
          <a:xfrm>
            <a:off x="3160282" y="4530929"/>
            <a:ext cx="139961" cy="1399608"/>
            <a:chOff x="3114999" y="2956980"/>
            <a:chExt cx="139961" cy="1399608"/>
          </a:xfrm>
        </p:grpSpPr>
        <p:sp>
          <p:nvSpPr>
            <p:cNvPr id="3008" name="Google Shape;3008;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9" name="Google Shape;3009;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0" name="Google Shape;3010;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1" name="Google Shape;3011;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2" name="Google Shape;3012;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3" name="Google Shape;3013;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4" name="Google Shape;3014;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5" name="Google Shape;3015;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6" name="Google Shape;3016;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7" name="Google Shape;3017;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018" name="Google Shape;3018;p4"/>
          <p:cNvSpPr/>
          <p:nvPr/>
        </p:nvSpPr>
        <p:spPr>
          <a:xfrm>
            <a:off x="4462976" y="473354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9" name="Google Shape;3019;p4"/>
          <p:cNvSpPr/>
          <p:nvPr/>
        </p:nvSpPr>
        <p:spPr>
          <a:xfrm>
            <a:off x="4462976" y="494495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0" name="Google Shape;3020;p4"/>
          <p:cNvSpPr/>
          <p:nvPr/>
        </p:nvSpPr>
        <p:spPr>
          <a:xfrm>
            <a:off x="4462976" y="5156359"/>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1" name="Google Shape;3021;p4"/>
          <p:cNvSpPr/>
          <p:nvPr/>
        </p:nvSpPr>
        <p:spPr>
          <a:xfrm>
            <a:off x="4462976" y="536776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2" name="Google Shape;3022;p4"/>
          <p:cNvSpPr/>
          <p:nvPr/>
        </p:nvSpPr>
        <p:spPr>
          <a:xfrm>
            <a:off x="4462976" y="557917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3" name="Google Shape;3023;p4"/>
          <p:cNvSpPr/>
          <p:nvPr/>
        </p:nvSpPr>
        <p:spPr>
          <a:xfrm>
            <a:off x="4462976" y="579057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4" name="Google Shape;3024;p4"/>
          <p:cNvSpPr txBox="1"/>
          <p:nvPr/>
        </p:nvSpPr>
        <p:spPr>
          <a:xfrm>
            <a:off x="5387590" y="1378925"/>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386</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139</a:t>
            </a:r>
            <a:endParaRPr sz="3600" b="1">
              <a:solidFill>
                <a:srgbClr val="31859B"/>
              </a:solidFill>
              <a:latin typeface="Arial"/>
              <a:ea typeface="Arial"/>
              <a:cs typeface="Arial"/>
              <a:sym typeface="Arial"/>
            </a:endParaRPr>
          </a:p>
        </p:txBody>
      </p:sp>
      <p:sp>
        <p:nvSpPr>
          <p:cNvPr id="3025" name="Google Shape;3025;p4"/>
          <p:cNvSpPr txBox="1"/>
          <p:nvPr/>
        </p:nvSpPr>
        <p:spPr>
          <a:xfrm>
            <a:off x="5136408" y="1978321"/>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026" name="Google Shape;3026;p4"/>
          <p:cNvCxnSpPr/>
          <p:nvPr/>
        </p:nvCxnSpPr>
        <p:spPr>
          <a:xfrm>
            <a:off x="5196834" y="3002786"/>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027" name="Google Shape;3027;p4"/>
          <p:cNvSpPr txBox="1"/>
          <p:nvPr/>
        </p:nvSpPr>
        <p:spPr>
          <a:xfrm>
            <a:off x="5897693"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7</a:t>
            </a:r>
            <a:endParaRPr sz="3600" b="1">
              <a:solidFill>
                <a:srgbClr val="E36C09"/>
              </a:solidFill>
              <a:latin typeface="Arial"/>
              <a:ea typeface="Arial"/>
              <a:cs typeface="Arial"/>
              <a:sym typeface="Arial"/>
            </a:endParaRPr>
          </a:p>
        </p:txBody>
      </p:sp>
      <p:sp>
        <p:nvSpPr>
          <p:cNvPr id="3028" name="Google Shape;3028;p4"/>
          <p:cNvSpPr txBox="1"/>
          <p:nvPr/>
        </p:nvSpPr>
        <p:spPr>
          <a:xfrm>
            <a:off x="5639752"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4</a:t>
            </a:r>
            <a:endParaRPr sz="3600" b="1">
              <a:solidFill>
                <a:srgbClr val="E36C09"/>
              </a:solidFill>
              <a:latin typeface="Arial"/>
              <a:ea typeface="Arial"/>
              <a:cs typeface="Arial"/>
              <a:sym typeface="Arial"/>
            </a:endParaRPr>
          </a:p>
        </p:txBody>
      </p:sp>
      <p:sp>
        <p:nvSpPr>
          <p:cNvPr id="3029" name="Google Shape;3029;p4"/>
          <p:cNvSpPr txBox="1"/>
          <p:nvPr/>
        </p:nvSpPr>
        <p:spPr>
          <a:xfrm>
            <a:off x="5373159"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030" name="Google Shape;3030;p4"/>
          <p:cNvSpPr txBox="1"/>
          <p:nvPr/>
        </p:nvSpPr>
        <p:spPr>
          <a:xfrm>
            <a:off x="6482080" y="1396815"/>
            <a:ext cx="2597068"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6 không trừ 9</a:t>
            </a:r>
            <a:endParaRPr sz="2800">
              <a:solidFill>
                <a:schemeClr val="dk1"/>
              </a:solidFill>
              <a:latin typeface="Arial"/>
              <a:ea typeface="Arial"/>
              <a:cs typeface="Arial"/>
              <a:sym typeface="Arial"/>
            </a:endParaRPr>
          </a:p>
        </p:txBody>
      </p:sp>
      <p:sp>
        <p:nvSpPr>
          <p:cNvPr id="3031" name="Google Shape;3031;p4"/>
          <p:cNvSpPr/>
          <p:nvPr/>
        </p:nvSpPr>
        <p:spPr>
          <a:xfrm>
            <a:off x="4111029" y="473354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2" name="Google Shape;3032;p4"/>
          <p:cNvSpPr/>
          <p:nvPr/>
        </p:nvSpPr>
        <p:spPr>
          <a:xfrm>
            <a:off x="4111029" y="494495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3" name="Google Shape;3033;p4"/>
          <p:cNvSpPr/>
          <p:nvPr/>
        </p:nvSpPr>
        <p:spPr>
          <a:xfrm>
            <a:off x="4111029" y="5156359"/>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4" name="Google Shape;3034;p4"/>
          <p:cNvSpPr/>
          <p:nvPr/>
        </p:nvSpPr>
        <p:spPr>
          <a:xfrm>
            <a:off x="4111029" y="536776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5" name="Google Shape;3035;p4"/>
          <p:cNvSpPr/>
          <p:nvPr/>
        </p:nvSpPr>
        <p:spPr>
          <a:xfrm>
            <a:off x="4111029" y="557917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6" name="Google Shape;3036;p4"/>
          <p:cNvSpPr/>
          <p:nvPr/>
        </p:nvSpPr>
        <p:spPr>
          <a:xfrm>
            <a:off x="4111029" y="579057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7" name="Google Shape;3037;p4"/>
          <p:cNvSpPr/>
          <p:nvPr/>
        </p:nvSpPr>
        <p:spPr>
          <a:xfrm>
            <a:off x="4111029" y="38931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8" name="Google Shape;3038;p4"/>
          <p:cNvSpPr/>
          <p:nvPr/>
        </p:nvSpPr>
        <p:spPr>
          <a:xfrm>
            <a:off x="4111029" y="410451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9" name="Google Shape;3039;p4"/>
          <p:cNvSpPr/>
          <p:nvPr/>
        </p:nvSpPr>
        <p:spPr>
          <a:xfrm>
            <a:off x="4111029" y="431591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0" name="Google Shape;3040;p4"/>
          <p:cNvSpPr/>
          <p:nvPr/>
        </p:nvSpPr>
        <p:spPr>
          <a:xfrm>
            <a:off x="4111029" y="45273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1" name="Google Shape;3041;p4"/>
          <p:cNvSpPr txBox="1"/>
          <p:nvPr/>
        </p:nvSpPr>
        <p:spPr>
          <a:xfrm>
            <a:off x="8892289" y="1396815"/>
            <a:ext cx="2597068"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lấy 16 trừ 9</a:t>
            </a:r>
            <a:endParaRPr sz="2800">
              <a:solidFill>
                <a:schemeClr val="dk1"/>
              </a:solidFill>
              <a:latin typeface="Arial"/>
              <a:ea typeface="Arial"/>
              <a:cs typeface="Arial"/>
              <a:sym typeface="Arial"/>
            </a:endParaRPr>
          </a:p>
        </p:txBody>
      </p:sp>
      <p:cxnSp>
        <p:nvCxnSpPr>
          <p:cNvPr id="3042" name="Google Shape;3042;p4"/>
          <p:cNvCxnSpPr/>
          <p:nvPr/>
        </p:nvCxnSpPr>
        <p:spPr>
          <a:xfrm flipH="1">
            <a:off x="4084291" y="3866725"/>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3" name="Google Shape;3043;p4"/>
          <p:cNvCxnSpPr/>
          <p:nvPr/>
        </p:nvCxnSpPr>
        <p:spPr>
          <a:xfrm flipH="1">
            <a:off x="4084291" y="4081721"/>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4" name="Google Shape;3044;p4"/>
          <p:cNvCxnSpPr/>
          <p:nvPr/>
        </p:nvCxnSpPr>
        <p:spPr>
          <a:xfrm flipH="1">
            <a:off x="4084291" y="4288109"/>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5" name="Google Shape;3045;p4"/>
          <p:cNvCxnSpPr/>
          <p:nvPr/>
        </p:nvCxnSpPr>
        <p:spPr>
          <a:xfrm flipH="1">
            <a:off x="4084291" y="451082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6" name="Google Shape;3046;p4"/>
          <p:cNvCxnSpPr/>
          <p:nvPr/>
        </p:nvCxnSpPr>
        <p:spPr>
          <a:xfrm flipH="1">
            <a:off x="4084291" y="4716577"/>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7" name="Google Shape;3047;p4"/>
          <p:cNvCxnSpPr/>
          <p:nvPr/>
        </p:nvCxnSpPr>
        <p:spPr>
          <a:xfrm flipH="1">
            <a:off x="4084291" y="4933819"/>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8" name="Google Shape;3048;p4"/>
          <p:cNvCxnSpPr/>
          <p:nvPr/>
        </p:nvCxnSpPr>
        <p:spPr>
          <a:xfrm flipH="1">
            <a:off x="4084291" y="5146190"/>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9" name="Google Shape;3049;p4"/>
          <p:cNvCxnSpPr/>
          <p:nvPr/>
        </p:nvCxnSpPr>
        <p:spPr>
          <a:xfrm flipH="1">
            <a:off x="4084291" y="5350927"/>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50" name="Google Shape;3050;p4"/>
          <p:cNvCxnSpPr/>
          <p:nvPr/>
        </p:nvCxnSpPr>
        <p:spPr>
          <a:xfrm flipH="1">
            <a:off x="4084291" y="5569001"/>
            <a:ext cx="180309" cy="180309"/>
          </a:xfrm>
          <a:prstGeom prst="straightConnector1">
            <a:avLst/>
          </a:prstGeom>
          <a:noFill/>
          <a:ln w="19050" cap="flat" cmpd="sng">
            <a:solidFill>
              <a:srgbClr val="FF0000"/>
            </a:solidFill>
            <a:prstDash val="solid"/>
            <a:miter lim="800000"/>
            <a:headEnd type="none" w="sm" len="sm"/>
            <a:tailEnd type="none" w="sm" len="sm"/>
          </a:ln>
        </p:spPr>
      </p:cxnSp>
      <p:sp>
        <p:nvSpPr>
          <p:cNvPr id="3051" name="Google Shape;3051;p4"/>
          <p:cNvSpPr txBox="1"/>
          <p:nvPr/>
        </p:nvSpPr>
        <p:spPr>
          <a:xfrm>
            <a:off x="6725989" y="1926670"/>
            <a:ext cx="2597068"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bằng 7, viết 7</a:t>
            </a:r>
            <a:endParaRPr sz="2800">
              <a:solidFill>
                <a:schemeClr val="dk1"/>
              </a:solidFill>
              <a:latin typeface="Arial"/>
              <a:ea typeface="Arial"/>
              <a:cs typeface="Arial"/>
              <a:sym typeface="Arial"/>
            </a:endParaRPr>
          </a:p>
        </p:txBody>
      </p:sp>
      <p:sp>
        <p:nvSpPr>
          <p:cNvPr id="3052" name="Google Shape;3052;p4"/>
          <p:cNvSpPr txBox="1"/>
          <p:nvPr/>
        </p:nvSpPr>
        <p:spPr>
          <a:xfrm>
            <a:off x="8857662" y="1926670"/>
            <a:ext cx="2597068"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nhớ 1</a:t>
            </a:r>
            <a:endParaRPr sz="2800">
              <a:solidFill>
                <a:schemeClr val="dk1"/>
              </a:solidFill>
              <a:latin typeface="Arial"/>
              <a:ea typeface="Arial"/>
              <a:cs typeface="Arial"/>
              <a:sym typeface="Arial"/>
            </a:endParaRPr>
          </a:p>
        </p:txBody>
      </p:sp>
      <p:sp>
        <p:nvSpPr>
          <p:cNvPr id="3053" name="Google Shape;3053;p4"/>
          <p:cNvSpPr/>
          <p:nvPr/>
        </p:nvSpPr>
        <p:spPr>
          <a:xfrm>
            <a:off x="3018276" y="2782495"/>
            <a:ext cx="436124" cy="1673383"/>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054" name="Google Shape;3054;p4"/>
          <p:cNvCxnSpPr>
            <a:stCxn id="3053" idx="6"/>
          </p:cNvCxnSpPr>
          <p:nvPr/>
        </p:nvCxnSpPr>
        <p:spPr>
          <a:xfrm>
            <a:off x="3454400" y="3619186"/>
            <a:ext cx="495300" cy="836700"/>
          </a:xfrm>
          <a:prstGeom prst="straightConnector1">
            <a:avLst/>
          </a:prstGeom>
          <a:noFill/>
          <a:ln w="19050" cap="flat" cmpd="sng">
            <a:solidFill>
              <a:srgbClr val="FF0000"/>
            </a:solidFill>
            <a:prstDash val="solid"/>
            <a:miter lim="800000"/>
            <a:headEnd type="none" w="sm" len="sm"/>
            <a:tailEnd type="triangle" w="med" len="med"/>
          </a:ln>
        </p:spPr>
      </p:cxnSp>
      <p:sp>
        <p:nvSpPr>
          <p:cNvPr id="3055" name="Google Shape;3055;p4"/>
          <p:cNvSpPr txBox="1"/>
          <p:nvPr/>
        </p:nvSpPr>
        <p:spPr>
          <a:xfrm>
            <a:off x="9083750" y="2585505"/>
            <a:ext cx="2686487"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 trừ 3 bằng 4</a:t>
            </a:r>
            <a:endParaRPr/>
          </a:p>
        </p:txBody>
      </p:sp>
      <p:cxnSp>
        <p:nvCxnSpPr>
          <p:cNvPr id="3056" name="Google Shape;3056;p4"/>
          <p:cNvCxnSpPr/>
          <p:nvPr/>
        </p:nvCxnSpPr>
        <p:spPr>
          <a:xfrm flipH="1">
            <a:off x="2518722" y="2914215"/>
            <a:ext cx="642190" cy="1517219"/>
          </a:xfrm>
          <a:prstGeom prst="straightConnector1">
            <a:avLst/>
          </a:prstGeom>
          <a:noFill/>
          <a:ln w="19050" cap="flat" cmpd="sng">
            <a:solidFill>
              <a:srgbClr val="FF0000"/>
            </a:solidFill>
            <a:prstDash val="solid"/>
            <a:miter lim="800000"/>
            <a:headEnd type="none" w="sm" len="sm"/>
            <a:tailEnd type="none" w="sm" len="sm"/>
          </a:ln>
        </p:spPr>
      </p:cxnSp>
      <p:sp>
        <p:nvSpPr>
          <p:cNvPr id="3057" name="Google Shape;3057;p4"/>
          <p:cNvSpPr txBox="1"/>
          <p:nvPr/>
        </p:nvSpPr>
        <p:spPr>
          <a:xfrm>
            <a:off x="6694755" y="3106289"/>
            <a:ext cx="1271031"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4</a:t>
            </a:r>
            <a:endParaRPr sz="2800">
              <a:solidFill>
                <a:schemeClr val="dk1"/>
              </a:solidFill>
              <a:latin typeface="Arial"/>
              <a:ea typeface="Arial"/>
              <a:cs typeface="Arial"/>
              <a:sym typeface="Arial"/>
            </a:endParaRPr>
          </a:p>
        </p:txBody>
      </p:sp>
      <p:sp>
        <p:nvSpPr>
          <p:cNvPr id="3058" name="Google Shape;3058;p4"/>
          <p:cNvSpPr txBox="1"/>
          <p:nvPr/>
        </p:nvSpPr>
        <p:spPr>
          <a:xfrm>
            <a:off x="6482079" y="2577520"/>
            <a:ext cx="2840977"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8 trừ 1 bằng 7,</a:t>
            </a:r>
            <a:endParaRPr sz="2800">
              <a:solidFill>
                <a:schemeClr val="dk1"/>
              </a:solidFill>
              <a:latin typeface="Arial"/>
              <a:ea typeface="Arial"/>
              <a:cs typeface="Arial"/>
              <a:sym typeface="Arial"/>
            </a:endParaRPr>
          </a:p>
        </p:txBody>
      </p:sp>
      <p:sp>
        <p:nvSpPr>
          <p:cNvPr id="3059" name="Google Shape;3059;p4"/>
          <p:cNvSpPr txBox="1"/>
          <p:nvPr/>
        </p:nvSpPr>
        <p:spPr>
          <a:xfrm>
            <a:off x="6482079" y="3735180"/>
            <a:ext cx="2840977"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3 trừ 1 bằng 2,</a:t>
            </a:r>
            <a:endParaRPr sz="2800">
              <a:solidFill>
                <a:schemeClr val="dk1"/>
              </a:solidFill>
              <a:latin typeface="Arial"/>
              <a:ea typeface="Arial"/>
              <a:cs typeface="Arial"/>
              <a:sym typeface="Arial"/>
            </a:endParaRPr>
          </a:p>
        </p:txBody>
      </p:sp>
      <p:cxnSp>
        <p:nvCxnSpPr>
          <p:cNvPr id="3060" name="Google Shape;3060;p4"/>
          <p:cNvCxnSpPr/>
          <p:nvPr/>
        </p:nvCxnSpPr>
        <p:spPr>
          <a:xfrm flipH="1">
            <a:off x="764300" y="1315171"/>
            <a:ext cx="1431050" cy="1495833"/>
          </a:xfrm>
          <a:prstGeom prst="straightConnector1">
            <a:avLst/>
          </a:prstGeom>
          <a:noFill/>
          <a:ln w="19050" cap="flat" cmpd="sng">
            <a:solidFill>
              <a:srgbClr val="FF0000"/>
            </a:solidFill>
            <a:prstDash val="solid"/>
            <a:miter lim="800000"/>
            <a:headEnd type="none" w="sm" len="sm"/>
            <a:tailEnd type="none" w="sm" len="sm"/>
          </a:ln>
        </p:spPr>
      </p:cxnSp>
      <p:sp>
        <p:nvSpPr>
          <p:cNvPr id="3061" name="Google Shape;3061;p4"/>
          <p:cNvSpPr txBox="1"/>
          <p:nvPr/>
        </p:nvSpPr>
        <p:spPr>
          <a:xfrm>
            <a:off x="9155845" y="3732825"/>
            <a:ext cx="127103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2</a:t>
            </a:r>
            <a:endParaRPr sz="2800">
              <a:solidFill>
                <a:schemeClr val="dk1"/>
              </a:solidFill>
              <a:latin typeface="Arial"/>
              <a:ea typeface="Arial"/>
              <a:cs typeface="Arial"/>
              <a:sym typeface="Arial"/>
            </a:endParaRPr>
          </a:p>
        </p:txBody>
      </p:sp>
      <p:grpSp>
        <p:nvGrpSpPr>
          <p:cNvPr id="3062" name="Google Shape;3062;p4"/>
          <p:cNvGrpSpPr/>
          <p:nvPr/>
        </p:nvGrpSpPr>
        <p:grpSpPr>
          <a:xfrm>
            <a:off x="6525946" y="4595206"/>
            <a:ext cx="3900930" cy="936030"/>
            <a:chOff x="6881370" y="4098709"/>
            <a:chExt cx="3900930" cy="936030"/>
          </a:xfrm>
        </p:grpSpPr>
        <p:sp>
          <p:nvSpPr>
            <p:cNvPr id="3063" name="Google Shape;3063;p4"/>
            <p:cNvSpPr txBox="1"/>
            <p:nvPr/>
          </p:nvSpPr>
          <p:spPr>
            <a:xfrm>
              <a:off x="7021028" y="4098709"/>
              <a:ext cx="3748572" cy="923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386 – 139 = 247</a:t>
              </a:r>
              <a:endParaRPr sz="3600" b="1">
                <a:solidFill>
                  <a:srgbClr val="31859B"/>
                </a:solidFill>
                <a:latin typeface="Arial"/>
                <a:ea typeface="Arial"/>
                <a:cs typeface="Arial"/>
                <a:sym typeface="Arial"/>
              </a:endParaRPr>
            </a:p>
          </p:txBody>
        </p:sp>
        <p:sp>
          <p:nvSpPr>
            <p:cNvPr id="3064" name="Google Shape;3064;p4"/>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27"/>
                                        </p:tgtEl>
                                        <p:attrNameLst>
                                          <p:attrName>style.visibility</p:attrName>
                                        </p:attrNameLst>
                                      </p:cBhvr>
                                      <p:to>
                                        <p:strVal val="visible"/>
                                      </p:to>
                                    </p:set>
                                    <p:animEffect transition="in" filter="fade">
                                      <p:cBhvr>
                                        <p:cTn id="7" dur="500"/>
                                        <p:tgtEl>
                                          <p:spTgt spid="2627"/>
                                        </p:tgtEl>
                                      </p:cBhvr>
                                    </p:animEffect>
                                  </p:childTnLst>
                                </p:cTn>
                              </p:par>
                              <p:par>
                                <p:cTn id="8" presetID="10" presetClass="entr" presetSubtype="0" fill="hold" nodeType="withEffect">
                                  <p:stCondLst>
                                    <p:cond delay="0"/>
                                  </p:stCondLst>
                                  <p:childTnLst>
                                    <p:set>
                                      <p:cBhvr>
                                        <p:cTn id="9" dur="1" fill="hold">
                                          <p:stCondLst>
                                            <p:cond delay="0"/>
                                          </p:stCondLst>
                                        </p:cTn>
                                        <p:tgtEl>
                                          <p:spTgt spid="2728"/>
                                        </p:tgtEl>
                                        <p:attrNameLst>
                                          <p:attrName>style.visibility</p:attrName>
                                        </p:attrNameLst>
                                      </p:cBhvr>
                                      <p:to>
                                        <p:strVal val="visible"/>
                                      </p:to>
                                    </p:set>
                                    <p:animEffect transition="in" filter="fade">
                                      <p:cBhvr>
                                        <p:cTn id="10" dur="500"/>
                                        <p:tgtEl>
                                          <p:spTgt spid="2728"/>
                                        </p:tgtEl>
                                      </p:cBhvr>
                                    </p:animEffect>
                                  </p:childTnLst>
                                </p:cTn>
                              </p:par>
                              <p:par>
                                <p:cTn id="11" presetID="10" presetClass="entr" presetSubtype="0" fill="hold" nodeType="withEffect">
                                  <p:stCondLst>
                                    <p:cond delay="0"/>
                                  </p:stCondLst>
                                  <p:childTnLst>
                                    <p:set>
                                      <p:cBhvr>
                                        <p:cTn id="12" dur="1" fill="hold">
                                          <p:stCondLst>
                                            <p:cond delay="0"/>
                                          </p:stCondLst>
                                        </p:cTn>
                                        <p:tgtEl>
                                          <p:spTgt spid="2829"/>
                                        </p:tgtEl>
                                        <p:attrNameLst>
                                          <p:attrName>style.visibility</p:attrName>
                                        </p:attrNameLst>
                                      </p:cBhvr>
                                      <p:to>
                                        <p:strVal val="visible"/>
                                      </p:to>
                                    </p:set>
                                    <p:animEffect transition="in" filter="fade">
                                      <p:cBhvr>
                                        <p:cTn id="13" dur="500"/>
                                        <p:tgtEl>
                                          <p:spTgt spid="2829"/>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930"/>
                                        </p:tgtEl>
                                        <p:attrNameLst>
                                          <p:attrName>style.visibility</p:attrName>
                                        </p:attrNameLst>
                                      </p:cBhvr>
                                      <p:to>
                                        <p:strVal val="visible"/>
                                      </p:to>
                                    </p:set>
                                    <p:animEffect transition="in" filter="fade">
                                      <p:cBhvr>
                                        <p:cTn id="17" dur="500"/>
                                        <p:tgtEl>
                                          <p:spTgt spid="2930"/>
                                        </p:tgtEl>
                                      </p:cBhvr>
                                    </p:animEffect>
                                  </p:childTnLst>
                                </p:cTn>
                              </p:par>
                              <p:par>
                                <p:cTn id="18" presetID="10" presetClass="entr" presetSubtype="0" fill="hold" nodeType="withEffect">
                                  <p:stCondLst>
                                    <p:cond delay="0"/>
                                  </p:stCondLst>
                                  <p:childTnLst>
                                    <p:set>
                                      <p:cBhvr>
                                        <p:cTn id="19" dur="1" fill="hold">
                                          <p:stCondLst>
                                            <p:cond delay="0"/>
                                          </p:stCondLst>
                                        </p:cTn>
                                        <p:tgtEl>
                                          <p:spTgt spid="2941"/>
                                        </p:tgtEl>
                                        <p:attrNameLst>
                                          <p:attrName>style.visibility</p:attrName>
                                        </p:attrNameLst>
                                      </p:cBhvr>
                                      <p:to>
                                        <p:strVal val="visible"/>
                                      </p:to>
                                    </p:set>
                                    <p:animEffect transition="in" filter="fade">
                                      <p:cBhvr>
                                        <p:cTn id="20" dur="500"/>
                                        <p:tgtEl>
                                          <p:spTgt spid="2941"/>
                                        </p:tgtEl>
                                      </p:cBhvr>
                                    </p:animEffect>
                                  </p:childTnLst>
                                </p:cTn>
                              </p:par>
                              <p:par>
                                <p:cTn id="21" presetID="10" presetClass="entr" presetSubtype="0" fill="hold" nodeType="withEffect">
                                  <p:stCondLst>
                                    <p:cond delay="0"/>
                                  </p:stCondLst>
                                  <p:childTnLst>
                                    <p:set>
                                      <p:cBhvr>
                                        <p:cTn id="22" dur="1" fill="hold">
                                          <p:stCondLst>
                                            <p:cond delay="0"/>
                                          </p:stCondLst>
                                        </p:cTn>
                                        <p:tgtEl>
                                          <p:spTgt spid="2952"/>
                                        </p:tgtEl>
                                        <p:attrNameLst>
                                          <p:attrName>style.visibility</p:attrName>
                                        </p:attrNameLst>
                                      </p:cBhvr>
                                      <p:to>
                                        <p:strVal val="visible"/>
                                      </p:to>
                                    </p:set>
                                    <p:animEffect transition="in" filter="fade">
                                      <p:cBhvr>
                                        <p:cTn id="23" dur="500"/>
                                        <p:tgtEl>
                                          <p:spTgt spid="2952"/>
                                        </p:tgtEl>
                                      </p:cBhvr>
                                    </p:animEffect>
                                  </p:childTnLst>
                                </p:cTn>
                              </p:par>
                              <p:par>
                                <p:cTn id="24" presetID="10" presetClass="entr" presetSubtype="0" fill="hold" nodeType="withEffect">
                                  <p:stCondLst>
                                    <p:cond delay="0"/>
                                  </p:stCondLst>
                                  <p:childTnLst>
                                    <p:set>
                                      <p:cBhvr>
                                        <p:cTn id="25" dur="1" fill="hold">
                                          <p:stCondLst>
                                            <p:cond delay="0"/>
                                          </p:stCondLst>
                                        </p:cTn>
                                        <p:tgtEl>
                                          <p:spTgt spid="2963"/>
                                        </p:tgtEl>
                                        <p:attrNameLst>
                                          <p:attrName>style.visibility</p:attrName>
                                        </p:attrNameLst>
                                      </p:cBhvr>
                                      <p:to>
                                        <p:strVal val="visible"/>
                                      </p:to>
                                    </p:set>
                                    <p:animEffect transition="in" filter="fade">
                                      <p:cBhvr>
                                        <p:cTn id="26" dur="500"/>
                                        <p:tgtEl>
                                          <p:spTgt spid="2963"/>
                                        </p:tgtEl>
                                      </p:cBhvr>
                                    </p:animEffect>
                                  </p:childTnLst>
                                </p:cTn>
                              </p:par>
                              <p:par>
                                <p:cTn id="27" presetID="10" presetClass="entr" presetSubtype="0" fill="hold" nodeType="withEffect">
                                  <p:stCondLst>
                                    <p:cond delay="0"/>
                                  </p:stCondLst>
                                  <p:childTnLst>
                                    <p:set>
                                      <p:cBhvr>
                                        <p:cTn id="28" dur="1" fill="hold">
                                          <p:stCondLst>
                                            <p:cond delay="0"/>
                                          </p:stCondLst>
                                        </p:cTn>
                                        <p:tgtEl>
                                          <p:spTgt spid="2974"/>
                                        </p:tgtEl>
                                        <p:attrNameLst>
                                          <p:attrName>style.visibility</p:attrName>
                                        </p:attrNameLst>
                                      </p:cBhvr>
                                      <p:to>
                                        <p:strVal val="visible"/>
                                      </p:to>
                                    </p:set>
                                    <p:animEffect transition="in" filter="fade">
                                      <p:cBhvr>
                                        <p:cTn id="29" dur="500"/>
                                        <p:tgtEl>
                                          <p:spTgt spid="2974"/>
                                        </p:tgtEl>
                                      </p:cBhvr>
                                    </p:animEffect>
                                  </p:childTnLst>
                                </p:cTn>
                              </p:par>
                              <p:par>
                                <p:cTn id="30" presetID="10" presetClass="entr" presetSubtype="0" fill="hold" nodeType="withEffect">
                                  <p:stCondLst>
                                    <p:cond delay="0"/>
                                  </p:stCondLst>
                                  <p:childTnLst>
                                    <p:set>
                                      <p:cBhvr>
                                        <p:cTn id="31" dur="1" fill="hold">
                                          <p:stCondLst>
                                            <p:cond delay="0"/>
                                          </p:stCondLst>
                                        </p:cTn>
                                        <p:tgtEl>
                                          <p:spTgt spid="2985"/>
                                        </p:tgtEl>
                                        <p:attrNameLst>
                                          <p:attrName>style.visibility</p:attrName>
                                        </p:attrNameLst>
                                      </p:cBhvr>
                                      <p:to>
                                        <p:strVal val="visible"/>
                                      </p:to>
                                    </p:set>
                                    <p:animEffect transition="in" filter="fade">
                                      <p:cBhvr>
                                        <p:cTn id="32" dur="500"/>
                                        <p:tgtEl>
                                          <p:spTgt spid="2985"/>
                                        </p:tgtEl>
                                      </p:cBhvr>
                                    </p:animEffect>
                                  </p:childTnLst>
                                </p:cTn>
                              </p:par>
                              <p:par>
                                <p:cTn id="33" presetID="10" presetClass="entr" presetSubtype="0" fill="hold" nodeType="withEffect">
                                  <p:stCondLst>
                                    <p:cond delay="0"/>
                                  </p:stCondLst>
                                  <p:childTnLst>
                                    <p:set>
                                      <p:cBhvr>
                                        <p:cTn id="34" dur="1" fill="hold">
                                          <p:stCondLst>
                                            <p:cond delay="0"/>
                                          </p:stCondLst>
                                        </p:cTn>
                                        <p:tgtEl>
                                          <p:spTgt spid="2996"/>
                                        </p:tgtEl>
                                        <p:attrNameLst>
                                          <p:attrName>style.visibility</p:attrName>
                                        </p:attrNameLst>
                                      </p:cBhvr>
                                      <p:to>
                                        <p:strVal val="visible"/>
                                      </p:to>
                                    </p:set>
                                    <p:animEffect transition="in" filter="fade">
                                      <p:cBhvr>
                                        <p:cTn id="35" dur="500"/>
                                        <p:tgtEl>
                                          <p:spTgt spid="2996"/>
                                        </p:tgtEl>
                                      </p:cBhvr>
                                    </p:animEffect>
                                  </p:childTnLst>
                                </p:cTn>
                              </p:par>
                              <p:par>
                                <p:cTn id="36" presetID="10" presetClass="entr" presetSubtype="0" fill="hold" nodeType="withEffect">
                                  <p:stCondLst>
                                    <p:cond delay="0"/>
                                  </p:stCondLst>
                                  <p:childTnLst>
                                    <p:set>
                                      <p:cBhvr>
                                        <p:cTn id="37" dur="1" fill="hold">
                                          <p:stCondLst>
                                            <p:cond delay="0"/>
                                          </p:stCondLst>
                                        </p:cTn>
                                        <p:tgtEl>
                                          <p:spTgt spid="3007"/>
                                        </p:tgtEl>
                                        <p:attrNameLst>
                                          <p:attrName>style.visibility</p:attrName>
                                        </p:attrNameLst>
                                      </p:cBhvr>
                                      <p:to>
                                        <p:strVal val="visible"/>
                                      </p:to>
                                    </p:set>
                                    <p:animEffect transition="in" filter="fade">
                                      <p:cBhvr>
                                        <p:cTn id="38" dur="500"/>
                                        <p:tgtEl>
                                          <p:spTgt spid="3007"/>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3018"/>
                                        </p:tgtEl>
                                        <p:attrNameLst>
                                          <p:attrName>style.visibility</p:attrName>
                                        </p:attrNameLst>
                                      </p:cBhvr>
                                      <p:to>
                                        <p:strVal val="visible"/>
                                      </p:to>
                                    </p:set>
                                    <p:animEffect transition="in" filter="fade">
                                      <p:cBhvr>
                                        <p:cTn id="42" dur="500"/>
                                        <p:tgtEl>
                                          <p:spTgt spid="3018"/>
                                        </p:tgtEl>
                                      </p:cBhvr>
                                    </p:animEffect>
                                  </p:childTnLst>
                                </p:cTn>
                              </p:par>
                              <p:par>
                                <p:cTn id="43" presetID="10" presetClass="entr" presetSubtype="0" fill="hold" nodeType="withEffect">
                                  <p:stCondLst>
                                    <p:cond delay="0"/>
                                  </p:stCondLst>
                                  <p:childTnLst>
                                    <p:set>
                                      <p:cBhvr>
                                        <p:cTn id="44" dur="1" fill="hold">
                                          <p:stCondLst>
                                            <p:cond delay="0"/>
                                          </p:stCondLst>
                                        </p:cTn>
                                        <p:tgtEl>
                                          <p:spTgt spid="3019"/>
                                        </p:tgtEl>
                                        <p:attrNameLst>
                                          <p:attrName>style.visibility</p:attrName>
                                        </p:attrNameLst>
                                      </p:cBhvr>
                                      <p:to>
                                        <p:strVal val="visible"/>
                                      </p:to>
                                    </p:set>
                                    <p:animEffect transition="in" filter="fade">
                                      <p:cBhvr>
                                        <p:cTn id="45" dur="500"/>
                                        <p:tgtEl>
                                          <p:spTgt spid="3019"/>
                                        </p:tgtEl>
                                      </p:cBhvr>
                                    </p:animEffect>
                                  </p:childTnLst>
                                </p:cTn>
                              </p:par>
                              <p:par>
                                <p:cTn id="46" presetID="10" presetClass="entr" presetSubtype="0" fill="hold" nodeType="withEffect">
                                  <p:stCondLst>
                                    <p:cond delay="0"/>
                                  </p:stCondLst>
                                  <p:childTnLst>
                                    <p:set>
                                      <p:cBhvr>
                                        <p:cTn id="47" dur="1" fill="hold">
                                          <p:stCondLst>
                                            <p:cond delay="0"/>
                                          </p:stCondLst>
                                        </p:cTn>
                                        <p:tgtEl>
                                          <p:spTgt spid="3020"/>
                                        </p:tgtEl>
                                        <p:attrNameLst>
                                          <p:attrName>style.visibility</p:attrName>
                                        </p:attrNameLst>
                                      </p:cBhvr>
                                      <p:to>
                                        <p:strVal val="visible"/>
                                      </p:to>
                                    </p:set>
                                    <p:animEffect transition="in" filter="fade">
                                      <p:cBhvr>
                                        <p:cTn id="48" dur="500"/>
                                        <p:tgtEl>
                                          <p:spTgt spid="3020"/>
                                        </p:tgtEl>
                                      </p:cBhvr>
                                    </p:animEffect>
                                  </p:childTnLst>
                                </p:cTn>
                              </p:par>
                              <p:par>
                                <p:cTn id="49" presetID="10" presetClass="entr" presetSubtype="0" fill="hold" nodeType="withEffect">
                                  <p:stCondLst>
                                    <p:cond delay="0"/>
                                  </p:stCondLst>
                                  <p:childTnLst>
                                    <p:set>
                                      <p:cBhvr>
                                        <p:cTn id="50" dur="1" fill="hold">
                                          <p:stCondLst>
                                            <p:cond delay="0"/>
                                          </p:stCondLst>
                                        </p:cTn>
                                        <p:tgtEl>
                                          <p:spTgt spid="3021"/>
                                        </p:tgtEl>
                                        <p:attrNameLst>
                                          <p:attrName>style.visibility</p:attrName>
                                        </p:attrNameLst>
                                      </p:cBhvr>
                                      <p:to>
                                        <p:strVal val="visible"/>
                                      </p:to>
                                    </p:set>
                                    <p:animEffect transition="in" filter="fade">
                                      <p:cBhvr>
                                        <p:cTn id="51" dur="500"/>
                                        <p:tgtEl>
                                          <p:spTgt spid="3021"/>
                                        </p:tgtEl>
                                      </p:cBhvr>
                                    </p:animEffect>
                                  </p:childTnLst>
                                </p:cTn>
                              </p:par>
                              <p:par>
                                <p:cTn id="52" presetID="10" presetClass="entr" presetSubtype="0" fill="hold" nodeType="withEffect">
                                  <p:stCondLst>
                                    <p:cond delay="0"/>
                                  </p:stCondLst>
                                  <p:childTnLst>
                                    <p:set>
                                      <p:cBhvr>
                                        <p:cTn id="53" dur="1" fill="hold">
                                          <p:stCondLst>
                                            <p:cond delay="0"/>
                                          </p:stCondLst>
                                        </p:cTn>
                                        <p:tgtEl>
                                          <p:spTgt spid="3022"/>
                                        </p:tgtEl>
                                        <p:attrNameLst>
                                          <p:attrName>style.visibility</p:attrName>
                                        </p:attrNameLst>
                                      </p:cBhvr>
                                      <p:to>
                                        <p:strVal val="visible"/>
                                      </p:to>
                                    </p:set>
                                    <p:animEffect transition="in" filter="fade">
                                      <p:cBhvr>
                                        <p:cTn id="54" dur="500"/>
                                        <p:tgtEl>
                                          <p:spTgt spid="3022"/>
                                        </p:tgtEl>
                                      </p:cBhvr>
                                    </p:animEffect>
                                  </p:childTnLst>
                                </p:cTn>
                              </p:par>
                              <p:par>
                                <p:cTn id="55" presetID="10" presetClass="entr" presetSubtype="0" fill="hold" nodeType="withEffect">
                                  <p:stCondLst>
                                    <p:cond delay="0"/>
                                  </p:stCondLst>
                                  <p:childTnLst>
                                    <p:set>
                                      <p:cBhvr>
                                        <p:cTn id="56" dur="1" fill="hold">
                                          <p:stCondLst>
                                            <p:cond delay="0"/>
                                          </p:stCondLst>
                                        </p:cTn>
                                        <p:tgtEl>
                                          <p:spTgt spid="3023"/>
                                        </p:tgtEl>
                                        <p:attrNameLst>
                                          <p:attrName>style.visibility</p:attrName>
                                        </p:attrNameLst>
                                      </p:cBhvr>
                                      <p:to>
                                        <p:strVal val="visible"/>
                                      </p:to>
                                    </p:set>
                                    <p:animEffect transition="in" filter="fade">
                                      <p:cBhvr>
                                        <p:cTn id="57" dur="500"/>
                                        <p:tgtEl>
                                          <p:spTgt spid="30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24"/>
                                        </p:tgtEl>
                                        <p:attrNameLst>
                                          <p:attrName>style.visibility</p:attrName>
                                        </p:attrNameLst>
                                      </p:cBhvr>
                                      <p:to>
                                        <p:strVal val="visible"/>
                                      </p:to>
                                    </p:set>
                                    <p:animEffect transition="in" filter="fade">
                                      <p:cBhvr>
                                        <p:cTn id="62" dur="500"/>
                                        <p:tgtEl>
                                          <p:spTgt spid="3024"/>
                                        </p:tgtEl>
                                      </p:cBhvr>
                                    </p:animEffect>
                                  </p:childTnLst>
                                </p:cTn>
                              </p:par>
                              <p:par>
                                <p:cTn id="63" presetID="10" presetClass="entr" presetSubtype="0" fill="hold" nodeType="withEffect">
                                  <p:stCondLst>
                                    <p:cond delay="0"/>
                                  </p:stCondLst>
                                  <p:childTnLst>
                                    <p:set>
                                      <p:cBhvr>
                                        <p:cTn id="64" dur="1" fill="hold">
                                          <p:stCondLst>
                                            <p:cond delay="0"/>
                                          </p:stCondLst>
                                        </p:cTn>
                                        <p:tgtEl>
                                          <p:spTgt spid="3025"/>
                                        </p:tgtEl>
                                        <p:attrNameLst>
                                          <p:attrName>style.visibility</p:attrName>
                                        </p:attrNameLst>
                                      </p:cBhvr>
                                      <p:to>
                                        <p:strVal val="visible"/>
                                      </p:to>
                                    </p:set>
                                    <p:animEffect transition="in" filter="fade">
                                      <p:cBhvr>
                                        <p:cTn id="65" dur="500"/>
                                        <p:tgtEl>
                                          <p:spTgt spid="302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026"/>
                                        </p:tgtEl>
                                        <p:attrNameLst>
                                          <p:attrName>style.visibility</p:attrName>
                                        </p:attrNameLst>
                                      </p:cBhvr>
                                      <p:to>
                                        <p:strVal val="visible"/>
                                      </p:to>
                                    </p:set>
                                    <p:animEffect transition="in" filter="fade">
                                      <p:cBhvr>
                                        <p:cTn id="70" dur="500"/>
                                        <p:tgtEl>
                                          <p:spTgt spid="302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030">
                                            <p:txEl>
                                              <p:pRg st="0" end="0"/>
                                            </p:txEl>
                                          </p:spTgt>
                                        </p:tgtEl>
                                        <p:attrNameLst>
                                          <p:attrName>style.visibility</p:attrName>
                                        </p:attrNameLst>
                                      </p:cBhvr>
                                      <p:to>
                                        <p:strVal val="visible"/>
                                      </p:to>
                                    </p:set>
                                    <p:animEffect transition="in" filter="fade">
                                      <p:cBhvr>
                                        <p:cTn id="75" dur="500"/>
                                        <p:tgtEl>
                                          <p:spTgt spid="3030">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041">
                                            <p:txEl>
                                              <p:pRg st="0" end="0"/>
                                            </p:txEl>
                                          </p:spTgt>
                                        </p:tgtEl>
                                        <p:attrNameLst>
                                          <p:attrName>style.visibility</p:attrName>
                                        </p:attrNameLst>
                                      </p:cBhvr>
                                      <p:to>
                                        <p:strVal val="visible"/>
                                      </p:to>
                                    </p:set>
                                    <p:animEffect transition="in" filter="fade">
                                      <p:cBhvr>
                                        <p:cTn id="80" dur="500"/>
                                        <p:tgtEl>
                                          <p:spTgt spid="3041">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031"/>
                                        </p:tgtEl>
                                        <p:attrNameLst>
                                          <p:attrName>style.visibility</p:attrName>
                                        </p:attrNameLst>
                                      </p:cBhvr>
                                      <p:to>
                                        <p:strVal val="visible"/>
                                      </p:to>
                                    </p:set>
                                    <p:animEffect transition="in" filter="fade">
                                      <p:cBhvr>
                                        <p:cTn id="85" dur="500"/>
                                        <p:tgtEl>
                                          <p:spTgt spid="3031"/>
                                        </p:tgtEl>
                                      </p:cBhvr>
                                    </p:animEffect>
                                  </p:childTnLst>
                                </p:cTn>
                              </p:par>
                              <p:par>
                                <p:cTn id="86" presetID="10" presetClass="entr" presetSubtype="0" fill="hold" nodeType="withEffect">
                                  <p:stCondLst>
                                    <p:cond delay="0"/>
                                  </p:stCondLst>
                                  <p:childTnLst>
                                    <p:set>
                                      <p:cBhvr>
                                        <p:cTn id="87" dur="1" fill="hold">
                                          <p:stCondLst>
                                            <p:cond delay="0"/>
                                          </p:stCondLst>
                                        </p:cTn>
                                        <p:tgtEl>
                                          <p:spTgt spid="3032"/>
                                        </p:tgtEl>
                                        <p:attrNameLst>
                                          <p:attrName>style.visibility</p:attrName>
                                        </p:attrNameLst>
                                      </p:cBhvr>
                                      <p:to>
                                        <p:strVal val="visible"/>
                                      </p:to>
                                    </p:set>
                                    <p:animEffect transition="in" filter="fade">
                                      <p:cBhvr>
                                        <p:cTn id="88" dur="500"/>
                                        <p:tgtEl>
                                          <p:spTgt spid="3032"/>
                                        </p:tgtEl>
                                      </p:cBhvr>
                                    </p:animEffect>
                                  </p:childTnLst>
                                </p:cTn>
                              </p:par>
                              <p:par>
                                <p:cTn id="89" presetID="10" presetClass="entr" presetSubtype="0" fill="hold" nodeType="withEffect">
                                  <p:stCondLst>
                                    <p:cond delay="0"/>
                                  </p:stCondLst>
                                  <p:childTnLst>
                                    <p:set>
                                      <p:cBhvr>
                                        <p:cTn id="90" dur="1" fill="hold">
                                          <p:stCondLst>
                                            <p:cond delay="0"/>
                                          </p:stCondLst>
                                        </p:cTn>
                                        <p:tgtEl>
                                          <p:spTgt spid="3033"/>
                                        </p:tgtEl>
                                        <p:attrNameLst>
                                          <p:attrName>style.visibility</p:attrName>
                                        </p:attrNameLst>
                                      </p:cBhvr>
                                      <p:to>
                                        <p:strVal val="visible"/>
                                      </p:to>
                                    </p:set>
                                    <p:animEffect transition="in" filter="fade">
                                      <p:cBhvr>
                                        <p:cTn id="91" dur="500"/>
                                        <p:tgtEl>
                                          <p:spTgt spid="3033"/>
                                        </p:tgtEl>
                                      </p:cBhvr>
                                    </p:animEffect>
                                  </p:childTnLst>
                                </p:cTn>
                              </p:par>
                              <p:par>
                                <p:cTn id="92" presetID="10" presetClass="entr" presetSubtype="0" fill="hold" nodeType="withEffect">
                                  <p:stCondLst>
                                    <p:cond delay="0"/>
                                  </p:stCondLst>
                                  <p:childTnLst>
                                    <p:set>
                                      <p:cBhvr>
                                        <p:cTn id="93" dur="1" fill="hold">
                                          <p:stCondLst>
                                            <p:cond delay="0"/>
                                          </p:stCondLst>
                                        </p:cTn>
                                        <p:tgtEl>
                                          <p:spTgt spid="3034"/>
                                        </p:tgtEl>
                                        <p:attrNameLst>
                                          <p:attrName>style.visibility</p:attrName>
                                        </p:attrNameLst>
                                      </p:cBhvr>
                                      <p:to>
                                        <p:strVal val="visible"/>
                                      </p:to>
                                    </p:set>
                                    <p:animEffect transition="in" filter="fade">
                                      <p:cBhvr>
                                        <p:cTn id="94" dur="500"/>
                                        <p:tgtEl>
                                          <p:spTgt spid="3034"/>
                                        </p:tgtEl>
                                      </p:cBhvr>
                                    </p:animEffect>
                                  </p:childTnLst>
                                </p:cTn>
                              </p:par>
                              <p:par>
                                <p:cTn id="95" presetID="10" presetClass="entr" presetSubtype="0" fill="hold" nodeType="withEffect">
                                  <p:stCondLst>
                                    <p:cond delay="0"/>
                                  </p:stCondLst>
                                  <p:childTnLst>
                                    <p:set>
                                      <p:cBhvr>
                                        <p:cTn id="96" dur="1" fill="hold">
                                          <p:stCondLst>
                                            <p:cond delay="0"/>
                                          </p:stCondLst>
                                        </p:cTn>
                                        <p:tgtEl>
                                          <p:spTgt spid="3035"/>
                                        </p:tgtEl>
                                        <p:attrNameLst>
                                          <p:attrName>style.visibility</p:attrName>
                                        </p:attrNameLst>
                                      </p:cBhvr>
                                      <p:to>
                                        <p:strVal val="visible"/>
                                      </p:to>
                                    </p:set>
                                    <p:animEffect transition="in" filter="fade">
                                      <p:cBhvr>
                                        <p:cTn id="97" dur="500"/>
                                        <p:tgtEl>
                                          <p:spTgt spid="3035"/>
                                        </p:tgtEl>
                                      </p:cBhvr>
                                    </p:animEffect>
                                  </p:childTnLst>
                                </p:cTn>
                              </p:par>
                              <p:par>
                                <p:cTn id="98" presetID="10" presetClass="entr" presetSubtype="0" fill="hold" nodeType="withEffect">
                                  <p:stCondLst>
                                    <p:cond delay="0"/>
                                  </p:stCondLst>
                                  <p:childTnLst>
                                    <p:set>
                                      <p:cBhvr>
                                        <p:cTn id="99" dur="1" fill="hold">
                                          <p:stCondLst>
                                            <p:cond delay="0"/>
                                          </p:stCondLst>
                                        </p:cTn>
                                        <p:tgtEl>
                                          <p:spTgt spid="3036"/>
                                        </p:tgtEl>
                                        <p:attrNameLst>
                                          <p:attrName>style.visibility</p:attrName>
                                        </p:attrNameLst>
                                      </p:cBhvr>
                                      <p:to>
                                        <p:strVal val="visible"/>
                                      </p:to>
                                    </p:set>
                                    <p:animEffect transition="in" filter="fade">
                                      <p:cBhvr>
                                        <p:cTn id="100" dur="500"/>
                                        <p:tgtEl>
                                          <p:spTgt spid="3036"/>
                                        </p:tgtEl>
                                      </p:cBhvr>
                                    </p:animEffect>
                                  </p:childTnLst>
                                </p:cTn>
                              </p:par>
                              <p:par>
                                <p:cTn id="101" presetID="10" presetClass="entr" presetSubtype="0" fill="hold" nodeType="withEffect">
                                  <p:stCondLst>
                                    <p:cond delay="0"/>
                                  </p:stCondLst>
                                  <p:childTnLst>
                                    <p:set>
                                      <p:cBhvr>
                                        <p:cTn id="102" dur="1" fill="hold">
                                          <p:stCondLst>
                                            <p:cond delay="0"/>
                                          </p:stCondLst>
                                        </p:cTn>
                                        <p:tgtEl>
                                          <p:spTgt spid="3037"/>
                                        </p:tgtEl>
                                        <p:attrNameLst>
                                          <p:attrName>style.visibility</p:attrName>
                                        </p:attrNameLst>
                                      </p:cBhvr>
                                      <p:to>
                                        <p:strVal val="visible"/>
                                      </p:to>
                                    </p:set>
                                    <p:animEffect transition="in" filter="fade">
                                      <p:cBhvr>
                                        <p:cTn id="103" dur="500"/>
                                        <p:tgtEl>
                                          <p:spTgt spid="3037"/>
                                        </p:tgtEl>
                                      </p:cBhvr>
                                    </p:animEffect>
                                  </p:childTnLst>
                                </p:cTn>
                              </p:par>
                              <p:par>
                                <p:cTn id="104" presetID="10" presetClass="entr" presetSubtype="0" fill="hold" nodeType="withEffect">
                                  <p:stCondLst>
                                    <p:cond delay="0"/>
                                  </p:stCondLst>
                                  <p:childTnLst>
                                    <p:set>
                                      <p:cBhvr>
                                        <p:cTn id="105" dur="1" fill="hold">
                                          <p:stCondLst>
                                            <p:cond delay="0"/>
                                          </p:stCondLst>
                                        </p:cTn>
                                        <p:tgtEl>
                                          <p:spTgt spid="3038"/>
                                        </p:tgtEl>
                                        <p:attrNameLst>
                                          <p:attrName>style.visibility</p:attrName>
                                        </p:attrNameLst>
                                      </p:cBhvr>
                                      <p:to>
                                        <p:strVal val="visible"/>
                                      </p:to>
                                    </p:set>
                                    <p:animEffect transition="in" filter="fade">
                                      <p:cBhvr>
                                        <p:cTn id="106" dur="500"/>
                                        <p:tgtEl>
                                          <p:spTgt spid="3038"/>
                                        </p:tgtEl>
                                      </p:cBhvr>
                                    </p:animEffect>
                                  </p:childTnLst>
                                </p:cTn>
                              </p:par>
                              <p:par>
                                <p:cTn id="107" presetID="10" presetClass="entr" presetSubtype="0" fill="hold" nodeType="withEffect">
                                  <p:stCondLst>
                                    <p:cond delay="0"/>
                                  </p:stCondLst>
                                  <p:childTnLst>
                                    <p:set>
                                      <p:cBhvr>
                                        <p:cTn id="108" dur="1" fill="hold">
                                          <p:stCondLst>
                                            <p:cond delay="0"/>
                                          </p:stCondLst>
                                        </p:cTn>
                                        <p:tgtEl>
                                          <p:spTgt spid="3039"/>
                                        </p:tgtEl>
                                        <p:attrNameLst>
                                          <p:attrName>style.visibility</p:attrName>
                                        </p:attrNameLst>
                                      </p:cBhvr>
                                      <p:to>
                                        <p:strVal val="visible"/>
                                      </p:to>
                                    </p:set>
                                    <p:animEffect transition="in" filter="fade">
                                      <p:cBhvr>
                                        <p:cTn id="109" dur="500"/>
                                        <p:tgtEl>
                                          <p:spTgt spid="3039"/>
                                        </p:tgtEl>
                                      </p:cBhvr>
                                    </p:animEffect>
                                  </p:childTnLst>
                                </p:cTn>
                              </p:par>
                              <p:par>
                                <p:cTn id="110" presetID="10" presetClass="entr" presetSubtype="0" fill="hold" nodeType="withEffect">
                                  <p:stCondLst>
                                    <p:cond delay="0"/>
                                  </p:stCondLst>
                                  <p:childTnLst>
                                    <p:set>
                                      <p:cBhvr>
                                        <p:cTn id="111" dur="1" fill="hold">
                                          <p:stCondLst>
                                            <p:cond delay="0"/>
                                          </p:stCondLst>
                                        </p:cTn>
                                        <p:tgtEl>
                                          <p:spTgt spid="3040"/>
                                        </p:tgtEl>
                                        <p:attrNameLst>
                                          <p:attrName>style.visibility</p:attrName>
                                        </p:attrNameLst>
                                      </p:cBhvr>
                                      <p:to>
                                        <p:strVal val="visible"/>
                                      </p:to>
                                    </p:set>
                                    <p:animEffect transition="in" filter="fade">
                                      <p:cBhvr>
                                        <p:cTn id="112" dur="500"/>
                                        <p:tgtEl>
                                          <p:spTgt spid="3040"/>
                                        </p:tgtEl>
                                      </p:cBhvr>
                                    </p:animEffect>
                                  </p:childTnLst>
                                </p:cTn>
                              </p:par>
                            </p:childTnLst>
                          </p:cTn>
                        </p:par>
                        <p:par>
                          <p:cTn id="113" fill="hold">
                            <p:stCondLst>
                              <p:cond delay="500"/>
                            </p:stCondLst>
                            <p:childTnLst>
                              <p:par>
                                <p:cTn id="114" presetID="10" presetClass="entr" presetSubtype="0" fill="hold" nodeType="afterEffect">
                                  <p:stCondLst>
                                    <p:cond delay="0"/>
                                  </p:stCondLst>
                                  <p:childTnLst>
                                    <p:set>
                                      <p:cBhvr>
                                        <p:cTn id="115" dur="1" fill="hold">
                                          <p:stCondLst>
                                            <p:cond delay="0"/>
                                          </p:stCondLst>
                                        </p:cTn>
                                        <p:tgtEl>
                                          <p:spTgt spid="3042"/>
                                        </p:tgtEl>
                                        <p:attrNameLst>
                                          <p:attrName>style.visibility</p:attrName>
                                        </p:attrNameLst>
                                      </p:cBhvr>
                                      <p:to>
                                        <p:strVal val="visible"/>
                                      </p:to>
                                    </p:set>
                                    <p:animEffect transition="in" filter="fade">
                                      <p:cBhvr>
                                        <p:cTn id="116" dur="250"/>
                                        <p:tgtEl>
                                          <p:spTgt spid="3042"/>
                                        </p:tgtEl>
                                      </p:cBhvr>
                                    </p:animEffect>
                                  </p:childTnLst>
                                </p:cTn>
                              </p:par>
                              <p:par>
                                <p:cTn id="117" presetID="10" presetClass="entr" presetSubtype="0" fill="hold" nodeType="withEffect">
                                  <p:stCondLst>
                                    <p:cond delay="0"/>
                                  </p:stCondLst>
                                  <p:childTnLst>
                                    <p:set>
                                      <p:cBhvr>
                                        <p:cTn id="118" dur="1" fill="hold">
                                          <p:stCondLst>
                                            <p:cond delay="0"/>
                                          </p:stCondLst>
                                        </p:cTn>
                                        <p:tgtEl>
                                          <p:spTgt spid="3043"/>
                                        </p:tgtEl>
                                        <p:attrNameLst>
                                          <p:attrName>style.visibility</p:attrName>
                                        </p:attrNameLst>
                                      </p:cBhvr>
                                      <p:to>
                                        <p:strVal val="visible"/>
                                      </p:to>
                                    </p:set>
                                    <p:animEffect transition="in" filter="fade">
                                      <p:cBhvr>
                                        <p:cTn id="119" dur="250"/>
                                        <p:tgtEl>
                                          <p:spTgt spid="3043"/>
                                        </p:tgtEl>
                                      </p:cBhvr>
                                    </p:animEffect>
                                  </p:childTnLst>
                                </p:cTn>
                              </p:par>
                              <p:par>
                                <p:cTn id="120" presetID="10" presetClass="entr" presetSubtype="0" fill="hold" nodeType="withEffect">
                                  <p:stCondLst>
                                    <p:cond delay="0"/>
                                  </p:stCondLst>
                                  <p:childTnLst>
                                    <p:set>
                                      <p:cBhvr>
                                        <p:cTn id="121" dur="1" fill="hold">
                                          <p:stCondLst>
                                            <p:cond delay="0"/>
                                          </p:stCondLst>
                                        </p:cTn>
                                        <p:tgtEl>
                                          <p:spTgt spid="3044"/>
                                        </p:tgtEl>
                                        <p:attrNameLst>
                                          <p:attrName>style.visibility</p:attrName>
                                        </p:attrNameLst>
                                      </p:cBhvr>
                                      <p:to>
                                        <p:strVal val="visible"/>
                                      </p:to>
                                    </p:set>
                                    <p:animEffect transition="in" filter="fade">
                                      <p:cBhvr>
                                        <p:cTn id="122" dur="250"/>
                                        <p:tgtEl>
                                          <p:spTgt spid="3044"/>
                                        </p:tgtEl>
                                      </p:cBhvr>
                                    </p:animEffect>
                                  </p:childTnLst>
                                </p:cTn>
                              </p:par>
                              <p:par>
                                <p:cTn id="123" presetID="10" presetClass="entr" presetSubtype="0" fill="hold" nodeType="withEffect">
                                  <p:stCondLst>
                                    <p:cond delay="0"/>
                                  </p:stCondLst>
                                  <p:childTnLst>
                                    <p:set>
                                      <p:cBhvr>
                                        <p:cTn id="124" dur="1" fill="hold">
                                          <p:stCondLst>
                                            <p:cond delay="0"/>
                                          </p:stCondLst>
                                        </p:cTn>
                                        <p:tgtEl>
                                          <p:spTgt spid="3045"/>
                                        </p:tgtEl>
                                        <p:attrNameLst>
                                          <p:attrName>style.visibility</p:attrName>
                                        </p:attrNameLst>
                                      </p:cBhvr>
                                      <p:to>
                                        <p:strVal val="visible"/>
                                      </p:to>
                                    </p:set>
                                    <p:animEffect transition="in" filter="fade">
                                      <p:cBhvr>
                                        <p:cTn id="125" dur="250"/>
                                        <p:tgtEl>
                                          <p:spTgt spid="3045"/>
                                        </p:tgtEl>
                                      </p:cBhvr>
                                    </p:animEffect>
                                  </p:childTnLst>
                                </p:cTn>
                              </p:par>
                              <p:par>
                                <p:cTn id="126" presetID="10" presetClass="entr" presetSubtype="0" fill="hold" nodeType="withEffect">
                                  <p:stCondLst>
                                    <p:cond delay="0"/>
                                  </p:stCondLst>
                                  <p:childTnLst>
                                    <p:set>
                                      <p:cBhvr>
                                        <p:cTn id="127" dur="1" fill="hold">
                                          <p:stCondLst>
                                            <p:cond delay="0"/>
                                          </p:stCondLst>
                                        </p:cTn>
                                        <p:tgtEl>
                                          <p:spTgt spid="3046"/>
                                        </p:tgtEl>
                                        <p:attrNameLst>
                                          <p:attrName>style.visibility</p:attrName>
                                        </p:attrNameLst>
                                      </p:cBhvr>
                                      <p:to>
                                        <p:strVal val="visible"/>
                                      </p:to>
                                    </p:set>
                                    <p:animEffect transition="in" filter="fade">
                                      <p:cBhvr>
                                        <p:cTn id="128" dur="250"/>
                                        <p:tgtEl>
                                          <p:spTgt spid="3046"/>
                                        </p:tgtEl>
                                      </p:cBhvr>
                                    </p:animEffect>
                                  </p:childTnLst>
                                </p:cTn>
                              </p:par>
                              <p:par>
                                <p:cTn id="129" presetID="10" presetClass="entr" presetSubtype="0" fill="hold" nodeType="withEffect">
                                  <p:stCondLst>
                                    <p:cond delay="0"/>
                                  </p:stCondLst>
                                  <p:childTnLst>
                                    <p:set>
                                      <p:cBhvr>
                                        <p:cTn id="130" dur="1" fill="hold">
                                          <p:stCondLst>
                                            <p:cond delay="0"/>
                                          </p:stCondLst>
                                        </p:cTn>
                                        <p:tgtEl>
                                          <p:spTgt spid="3047"/>
                                        </p:tgtEl>
                                        <p:attrNameLst>
                                          <p:attrName>style.visibility</p:attrName>
                                        </p:attrNameLst>
                                      </p:cBhvr>
                                      <p:to>
                                        <p:strVal val="visible"/>
                                      </p:to>
                                    </p:set>
                                    <p:animEffect transition="in" filter="fade">
                                      <p:cBhvr>
                                        <p:cTn id="131" dur="250"/>
                                        <p:tgtEl>
                                          <p:spTgt spid="3047"/>
                                        </p:tgtEl>
                                      </p:cBhvr>
                                    </p:animEffect>
                                  </p:childTnLst>
                                </p:cTn>
                              </p:par>
                              <p:par>
                                <p:cTn id="132" presetID="10" presetClass="entr" presetSubtype="0" fill="hold" nodeType="withEffect">
                                  <p:stCondLst>
                                    <p:cond delay="0"/>
                                  </p:stCondLst>
                                  <p:childTnLst>
                                    <p:set>
                                      <p:cBhvr>
                                        <p:cTn id="133" dur="1" fill="hold">
                                          <p:stCondLst>
                                            <p:cond delay="0"/>
                                          </p:stCondLst>
                                        </p:cTn>
                                        <p:tgtEl>
                                          <p:spTgt spid="3048"/>
                                        </p:tgtEl>
                                        <p:attrNameLst>
                                          <p:attrName>style.visibility</p:attrName>
                                        </p:attrNameLst>
                                      </p:cBhvr>
                                      <p:to>
                                        <p:strVal val="visible"/>
                                      </p:to>
                                    </p:set>
                                    <p:animEffect transition="in" filter="fade">
                                      <p:cBhvr>
                                        <p:cTn id="134" dur="250"/>
                                        <p:tgtEl>
                                          <p:spTgt spid="3048"/>
                                        </p:tgtEl>
                                      </p:cBhvr>
                                    </p:animEffect>
                                  </p:childTnLst>
                                </p:cTn>
                              </p:par>
                              <p:par>
                                <p:cTn id="135" presetID="10" presetClass="entr" presetSubtype="0" fill="hold" nodeType="withEffect">
                                  <p:stCondLst>
                                    <p:cond delay="0"/>
                                  </p:stCondLst>
                                  <p:childTnLst>
                                    <p:set>
                                      <p:cBhvr>
                                        <p:cTn id="136" dur="1" fill="hold">
                                          <p:stCondLst>
                                            <p:cond delay="0"/>
                                          </p:stCondLst>
                                        </p:cTn>
                                        <p:tgtEl>
                                          <p:spTgt spid="3049"/>
                                        </p:tgtEl>
                                        <p:attrNameLst>
                                          <p:attrName>style.visibility</p:attrName>
                                        </p:attrNameLst>
                                      </p:cBhvr>
                                      <p:to>
                                        <p:strVal val="visible"/>
                                      </p:to>
                                    </p:set>
                                    <p:animEffect transition="in" filter="fade">
                                      <p:cBhvr>
                                        <p:cTn id="137" dur="250"/>
                                        <p:tgtEl>
                                          <p:spTgt spid="3049"/>
                                        </p:tgtEl>
                                      </p:cBhvr>
                                    </p:animEffect>
                                  </p:childTnLst>
                                </p:cTn>
                              </p:par>
                              <p:par>
                                <p:cTn id="138" presetID="10" presetClass="entr" presetSubtype="0" fill="hold" nodeType="withEffect">
                                  <p:stCondLst>
                                    <p:cond delay="0"/>
                                  </p:stCondLst>
                                  <p:childTnLst>
                                    <p:set>
                                      <p:cBhvr>
                                        <p:cTn id="139" dur="1" fill="hold">
                                          <p:stCondLst>
                                            <p:cond delay="0"/>
                                          </p:stCondLst>
                                        </p:cTn>
                                        <p:tgtEl>
                                          <p:spTgt spid="3050"/>
                                        </p:tgtEl>
                                        <p:attrNameLst>
                                          <p:attrName>style.visibility</p:attrName>
                                        </p:attrNameLst>
                                      </p:cBhvr>
                                      <p:to>
                                        <p:strVal val="visible"/>
                                      </p:to>
                                    </p:set>
                                    <p:animEffect transition="in" filter="fade">
                                      <p:cBhvr>
                                        <p:cTn id="140" dur="250"/>
                                        <p:tgtEl>
                                          <p:spTgt spid="3050"/>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3051">
                                            <p:txEl>
                                              <p:pRg st="0" end="0"/>
                                            </p:txEl>
                                          </p:spTgt>
                                        </p:tgtEl>
                                        <p:attrNameLst>
                                          <p:attrName>style.visibility</p:attrName>
                                        </p:attrNameLst>
                                      </p:cBhvr>
                                      <p:to>
                                        <p:strVal val="visible"/>
                                      </p:to>
                                    </p:set>
                                    <p:animEffect transition="in" filter="fade">
                                      <p:cBhvr>
                                        <p:cTn id="145" dur="500"/>
                                        <p:tgtEl>
                                          <p:spTgt spid="3051">
                                            <p:txEl>
                                              <p:pRg st="0" end="0"/>
                                            </p:txEl>
                                          </p:spTgt>
                                        </p:tgtEl>
                                      </p:cBhvr>
                                    </p:animEffect>
                                  </p:childTnLst>
                                </p:cTn>
                              </p:par>
                            </p:childTnLst>
                          </p:cTn>
                        </p:par>
                        <p:par>
                          <p:cTn id="146" fill="hold">
                            <p:stCondLst>
                              <p:cond delay="500"/>
                            </p:stCondLst>
                            <p:childTnLst>
                              <p:par>
                                <p:cTn id="147" presetID="10" presetClass="entr" presetSubtype="0" fill="hold" nodeType="afterEffect">
                                  <p:stCondLst>
                                    <p:cond delay="0"/>
                                  </p:stCondLst>
                                  <p:childTnLst>
                                    <p:set>
                                      <p:cBhvr>
                                        <p:cTn id="148" dur="1" fill="hold">
                                          <p:stCondLst>
                                            <p:cond delay="0"/>
                                          </p:stCondLst>
                                        </p:cTn>
                                        <p:tgtEl>
                                          <p:spTgt spid="3027"/>
                                        </p:tgtEl>
                                        <p:attrNameLst>
                                          <p:attrName>style.visibility</p:attrName>
                                        </p:attrNameLst>
                                      </p:cBhvr>
                                      <p:to>
                                        <p:strVal val="visible"/>
                                      </p:to>
                                    </p:set>
                                    <p:animEffect transition="in" filter="fade">
                                      <p:cBhvr>
                                        <p:cTn id="149" dur="500"/>
                                        <p:tgtEl>
                                          <p:spTgt spid="3027"/>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3052">
                                            <p:txEl>
                                              <p:pRg st="0" end="0"/>
                                            </p:txEl>
                                          </p:spTgt>
                                        </p:tgtEl>
                                        <p:attrNameLst>
                                          <p:attrName>style.visibility</p:attrName>
                                        </p:attrNameLst>
                                      </p:cBhvr>
                                      <p:to>
                                        <p:strVal val="visible"/>
                                      </p:to>
                                    </p:set>
                                    <p:animEffect transition="in" filter="fade">
                                      <p:cBhvr>
                                        <p:cTn id="154" dur="500"/>
                                        <p:tgtEl>
                                          <p:spTgt spid="3052">
                                            <p:txEl>
                                              <p:pRg st="0" end="0"/>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3053"/>
                                        </p:tgtEl>
                                        <p:attrNameLst>
                                          <p:attrName>style.visibility</p:attrName>
                                        </p:attrNameLst>
                                      </p:cBhvr>
                                      <p:to>
                                        <p:strVal val="visible"/>
                                      </p:to>
                                    </p:set>
                                    <p:animEffect transition="in" filter="fade">
                                      <p:cBhvr>
                                        <p:cTn id="159" dur="500"/>
                                        <p:tgtEl>
                                          <p:spTgt spid="3053"/>
                                        </p:tgtEl>
                                      </p:cBhvr>
                                    </p:animEffect>
                                  </p:childTnLst>
                                </p:cTn>
                              </p:par>
                              <p:par>
                                <p:cTn id="160" presetID="10" presetClass="entr" presetSubtype="0" fill="hold" nodeType="withEffect">
                                  <p:stCondLst>
                                    <p:cond delay="0"/>
                                  </p:stCondLst>
                                  <p:childTnLst>
                                    <p:set>
                                      <p:cBhvr>
                                        <p:cTn id="161" dur="1" fill="hold">
                                          <p:stCondLst>
                                            <p:cond delay="0"/>
                                          </p:stCondLst>
                                        </p:cTn>
                                        <p:tgtEl>
                                          <p:spTgt spid="3054"/>
                                        </p:tgtEl>
                                        <p:attrNameLst>
                                          <p:attrName>style.visibility</p:attrName>
                                        </p:attrNameLst>
                                      </p:cBhvr>
                                      <p:to>
                                        <p:strVal val="visible"/>
                                      </p:to>
                                    </p:set>
                                    <p:animEffect transition="in" filter="fade">
                                      <p:cBhvr>
                                        <p:cTn id="162" dur="500"/>
                                        <p:tgtEl>
                                          <p:spTgt spid="3054"/>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nodeType="clickEffect">
                                  <p:stCondLst>
                                    <p:cond delay="0"/>
                                  </p:stCondLst>
                                  <p:childTnLst>
                                    <p:animEffect transition="out" filter="fade">
                                      <p:cBhvr>
                                        <p:cTn id="166" dur="500"/>
                                        <p:tgtEl>
                                          <p:spTgt spid="2963"/>
                                        </p:tgtEl>
                                      </p:cBhvr>
                                    </p:animEffect>
                                    <p:set>
                                      <p:cBhvr>
                                        <p:cTn id="167" dur="1" fill="hold">
                                          <p:stCondLst>
                                            <p:cond delay="500"/>
                                          </p:stCondLst>
                                        </p:cTn>
                                        <p:tgtEl>
                                          <p:spTgt spid="2963"/>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3058">
                                            <p:txEl>
                                              <p:pRg st="0" end="0"/>
                                            </p:txEl>
                                          </p:spTgt>
                                        </p:tgtEl>
                                        <p:attrNameLst>
                                          <p:attrName>style.visibility</p:attrName>
                                        </p:attrNameLst>
                                      </p:cBhvr>
                                      <p:to>
                                        <p:strVal val="visible"/>
                                      </p:to>
                                    </p:set>
                                    <p:animEffect transition="in" filter="fade">
                                      <p:cBhvr>
                                        <p:cTn id="172" dur="500"/>
                                        <p:tgtEl>
                                          <p:spTgt spid="3058">
                                            <p:txEl>
                                              <p:pRg st="0" end="0"/>
                                            </p:txEl>
                                          </p:spTgt>
                                        </p:tgtEl>
                                      </p:cBhvr>
                                    </p:animEffect>
                                  </p:childTnLst>
                                </p:cTn>
                              </p:par>
                            </p:childTnLst>
                          </p:cTn>
                        </p:par>
                        <p:par>
                          <p:cTn id="173" fill="hold">
                            <p:stCondLst>
                              <p:cond delay="500"/>
                            </p:stCondLst>
                            <p:childTnLst>
                              <p:par>
                                <p:cTn id="174" presetID="10" presetClass="exit" presetSubtype="0" fill="hold" nodeType="afterEffect">
                                  <p:stCondLst>
                                    <p:cond delay="0"/>
                                  </p:stCondLst>
                                  <p:childTnLst>
                                    <p:animEffect transition="out" filter="fade">
                                      <p:cBhvr>
                                        <p:cTn id="175" dur="500"/>
                                        <p:tgtEl>
                                          <p:spTgt spid="3053"/>
                                        </p:tgtEl>
                                      </p:cBhvr>
                                    </p:animEffect>
                                    <p:set>
                                      <p:cBhvr>
                                        <p:cTn id="176" dur="1" fill="hold">
                                          <p:stCondLst>
                                            <p:cond delay="500"/>
                                          </p:stCondLst>
                                        </p:cTn>
                                        <p:tgtEl>
                                          <p:spTgt spid="3053"/>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500"/>
                                        <p:tgtEl>
                                          <p:spTgt spid="3054"/>
                                        </p:tgtEl>
                                      </p:cBhvr>
                                    </p:animEffect>
                                    <p:set>
                                      <p:cBhvr>
                                        <p:cTn id="179" dur="1" fill="hold">
                                          <p:stCondLst>
                                            <p:cond delay="500"/>
                                          </p:stCondLst>
                                        </p:cTn>
                                        <p:tgtEl>
                                          <p:spTgt spid="3054"/>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3055">
                                            <p:txEl>
                                              <p:pRg st="0" end="0"/>
                                            </p:txEl>
                                          </p:spTgt>
                                        </p:tgtEl>
                                        <p:attrNameLst>
                                          <p:attrName>style.visibility</p:attrName>
                                        </p:attrNameLst>
                                      </p:cBhvr>
                                      <p:to>
                                        <p:strVal val="visible"/>
                                      </p:to>
                                    </p:set>
                                    <p:animEffect transition="in" filter="fade">
                                      <p:cBhvr>
                                        <p:cTn id="184" dur="500"/>
                                        <p:tgtEl>
                                          <p:spTgt spid="3055">
                                            <p:txEl>
                                              <p:pRg st="0" end="0"/>
                                            </p:txEl>
                                          </p:spTgt>
                                        </p:tgtEl>
                                      </p:cBhvr>
                                    </p:animEffect>
                                  </p:childTnLst>
                                </p:cTn>
                              </p:par>
                            </p:childTnLst>
                          </p:cTn>
                        </p:par>
                        <p:par>
                          <p:cTn id="185" fill="hold">
                            <p:stCondLst>
                              <p:cond delay="500"/>
                            </p:stCondLst>
                            <p:childTnLst>
                              <p:par>
                                <p:cTn id="186" presetID="10" presetClass="entr" presetSubtype="0" fill="hold" nodeType="afterEffect">
                                  <p:stCondLst>
                                    <p:cond delay="0"/>
                                  </p:stCondLst>
                                  <p:childTnLst>
                                    <p:set>
                                      <p:cBhvr>
                                        <p:cTn id="187" dur="1" fill="hold">
                                          <p:stCondLst>
                                            <p:cond delay="0"/>
                                          </p:stCondLst>
                                        </p:cTn>
                                        <p:tgtEl>
                                          <p:spTgt spid="3056"/>
                                        </p:tgtEl>
                                        <p:attrNameLst>
                                          <p:attrName>style.visibility</p:attrName>
                                        </p:attrNameLst>
                                      </p:cBhvr>
                                      <p:to>
                                        <p:strVal val="visible"/>
                                      </p:to>
                                    </p:set>
                                    <p:animEffect transition="in" filter="fade">
                                      <p:cBhvr>
                                        <p:cTn id="188" dur="250"/>
                                        <p:tgtEl>
                                          <p:spTgt spid="3056"/>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nodeType="clickEffect">
                                  <p:stCondLst>
                                    <p:cond delay="0"/>
                                  </p:stCondLst>
                                  <p:childTnLst>
                                    <p:set>
                                      <p:cBhvr>
                                        <p:cTn id="192" dur="1" fill="hold">
                                          <p:stCondLst>
                                            <p:cond delay="0"/>
                                          </p:stCondLst>
                                        </p:cTn>
                                        <p:tgtEl>
                                          <p:spTgt spid="3057">
                                            <p:txEl>
                                              <p:pRg st="0" end="0"/>
                                            </p:txEl>
                                          </p:spTgt>
                                        </p:tgtEl>
                                        <p:attrNameLst>
                                          <p:attrName>style.visibility</p:attrName>
                                        </p:attrNameLst>
                                      </p:cBhvr>
                                      <p:to>
                                        <p:strVal val="visible"/>
                                      </p:to>
                                    </p:set>
                                    <p:animEffect transition="in" filter="fade">
                                      <p:cBhvr>
                                        <p:cTn id="193" dur="500"/>
                                        <p:tgtEl>
                                          <p:spTgt spid="3057">
                                            <p:txEl>
                                              <p:pRg st="0" end="0"/>
                                            </p:txEl>
                                          </p:spTgt>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nodeType="clickEffect">
                                  <p:stCondLst>
                                    <p:cond delay="0"/>
                                  </p:stCondLst>
                                  <p:childTnLst>
                                    <p:set>
                                      <p:cBhvr>
                                        <p:cTn id="197" dur="1" fill="hold">
                                          <p:stCondLst>
                                            <p:cond delay="0"/>
                                          </p:stCondLst>
                                        </p:cTn>
                                        <p:tgtEl>
                                          <p:spTgt spid="3028"/>
                                        </p:tgtEl>
                                        <p:attrNameLst>
                                          <p:attrName>style.visibility</p:attrName>
                                        </p:attrNameLst>
                                      </p:cBhvr>
                                      <p:to>
                                        <p:strVal val="visible"/>
                                      </p:to>
                                    </p:set>
                                    <p:animEffect transition="in" filter="fade">
                                      <p:cBhvr>
                                        <p:cTn id="198" dur="500"/>
                                        <p:tgtEl>
                                          <p:spTgt spid="3028"/>
                                        </p:tgtEl>
                                      </p:cBhvr>
                                    </p:animEffec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nodeType="clickEffect">
                                  <p:stCondLst>
                                    <p:cond delay="0"/>
                                  </p:stCondLst>
                                  <p:childTnLst>
                                    <p:set>
                                      <p:cBhvr>
                                        <p:cTn id="202" dur="1" fill="hold">
                                          <p:stCondLst>
                                            <p:cond delay="0"/>
                                          </p:stCondLst>
                                        </p:cTn>
                                        <p:tgtEl>
                                          <p:spTgt spid="3059">
                                            <p:txEl>
                                              <p:pRg st="0" end="0"/>
                                            </p:txEl>
                                          </p:spTgt>
                                        </p:tgtEl>
                                        <p:attrNameLst>
                                          <p:attrName>style.visibility</p:attrName>
                                        </p:attrNameLst>
                                      </p:cBhvr>
                                      <p:to>
                                        <p:strVal val="visible"/>
                                      </p:to>
                                    </p:set>
                                    <p:animEffect transition="in" filter="fade">
                                      <p:cBhvr>
                                        <p:cTn id="203" dur="500"/>
                                        <p:tgtEl>
                                          <p:spTgt spid="3059">
                                            <p:txEl>
                                              <p:pRg st="0" end="0"/>
                                            </p:txEl>
                                          </p:spTgt>
                                        </p:tgtEl>
                                      </p:cBhvr>
                                    </p:animEffect>
                                  </p:childTnLst>
                                </p:cTn>
                              </p:par>
                            </p:childTnLst>
                          </p:cTn>
                        </p:par>
                        <p:par>
                          <p:cTn id="204" fill="hold">
                            <p:stCondLst>
                              <p:cond delay="500"/>
                            </p:stCondLst>
                            <p:childTnLst>
                              <p:par>
                                <p:cTn id="205" presetID="10" presetClass="entr" presetSubtype="0" fill="hold" nodeType="afterEffect">
                                  <p:stCondLst>
                                    <p:cond delay="0"/>
                                  </p:stCondLst>
                                  <p:childTnLst>
                                    <p:set>
                                      <p:cBhvr>
                                        <p:cTn id="206" dur="1" fill="hold">
                                          <p:stCondLst>
                                            <p:cond delay="0"/>
                                          </p:stCondLst>
                                        </p:cTn>
                                        <p:tgtEl>
                                          <p:spTgt spid="3060"/>
                                        </p:tgtEl>
                                        <p:attrNameLst>
                                          <p:attrName>style.visibility</p:attrName>
                                        </p:attrNameLst>
                                      </p:cBhvr>
                                      <p:to>
                                        <p:strVal val="visible"/>
                                      </p:to>
                                    </p:set>
                                    <p:animEffect transition="in" filter="fade">
                                      <p:cBhvr>
                                        <p:cTn id="207" dur="250"/>
                                        <p:tgtEl>
                                          <p:spTgt spid="3060"/>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nodeType="clickEffect">
                                  <p:stCondLst>
                                    <p:cond delay="0"/>
                                  </p:stCondLst>
                                  <p:childTnLst>
                                    <p:set>
                                      <p:cBhvr>
                                        <p:cTn id="211" dur="1" fill="hold">
                                          <p:stCondLst>
                                            <p:cond delay="0"/>
                                          </p:stCondLst>
                                        </p:cTn>
                                        <p:tgtEl>
                                          <p:spTgt spid="3061">
                                            <p:txEl>
                                              <p:pRg st="0" end="0"/>
                                            </p:txEl>
                                          </p:spTgt>
                                        </p:tgtEl>
                                        <p:attrNameLst>
                                          <p:attrName>style.visibility</p:attrName>
                                        </p:attrNameLst>
                                      </p:cBhvr>
                                      <p:to>
                                        <p:strVal val="visible"/>
                                      </p:to>
                                    </p:set>
                                    <p:animEffect transition="in" filter="fade">
                                      <p:cBhvr>
                                        <p:cTn id="212" dur="500"/>
                                        <p:tgtEl>
                                          <p:spTgt spid="3061">
                                            <p:txEl>
                                              <p:pRg st="0" end="0"/>
                                            </p:txEl>
                                          </p:spTgt>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nodeType="clickEffect">
                                  <p:stCondLst>
                                    <p:cond delay="0"/>
                                  </p:stCondLst>
                                  <p:childTnLst>
                                    <p:set>
                                      <p:cBhvr>
                                        <p:cTn id="216" dur="1" fill="hold">
                                          <p:stCondLst>
                                            <p:cond delay="0"/>
                                          </p:stCondLst>
                                        </p:cTn>
                                        <p:tgtEl>
                                          <p:spTgt spid="3029"/>
                                        </p:tgtEl>
                                        <p:attrNameLst>
                                          <p:attrName>style.visibility</p:attrName>
                                        </p:attrNameLst>
                                      </p:cBhvr>
                                      <p:to>
                                        <p:strVal val="visible"/>
                                      </p:to>
                                    </p:set>
                                    <p:animEffect transition="in" filter="fade">
                                      <p:cBhvr>
                                        <p:cTn id="217" dur="500"/>
                                        <p:tgtEl>
                                          <p:spTgt spid="3029"/>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nodeType="clickEffect">
                                  <p:stCondLst>
                                    <p:cond delay="0"/>
                                  </p:stCondLst>
                                  <p:childTnLst>
                                    <p:set>
                                      <p:cBhvr>
                                        <p:cTn id="221" dur="1" fill="hold">
                                          <p:stCondLst>
                                            <p:cond delay="0"/>
                                          </p:stCondLst>
                                        </p:cTn>
                                        <p:tgtEl>
                                          <p:spTgt spid="3062"/>
                                        </p:tgtEl>
                                        <p:attrNameLst>
                                          <p:attrName>style.visibility</p:attrName>
                                        </p:attrNameLst>
                                      </p:cBhvr>
                                      <p:to>
                                        <p:strVal val="visible"/>
                                      </p:to>
                                    </p:set>
                                    <p:animEffect transition="in" filter="fade">
                                      <p:cBhvr>
                                        <p:cTn id="222" dur="500"/>
                                        <p:tgtEl>
                                          <p:spTgt spid="3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68"/>
        <p:cNvGrpSpPr/>
        <p:nvPr/>
      </p:nvGrpSpPr>
      <p:grpSpPr>
        <a:xfrm>
          <a:off x="0" y="0"/>
          <a:ext cx="0" cy="0"/>
          <a:chOff x="0" y="0"/>
          <a:chExt cx="0" cy="0"/>
        </a:xfrm>
      </p:grpSpPr>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72"/>
        <p:cNvGrpSpPr/>
        <p:nvPr/>
      </p:nvGrpSpPr>
      <p:grpSpPr>
        <a:xfrm>
          <a:off x="0" y="0"/>
          <a:ext cx="0" cy="0"/>
          <a:chOff x="0" y="0"/>
          <a:chExt cx="0" cy="0"/>
        </a:xfrm>
      </p:grpSpPr>
      <p:sp>
        <p:nvSpPr>
          <p:cNvPr id="3073" name="Google Shape;3073;p6"/>
          <p:cNvSpPr/>
          <p:nvPr/>
        </p:nvSpPr>
        <p:spPr>
          <a:xfrm>
            <a:off x="1135582" y="19050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074" name="Google Shape;3074;p6"/>
          <p:cNvGrpSpPr/>
          <p:nvPr/>
        </p:nvGrpSpPr>
        <p:grpSpPr>
          <a:xfrm>
            <a:off x="995882" y="1477770"/>
            <a:ext cx="2025471" cy="570588"/>
            <a:chOff x="1296327" y="1647588"/>
            <a:chExt cx="2025471" cy="570588"/>
          </a:xfrm>
        </p:grpSpPr>
        <p:sp>
          <p:nvSpPr>
            <p:cNvPr id="3075" name="Google Shape;3075;p6"/>
            <p:cNvSpPr txBox="1"/>
            <p:nvPr/>
          </p:nvSpPr>
          <p:spPr>
            <a:xfrm>
              <a:off x="1866915" y="1694956"/>
              <a:ext cx="145488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a:t>
              </a:r>
              <a:endParaRPr sz="2800">
                <a:solidFill>
                  <a:schemeClr val="dk1"/>
                </a:solidFill>
                <a:latin typeface="Arial"/>
                <a:ea typeface="Arial"/>
                <a:cs typeface="Arial"/>
                <a:sym typeface="Arial"/>
              </a:endParaRPr>
            </a:p>
          </p:txBody>
        </p:sp>
        <p:sp>
          <p:nvSpPr>
            <p:cNvPr id="3076" name="Google Shape;3076;p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077" name="Google Shape;3077;p6"/>
          <p:cNvGrpSpPr/>
          <p:nvPr/>
        </p:nvGrpSpPr>
        <p:grpSpPr>
          <a:xfrm>
            <a:off x="1566470" y="2184626"/>
            <a:ext cx="1147790" cy="1384995"/>
            <a:chOff x="1566470" y="2095726"/>
            <a:chExt cx="1147790" cy="1384995"/>
          </a:xfrm>
        </p:grpSpPr>
        <p:grpSp>
          <p:nvGrpSpPr>
            <p:cNvPr id="3078" name="Google Shape;3078;p6"/>
            <p:cNvGrpSpPr/>
            <p:nvPr/>
          </p:nvGrpSpPr>
          <p:grpSpPr>
            <a:xfrm>
              <a:off x="1566470" y="2095726"/>
              <a:ext cx="1147790" cy="1384995"/>
              <a:chOff x="1697011" y="2095726"/>
              <a:chExt cx="1147790" cy="1384995"/>
            </a:xfrm>
          </p:grpSpPr>
          <p:sp>
            <p:nvSpPr>
              <p:cNvPr id="3079" name="Google Shape;307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241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138</a:t>
                </a:r>
                <a:endParaRPr/>
              </a:p>
            </p:txBody>
          </p:sp>
          <p:sp>
            <p:nvSpPr>
              <p:cNvPr id="3080" name="Google Shape;3080;p6"/>
              <p:cNvSpPr txBox="1"/>
              <p:nvPr/>
            </p:nvSpPr>
            <p:spPr>
              <a:xfrm>
                <a:off x="1697011" y="2418890"/>
                <a:ext cx="3766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81" name="Google Shape;308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082" name="Google Shape;3082;p6"/>
          <p:cNvGrpSpPr/>
          <p:nvPr/>
        </p:nvGrpSpPr>
        <p:grpSpPr>
          <a:xfrm>
            <a:off x="4077687" y="2184626"/>
            <a:ext cx="1147790" cy="1384995"/>
            <a:chOff x="1566470" y="2095726"/>
            <a:chExt cx="1147790" cy="1384995"/>
          </a:xfrm>
        </p:grpSpPr>
        <p:grpSp>
          <p:nvGrpSpPr>
            <p:cNvPr id="3083" name="Google Shape;3083;p6"/>
            <p:cNvGrpSpPr/>
            <p:nvPr/>
          </p:nvGrpSpPr>
          <p:grpSpPr>
            <a:xfrm>
              <a:off x="1566470" y="2095726"/>
              <a:ext cx="1147790" cy="1384995"/>
              <a:chOff x="1697011" y="2095726"/>
              <a:chExt cx="1147790" cy="1384995"/>
            </a:xfrm>
          </p:grpSpPr>
          <p:sp>
            <p:nvSpPr>
              <p:cNvPr id="3084" name="Google Shape;308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424</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207</a:t>
                </a:r>
                <a:endParaRPr/>
              </a:p>
            </p:txBody>
          </p:sp>
          <p:sp>
            <p:nvSpPr>
              <p:cNvPr id="3085" name="Google Shape;308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86" name="Google Shape;308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087" name="Google Shape;3087;p6"/>
          <p:cNvGrpSpPr/>
          <p:nvPr/>
        </p:nvGrpSpPr>
        <p:grpSpPr>
          <a:xfrm>
            <a:off x="6588905" y="2184626"/>
            <a:ext cx="1147790" cy="1384995"/>
            <a:chOff x="1566470" y="2095726"/>
            <a:chExt cx="1147790" cy="1384995"/>
          </a:xfrm>
        </p:grpSpPr>
        <p:grpSp>
          <p:nvGrpSpPr>
            <p:cNvPr id="3088" name="Google Shape;3088;p6"/>
            <p:cNvGrpSpPr/>
            <p:nvPr/>
          </p:nvGrpSpPr>
          <p:grpSpPr>
            <a:xfrm>
              <a:off x="1566470" y="2095726"/>
              <a:ext cx="1147790" cy="1384995"/>
              <a:chOff x="1697011" y="2095726"/>
              <a:chExt cx="1147790" cy="1384995"/>
            </a:xfrm>
          </p:grpSpPr>
          <p:sp>
            <p:nvSpPr>
              <p:cNvPr id="3089" name="Google Shape;308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623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617</a:t>
                </a:r>
                <a:endParaRPr/>
              </a:p>
            </p:txBody>
          </p:sp>
          <p:sp>
            <p:nvSpPr>
              <p:cNvPr id="3090" name="Google Shape;3090;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91" name="Google Shape;309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092" name="Google Shape;3092;p6"/>
          <p:cNvGrpSpPr/>
          <p:nvPr/>
        </p:nvGrpSpPr>
        <p:grpSpPr>
          <a:xfrm>
            <a:off x="8932470" y="2184626"/>
            <a:ext cx="1147790" cy="1384995"/>
            <a:chOff x="1566470" y="2095726"/>
            <a:chExt cx="1147790" cy="1384995"/>
          </a:xfrm>
        </p:grpSpPr>
        <p:grpSp>
          <p:nvGrpSpPr>
            <p:cNvPr id="3093" name="Google Shape;3093;p6"/>
            <p:cNvGrpSpPr/>
            <p:nvPr/>
          </p:nvGrpSpPr>
          <p:grpSpPr>
            <a:xfrm>
              <a:off x="1566470" y="2095726"/>
              <a:ext cx="1147790" cy="1384995"/>
              <a:chOff x="1697011" y="2095726"/>
              <a:chExt cx="1147790" cy="1384995"/>
            </a:xfrm>
          </p:grpSpPr>
          <p:sp>
            <p:nvSpPr>
              <p:cNvPr id="3094" name="Google Shape;309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562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338</a:t>
                </a:r>
                <a:endParaRPr/>
              </a:p>
            </p:txBody>
          </p:sp>
          <p:sp>
            <p:nvSpPr>
              <p:cNvPr id="3095" name="Google Shape;309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096" name="Google Shape;309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097" name="Google Shape;3097;p6"/>
          <p:cNvSpPr txBox="1"/>
          <p:nvPr/>
        </p:nvSpPr>
        <p:spPr>
          <a:xfrm>
            <a:off x="1786950" y="33403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103</a:t>
            </a:r>
            <a:endParaRPr/>
          </a:p>
        </p:txBody>
      </p:sp>
      <p:sp>
        <p:nvSpPr>
          <p:cNvPr id="3098" name="Google Shape;3098;p6"/>
          <p:cNvSpPr txBox="1"/>
          <p:nvPr/>
        </p:nvSpPr>
        <p:spPr>
          <a:xfrm>
            <a:off x="4305459" y="33403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217</a:t>
            </a:r>
            <a:endParaRPr/>
          </a:p>
        </p:txBody>
      </p:sp>
      <p:sp>
        <p:nvSpPr>
          <p:cNvPr id="3099" name="Google Shape;3099;p6"/>
          <p:cNvSpPr txBox="1"/>
          <p:nvPr/>
        </p:nvSpPr>
        <p:spPr>
          <a:xfrm>
            <a:off x="6819899"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6</a:t>
            </a:r>
            <a:endParaRPr/>
          </a:p>
        </p:txBody>
      </p:sp>
      <p:sp>
        <p:nvSpPr>
          <p:cNvPr id="3100" name="Google Shape;3100;p6"/>
          <p:cNvSpPr txBox="1"/>
          <p:nvPr/>
        </p:nvSpPr>
        <p:spPr>
          <a:xfrm>
            <a:off x="9179586"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224</a:t>
            </a:r>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3"/>
                                        </p:tgtEl>
                                        <p:attrNameLst>
                                          <p:attrName>style.visibility</p:attrName>
                                        </p:attrNameLst>
                                      </p:cBhvr>
                                      <p:to>
                                        <p:strVal val="visible"/>
                                      </p:to>
                                    </p:set>
                                    <p:animEffect transition="in" filter="fade">
                                      <p:cBhvr>
                                        <p:cTn id="12" dur="500"/>
                                        <p:tgtEl>
                                          <p:spTgt spid="3073"/>
                                        </p:tgtEl>
                                      </p:cBhvr>
                                    </p:animEffect>
                                  </p:childTnLst>
                                </p:cTn>
                              </p:par>
                              <p:par>
                                <p:cTn id="13" presetID="10" presetClass="entr" presetSubtype="0"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Effect transition="in" filter="fade">
                                      <p:cBhvr>
                                        <p:cTn id="15" dur="500"/>
                                        <p:tgtEl>
                                          <p:spTgt spid="3077"/>
                                        </p:tgtEl>
                                      </p:cBhvr>
                                    </p:animEffect>
                                  </p:childTnLst>
                                </p:cTn>
                              </p:par>
                              <p:par>
                                <p:cTn id="16" presetID="10" presetClass="entr" presetSubtype="0" fill="hold" nodeType="withEffect">
                                  <p:stCondLst>
                                    <p:cond delay="0"/>
                                  </p:stCondLst>
                                  <p:childTnLst>
                                    <p:set>
                                      <p:cBhvr>
                                        <p:cTn id="17" dur="1" fill="hold">
                                          <p:stCondLst>
                                            <p:cond delay="0"/>
                                          </p:stCondLst>
                                        </p:cTn>
                                        <p:tgtEl>
                                          <p:spTgt spid="3082"/>
                                        </p:tgtEl>
                                        <p:attrNameLst>
                                          <p:attrName>style.visibility</p:attrName>
                                        </p:attrNameLst>
                                      </p:cBhvr>
                                      <p:to>
                                        <p:strVal val="visible"/>
                                      </p:to>
                                    </p:set>
                                    <p:animEffect transition="in" filter="fade">
                                      <p:cBhvr>
                                        <p:cTn id="18" dur="500"/>
                                        <p:tgtEl>
                                          <p:spTgt spid="3082"/>
                                        </p:tgtEl>
                                      </p:cBhvr>
                                    </p:animEffect>
                                  </p:childTnLst>
                                </p:cTn>
                              </p:par>
                              <p:par>
                                <p:cTn id="19" presetID="10" presetClass="entr" presetSubtype="0" fill="hold" nodeType="with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fade">
                                      <p:cBhvr>
                                        <p:cTn id="21" dur="500"/>
                                        <p:tgtEl>
                                          <p:spTgt spid="3087"/>
                                        </p:tgtEl>
                                      </p:cBhvr>
                                    </p:animEffect>
                                  </p:childTnLst>
                                </p:cTn>
                              </p:par>
                              <p:par>
                                <p:cTn id="22" presetID="10" presetClass="entr" presetSubtype="0" fill="hold" nodeType="withEffect">
                                  <p:stCondLst>
                                    <p:cond delay="0"/>
                                  </p:stCondLst>
                                  <p:childTnLst>
                                    <p:set>
                                      <p:cBhvr>
                                        <p:cTn id="23" dur="1" fill="hold">
                                          <p:stCondLst>
                                            <p:cond delay="0"/>
                                          </p:stCondLst>
                                        </p:cTn>
                                        <p:tgtEl>
                                          <p:spTgt spid="3092"/>
                                        </p:tgtEl>
                                        <p:attrNameLst>
                                          <p:attrName>style.visibility</p:attrName>
                                        </p:attrNameLst>
                                      </p:cBhvr>
                                      <p:to>
                                        <p:strVal val="visible"/>
                                      </p:to>
                                    </p:set>
                                    <p:animEffect transition="in" filter="fade">
                                      <p:cBhvr>
                                        <p:cTn id="24" dur="500"/>
                                        <p:tgtEl>
                                          <p:spTgt spid="309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097"/>
                                        </p:tgtEl>
                                        <p:attrNameLst>
                                          <p:attrName>style.visibility</p:attrName>
                                        </p:attrNameLst>
                                      </p:cBhvr>
                                      <p:to>
                                        <p:strVal val="visible"/>
                                      </p:to>
                                    </p:set>
                                    <p:animEffect transition="in" filter="fade">
                                      <p:cBhvr>
                                        <p:cTn id="29" dur="1000"/>
                                        <p:tgtEl>
                                          <p:spTgt spid="309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098"/>
                                        </p:tgtEl>
                                        <p:attrNameLst>
                                          <p:attrName>style.visibility</p:attrName>
                                        </p:attrNameLst>
                                      </p:cBhvr>
                                      <p:to>
                                        <p:strVal val="visible"/>
                                      </p:to>
                                    </p:set>
                                    <p:animEffect transition="in" filter="fade">
                                      <p:cBhvr>
                                        <p:cTn id="34" dur="1000"/>
                                        <p:tgtEl>
                                          <p:spTgt spid="309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099"/>
                                        </p:tgtEl>
                                        <p:attrNameLst>
                                          <p:attrName>style.visibility</p:attrName>
                                        </p:attrNameLst>
                                      </p:cBhvr>
                                      <p:to>
                                        <p:strVal val="visible"/>
                                      </p:to>
                                    </p:set>
                                    <p:animEffect transition="in" filter="fade">
                                      <p:cBhvr>
                                        <p:cTn id="39" dur="1000"/>
                                        <p:tgtEl>
                                          <p:spTgt spid="309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100"/>
                                        </p:tgtEl>
                                        <p:attrNameLst>
                                          <p:attrName>style.visibility</p:attrName>
                                        </p:attrNameLst>
                                      </p:cBhvr>
                                      <p:to>
                                        <p:strVal val="visible"/>
                                      </p:to>
                                    </p:set>
                                    <p:animEffect transition="in" filter="fade">
                                      <p:cBhvr>
                                        <p:cTn id="44" dur="1000"/>
                                        <p:tgtEl>
                                          <p:spTgt spid="3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04"/>
        <p:cNvGrpSpPr/>
        <p:nvPr/>
      </p:nvGrpSpPr>
      <p:grpSpPr>
        <a:xfrm>
          <a:off x="0" y="0"/>
          <a:ext cx="0" cy="0"/>
          <a:chOff x="0" y="0"/>
          <a:chExt cx="0" cy="0"/>
        </a:xfrm>
      </p:grpSpPr>
      <p:sp>
        <p:nvSpPr>
          <p:cNvPr id="3105" name="Google Shape;3105;p7"/>
          <p:cNvSpPr/>
          <p:nvPr/>
        </p:nvSpPr>
        <p:spPr>
          <a:xfrm>
            <a:off x="1100429" y="1859202"/>
            <a:ext cx="9964218" cy="1592431"/>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106" name="Google Shape;3106;p7"/>
          <p:cNvGrpSpPr/>
          <p:nvPr/>
        </p:nvGrpSpPr>
        <p:grpSpPr>
          <a:xfrm>
            <a:off x="995882" y="1477770"/>
            <a:ext cx="3614218" cy="570588"/>
            <a:chOff x="1296327" y="1647588"/>
            <a:chExt cx="3614218" cy="570588"/>
          </a:xfrm>
        </p:grpSpPr>
        <p:sp>
          <p:nvSpPr>
            <p:cNvPr id="3107" name="Google Shape;3107;p7"/>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Đặt tính rồi tính ?</a:t>
              </a:r>
              <a:endParaRPr/>
            </a:p>
          </p:txBody>
        </p:sp>
        <p:sp>
          <p:nvSpPr>
            <p:cNvPr id="3108" name="Google Shape;3108;p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109" name="Google Shape;3109;p7"/>
          <p:cNvGrpSpPr/>
          <p:nvPr/>
        </p:nvGrpSpPr>
        <p:grpSpPr>
          <a:xfrm>
            <a:off x="1566470" y="3103664"/>
            <a:ext cx="1147790" cy="1384995"/>
            <a:chOff x="1566470" y="2095726"/>
            <a:chExt cx="1147790" cy="1384995"/>
          </a:xfrm>
        </p:grpSpPr>
        <p:grpSp>
          <p:nvGrpSpPr>
            <p:cNvPr id="3110" name="Google Shape;3110;p7"/>
            <p:cNvGrpSpPr/>
            <p:nvPr/>
          </p:nvGrpSpPr>
          <p:grpSpPr>
            <a:xfrm>
              <a:off x="1566470" y="2095726"/>
              <a:ext cx="1147790" cy="1384995"/>
              <a:chOff x="1697011" y="2095726"/>
              <a:chExt cx="1147790" cy="1384995"/>
            </a:xfrm>
          </p:grpSpPr>
          <p:sp>
            <p:nvSpPr>
              <p:cNvPr id="3111" name="Google Shape;311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362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36</a:t>
                </a:r>
                <a:endParaRPr/>
              </a:p>
            </p:txBody>
          </p:sp>
          <p:sp>
            <p:nvSpPr>
              <p:cNvPr id="3112" name="Google Shape;3112;p7"/>
              <p:cNvSpPr txBox="1"/>
              <p:nvPr/>
            </p:nvSpPr>
            <p:spPr>
              <a:xfrm>
                <a:off x="1697011" y="2418890"/>
                <a:ext cx="23776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13" name="Google Shape;311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114" name="Google Shape;3114;p7"/>
          <p:cNvGrpSpPr/>
          <p:nvPr/>
        </p:nvGrpSpPr>
        <p:grpSpPr>
          <a:xfrm>
            <a:off x="4077687" y="3103664"/>
            <a:ext cx="1147790" cy="1384995"/>
            <a:chOff x="1566470" y="2095726"/>
            <a:chExt cx="1147790" cy="1384995"/>
          </a:xfrm>
        </p:grpSpPr>
        <p:grpSp>
          <p:nvGrpSpPr>
            <p:cNvPr id="3115" name="Google Shape;3115;p7"/>
            <p:cNvGrpSpPr/>
            <p:nvPr/>
          </p:nvGrpSpPr>
          <p:grpSpPr>
            <a:xfrm>
              <a:off x="1566470" y="2095726"/>
              <a:ext cx="1147790" cy="1384995"/>
              <a:chOff x="1697011" y="2095726"/>
              <a:chExt cx="1147790" cy="1384995"/>
            </a:xfrm>
          </p:grpSpPr>
          <p:sp>
            <p:nvSpPr>
              <p:cNvPr id="3116" name="Google Shape;311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485</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128</a:t>
                </a:r>
                <a:endParaRPr/>
              </a:p>
            </p:txBody>
          </p:sp>
          <p:sp>
            <p:nvSpPr>
              <p:cNvPr id="3117" name="Google Shape;311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18" name="Google Shape;311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119" name="Google Shape;3119;p7"/>
          <p:cNvGrpSpPr/>
          <p:nvPr/>
        </p:nvGrpSpPr>
        <p:grpSpPr>
          <a:xfrm>
            <a:off x="6804805" y="3103664"/>
            <a:ext cx="1147790" cy="1384995"/>
            <a:chOff x="1566470" y="2095726"/>
            <a:chExt cx="1147790" cy="1384995"/>
          </a:xfrm>
        </p:grpSpPr>
        <p:grpSp>
          <p:nvGrpSpPr>
            <p:cNvPr id="3120" name="Google Shape;3120;p7"/>
            <p:cNvGrpSpPr/>
            <p:nvPr/>
          </p:nvGrpSpPr>
          <p:grpSpPr>
            <a:xfrm>
              <a:off x="1566470" y="2095726"/>
              <a:ext cx="1147790" cy="1384995"/>
              <a:chOff x="1697011" y="2095726"/>
              <a:chExt cx="1147790" cy="1384995"/>
            </a:xfrm>
          </p:grpSpPr>
          <p:sp>
            <p:nvSpPr>
              <p:cNvPr id="3121" name="Google Shape;312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651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635</a:t>
                </a:r>
                <a:endParaRPr/>
              </a:p>
            </p:txBody>
          </p:sp>
          <p:sp>
            <p:nvSpPr>
              <p:cNvPr id="3122" name="Google Shape;3122;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23" name="Google Shape;312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124" name="Google Shape;3124;p7"/>
          <p:cNvGrpSpPr/>
          <p:nvPr/>
        </p:nvGrpSpPr>
        <p:grpSpPr>
          <a:xfrm>
            <a:off x="9249970" y="3103664"/>
            <a:ext cx="1147790" cy="1384995"/>
            <a:chOff x="1566470" y="2095726"/>
            <a:chExt cx="1147790" cy="1384995"/>
          </a:xfrm>
        </p:grpSpPr>
        <p:grpSp>
          <p:nvGrpSpPr>
            <p:cNvPr id="3125" name="Google Shape;3125;p7"/>
            <p:cNvGrpSpPr/>
            <p:nvPr/>
          </p:nvGrpSpPr>
          <p:grpSpPr>
            <a:xfrm>
              <a:off x="1566470" y="2095726"/>
              <a:ext cx="1147790" cy="1384995"/>
              <a:chOff x="1697011" y="2095726"/>
              <a:chExt cx="1147790" cy="1384995"/>
            </a:xfrm>
          </p:grpSpPr>
          <p:sp>
            <p:nvSpPr>
              <p:cNvPr id="3126" name="Google Shape;312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780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68</a:t>
                </a:r>
                <a:endParaRPr/>
              </a:p>
            </p:txBody>
          </p:sp>
          <p:sp>
            <p:nvSpPr>
              <p:cNvPr id="3127" name="Google Shape;312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28" name="Google Shape;312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29" name="Google Shape;3129;p7"/>
          <p:cNvSpPr txBox="1"/>
          <p:nvPr/>
        </p:nvSpPr>
        <p:spPr>
          <a:xfrm>
            <a:off x="1786950" y="4259348"/>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326</a:t>
            </a:r>
            <a:endParaRPr/>
          </a:p>
        </p:txBody>
      </p:sp>
      <p:sp>
        <p:nvSpPr>
          <p:cNvPr id="3130" name="Google Shape;3130;p7"/>
          <p:cNvSpPr txBox="1"/>
          <p:nvPr/>
        </p:nvSpPr>
        <p:spPr>
          <a:xfrm>
            <a:off x="4305459" y="4259348"/>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357</a:t>
            </a:r>
            <a:endParaRPr/>
          </a:p>
        </p:txBody>
      </p:sp>
      <p:sp>
        <p:nvSpPr>
          <p:cNvPr id="3131" name="Google Shape;3131;p7"/>
          <p:cNvSpPr txBox="1"/>
          <p:nvPr/>
        </p:nvSpPr>
        <p:spPr>
          <a:xfrm>
            <a:off x="7035799"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16</a:t>
            </a:r>
            <a:endParaRPr/>
          </a:p>
        </p:txBody>
      </p:sp>
      <p:sp>
        <p:nvSpPr>
          <p:cNvPr id="3132" name="Google Shape;3132;p7"/>
          <p:cNvSpPr txBox="1"/>
          <p:nvPr/>
        </p:nvSpPr>
        <p:spPr>
          <a:xfrm>
            <a:off x="9497086"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712</a:t>
            </a:r>
            <a:endParaRPr/>
          </a:p>
        </p:txBody>
      </p:sp>
      <p:sp>
        <p:nvSpPr>
          <p:cNvPr id="3133" name="Google Shape;3133;p7"/>
          <p:cNvSpPr txBox="1"/>
          <p:nvPr/>
        </p:nvSpPr>
        <p:spPr>
          <a:xfrm>
            <a:off x="1281176" y="2396369"/>
            <a:ext cx="96027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362 – 36         485 – 128              651 - 635           780 - 68 </a:t>
            </a:r>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6"/>
                                        </p:tgtEl>
                                        <p:attrNameLst>
                                          <p:attrName>style.visibility</p:attrName>
                                        </p:attrNameLst>
                                      </p:cBhvr>
                                      <p:to>
                                        <p:strVal val="visible"/>
                                      </p:to>
                                    </p:set>
                                    <p:animEffect transition="in" filter="fade">
                                      <p:cBhvr>
                                        <p:cTn id="7" dur="500"/>
                                        <p:tgtEl>
                                          <p:spTgt spid="3106"/>
                                        </p:tgtEl>
                                      </p:cBhvr>
                                    </p:animEffect>
                                  </p:childTnLst>
                                </p:cTn>
                              </p:par>
                              <p:par>
                                <p:cTn id="8" presetID="10" presetClass="entr" presetSubtype="0" fill="hold" nodeType="withEffect">
                                  <p:stCondLst>
                                    <p:cond delay="0"/>
                                  </p:stCondLst>
                                  <p:childTnLst>
                                    <p:set>
                                      <p:cBhvr>
                                        <p:cTn id="9" dur="1" fill="hold">
                                          <p:stCondLst>
                                            <p:cond delay="0"/>
                                          </p:stCondLst>
                                        </p:cTn>
                                        <p:tgtEl>
                                          <p:spTgt spid="3133"/>
                                        </p:tgtEl>
                                        <p:attrNameLst>
                                          <p:attrName>style.visibility</p:attrName>
                                        </p:attrNameLst>
                                      </p:cBhvr>
                                      <p:to>
                                        <p:strVal val="visible"/>
                                      </p:to>
                                    </p:set>
                                    <p:animEffect transition="in" filter="fade">
                                      <p:cBhvr>
                                        <p:cTn id="10" dur="500"/>
                                        <p:tgtEl>
                                          <p:spTgt spid="31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09"/>
                                        </p:tgtEl>
                                        <p:attrNameLst>
                                          <p:attrName>style.visibility</p:attrName>
                                        </p:attrNameLst>
                                      </p:cBhvr>
                                      <p:to>
                                        <p:strVal val="visible"/>
                                      </p:to>
                                    </p:set>
                                    <p:animEffect transition="in" filter="fade">
                                      <p:cBhvr>
                                        <p:cTn id="15" dur="500"/>
                                        <p:tgtEl>
                                          <p:spTgt spid="310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29"/>
                                        </p:tgtEl>
                                        <p:attrNameLst>
                                          <p:attrName>style.visibility</p:attrName>
                                        </p:attrNameLst>
                                      </p:cBhvr>
                                      <p:to>
                                        <p:strVal val="visible"/>
                                      </p:to>
                                    </p:set>
                                    <p:animEffect transition="in" filter="fade">
                                      <p:cBhvr>
                                        <p:cTn id="20" dur="1000"/>
                                        <p:tgtEl>
                                          <p:spTgt spid="31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14"/>
                                        </p:tgtEl>
                                        <p:attrNameLst>
                                          <p:attrName>style.visibility</p:attrName>
                                        </p:attrNameLst>
                                      </p:cBhvr>
                                      <p:to>
                                        <p:strVal val="visible"/>
                                      </p:to>
                                    </p:set>
                                    <p:animEffect transition="in" filter="fade">
                                      <p:cBhvr>
                                        <p:cTn id="25" dur="500"/>
                                        <p:tgtEl>
                                          <p:spTgt spid="31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30"/>
                                        </p:tgtEl>
                                        <p:attrNameLst>
                                          <p:attrName>style.visibility</p:attrName>
                                        </p:attrNameLst>
                                      </p:cBhvr>
                                      <p:to>
                                        <p:strVal val="visible"/>
                                      </p:to>
                                    </p:set>
                                    <p:animEffect transition="in" filter="fade">
                                      <p:cBhvr>
                                        <p:cTn id="30" dur="1000"/>
                                        <p:tgtEl>
                                          <p:spTgt spid="31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19"/>
                                        </p:tgtEl>
                                        <p:attrNameLst>
                                          <p:attrName>style.visibility</p:attrName>
                                        </p:attrNameLst>
                                      </p:cBhvr>
                                      <p:to>
                                        <p:strVal val="visible"/>
                                      </p:to>
                                    </p:set>
                                    <p:animEffect transition="in" filter="fade">
                                      <p:cBhvr>
                                        <p:cTn id="35" dur="500"/>
                                        <p:tgtEl>
                                          <p:spTgt spid="31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31"/>
                                        </p:tgtEl>
                                        <p:attrNameLst>
                                          <p:attrName>style.visibility</p:attrName>
                                        </p:attrNameLst>
                                      </p:cBhvr>
                                      <p:to>
                                        <p:strVal val="visible"/>
                                      </p:to>
                                    </p:set>
                                    <p:animEffect transition="in" filter="fade">
                                      <p:cBhvr>
                                        <p:cTn id="40" dur="1000"/>
                                        <p:tgtEl>
                                          <p:spTgt spid="313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24"/>
                                        </p:tgtEl>
                                        <p:attrNameLst>
                                          <p:attrName>style.visibility</p:attrName>
                                        </p:attrNameLst>
                                      </p:cBhvr>
                                      <p:to>
                                        <p:strVal val="visible"/>
                                      </p:to>
                                    </p:set>
                                    <p:animEffect transition="in" filter="fade">
                                      <p:cBhvr>
                                        <p:cTn id="45" dur="500"/>
                                        <p:tgtEl>
                                          <p:spTgt spid="31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32"/>
                                        </p:tgtEl>
                                        <p:attrNameLst>
                                          <p:attrName>style.visibility</p:attrName>
                                        </p:attrNameLst>
                                      </p:cBhvr>
                                      <p:to>
                                        <p:strVal val="visible"/>
                                      </p:to>
                                    </p:set>
                                    <p:animEffect transition="in" filter="fade">
                                      <p:cBhvr>
                                        <p:cTn id="50" dur="1000"/>
                                        <p:tgtEl>
                                          <p:spTgt spid="3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37"/>
        <p:cNvGrpSpPr/>
        <p:nvPr/>
      </p:nvGrpSpPr>
      <p:grpSpPr>
        <a:xfrm>
          <a:off x="0" y="0"/>
          <a:ext cx="0" cy="0"/>
          <a:chOff x="0" y="0"/>
          <a:chExt cx="0" cy="0"/>
        </a:xfrm>
      </p:grpSpPr>
      <p:grpSp>
        <p:nvGrpSpPr>
          <p:cNvPr id="3138" name="Google Shape;3138;p8"/>
          <p:cNvGrpSpPr/>
          <p:nvPr/>
        </p:nvGrpSpPr>
        <p:grpSpPr>
          <a:xfrm>
            <a:off x="983182" y="614170"/>
            <a:ext cx="10243488" cy="1432768"/>
            <a:chOff x="1296327" y="1647588"/>
            <a:chExt cx="10243488" cy="1432768"/>
          </a:xfrm>
        </p:grpSpPr>
        <p:sp>
          <p:nvSpPr>
            <p:cNvPr id="3139" name="Google Shape;3139;p8"/>
            <p:cNvSpPr txBox="1"/>
            <p:nvPr/>
          </p:nvSpPr>
          <p:spPr>
            <a:xfrm>
              <a:off x="1866915" y="1694956"/>
              <a:ext cx="9672900" cy="138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Trong vườn ươm có 456 cây giống. Người ta lấy đi 148 cây giống để tr</a:t>
              </a:r>
              <a:r>
                <a:rPr lang="en-US" sz="2800">
                  <a:solidFill>
                    <a:schemeClr val="dk1"/>
                  </a:solidFill>
                </a:rPr>
                <a:t>ồ</a:t>
              </a:r>
              <a:r>
                <a:rPr lang="en-US" sz="2800">
                  <a:solidFill>
                    <a:schemeClr val="dk1"/>
                  </a:solidFill>
                  <a:latin typeface="Arial"/>
                  <a:ea typeface="Arial"/>
                  <a:cs typeface="Arial"/>
                  <a:sym typeface="Arial"/>
                </a:rPr>
                <a:t>ng rừng. Hỏi trong vườn ươm còn lại bao nhiêu cây giống?</a:t>
              </a:r>
              <a:endParaRPr/>
            </a:p>
          </p:txBody>
        </p:sp>
        <p:sp>
          <p:nvSpPr>
            <p:cNvPr id="3140" name="Google Shape;3140;p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141" name="Google Shape;3141;p8"/>
          <p:cNvSpPr txBox="1"/>
          <p:nvPr/>
        </p:nvSpPr>
        <p:spPr>
          <a:xfrm>
            <a:off x="950976" y="2373301"/>
            <a:ext cx="3036824" cy="26776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Có       : 456 cây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Lấy đi  : 148 cây</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Còn lại: …. cây ?</a:t>
            </a:r>
            <a:endParaRPr/>
          </a:p>
        </p:txBody>
      </p:sp>
      <p:sp>
        <p:nvSpPr>
          <p:cNvPr id="3142" name="Google Shape;3142;p8"/>
          <p:cNvSpPr txBox="1"/>
          <p:nvPr/>
        </p:nvSpPr>
        <p:spPr>
          <a:xfrm>
            <a:off x="4445000" y="2325933"/>
            <a:ext cx="6642100" cy="26776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Trong vườn ươm còn lại số cây giống là:</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456 – 148 = 308 (cây)</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Đáp số: 308 cây giống</a:t>
            </a:r>
            <a:endParaRPr sz="2800">
              <a:solidFill>
                <a:srgbClr val="E36C09"/>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38"/>
                                        </p:tgtEl>
                                        <p:attrNameLst>
                                          <p:attrName>style.visibility</p:attrName>
                                        </p:attrNameLst>
                                      </p:cBhvr>
                                      <p:to>
                                        <p:strVal val="visible"/>
                                      </p:to>
                                    </p:set>
                                    <p:animEffect transition="in" filter="fade">
                                      <p:cBhvr>
                                        <p:cTn id="7" dur="500"/>
                                        <p:tgtEl>
                                          <p:spTgt spid="3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41"/>
                                        </p:tgtEl>
                                        <p:attrNameLst>
                                          <p:attrName>style.visibility</p:attrName>
                                        </p:attrNameLst>
                                      </p:cBhvr>
                                      <p:to>
                                        <p:strVal val="visible"/>
                                      </p:to>
                                    </p:set>
                                    <p:animEffect transition="in" filter="fade">
                                      <p:cBhvr>
                                        <p:cTn id="12" dur="500"/>
                                        <p:tgtEl>
                                          <p:spTgt spid="31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42"/>
                                        </p:tgtEl>
                                        <p:attrNameLst>
                                          <p:attrName>style.visibility</p:attrName>
                                        </p:attrNameLst>
                                      </p:cBhvr>
                                      <p:to>
                                        <p:strVal val="visible"/>
                                      </p:to>
                                    </p:set>
                                    <p:animEffect transition="in" filter="fade">
                                      <p:cBhvr>
                                        <p:cTn id="17" dur="500"/>
                                        <p:tgtEl>
                                          <p:spTgt spid="3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3484592-17DF-42E3-B2F0-6C0AAD83C976"/>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D234E8E4-0EC1-41A7-BA04-A50D91F55142}&quot;,&quot;D:\\PAPOI GỬI THƯ VIỆN&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62.Pheptruconhotrongphamvi1000"/>
</p:tagLst>
</file>

<file path=ppt/tags/tag10.xml><?xml version="1.0" encoding="utf-8"?>
<p:tagLst xmlns:a="http://schemas.openxmlformats.org/drawingml/2006/main" xmlns:r="http://schemas.openxmlformats.org/officeDocument/2006/relationships" xmlns:p="http://schemas.openxmlformats.org/presentationml/2006/main">
  <p:tag name="GENSWF_SLIDE_UID" val="{6352275F-4769-431B-812A-8BD7954AE480}:264"/>
</p:tagLst>
</file>

<file path=ppt/tags/tag11.xml><?xml version="1.0" encoding="utf-8"?>
<p:tagLst xmlns:a="http://schemas.openxmlformats.org/drawingml/2006/main" xmlns:r="http://schemas.openxmlformats.org/officeDocument/2006/relationships" xmlns:p="http://schemas.openxmlformats.org/presentationml/2006/main">
  <p:tag name="GENSWF_SLIDE_UID" val="{9129DADE-957F-4426-B9E4-12B4B50DA19D}:265"/>
</p:tagLst>
</file>

<file path=ppt/tags/tag12.xml><?xml version="1.0" encoding="utf-8"?>
<p:tagLst xmlns:a="http://schemas.openxmlformats.org/drawingml/2006/main" xmlns:r="http://schemas.openxmlformats.org/officeDocument/2006/relationships" xmlns:p="http://schemas.openxmlformats.org/presentationml/2006/main">
  <p:tag name="GENSWF_SLIDE_UID" val="{402F42C0-02CE-4875-B826-367E85A519AC}:266"/>
</p:tagLst>
</file>

<file path=ppt/tags/tag13.xml><?xml version="1.0" encoding="utf-8"?>
<p:tagLst xmlns:a="http://schemas.openxmlformats.org/drawingml/2006/main" xmlns:r="http://schemas.openxmlformats.org/officeDocument/2006/relationships" xmlns:p="http://schemas.openxmlformats.org/presentationml/2006/main">
  <p:tag name="GENSWF_SLIDE_UID" val="{D49A9DD1-650B-4136-87ED-F1F5E591CE6C}:267"/>
</p:tagLst>
</file>

<file path=ppt/tags/tag14.xml><?xml version="1.0" encoding="utf-8"?>
<p:tagLst xmlns:a="http://schemas.openxmlformats.org/drawingml/2006/main" xmlns:r="http://schemas.openxmlformats.org/officeDocument/2006/relationships" xmlns:p="http://schemas.openxmlformats.org/presentationml/2006/main">
  <p:tag name="GENSWF_SLIDE_UID" val="{3349DABC-1319-48B7-B2F4-AF15B8FE63C3}:268"/>
</p:tagLst>
</file>

<file path=ppt/tags/tag15.xml><?xml version="1.0" encoding="utf-8"?>
<p:tagLst xmlns:a="http://schemas.openxmlformats.org/drawingml/2006/main" xmlns:r="http://schemas.openxmlformats.org/officeDocument/2006/relationships" xmlns:p="http://schemas.openxmlformats.org/presentationml/2006/main">
  <p:tag name="GENSWF_SLIDE_UID" val="{631C45F6-B999-498E-B7A9-0C66295E4858}:269"/>
</p:tagLst>
</file>

<file path=ppt/tags/tag16.xml><?xml version="1.0" encoding="utf-8"?>
<p:tagLst xmlns:a="http://schemas.openxmlformats.org/drawingml/2006/main" xmlns:r="http://schemas.openxmlformats.org/officeDocument/2006/relationships" xmlns:p="http://schemas.openxmlformats.org/presentationml/2006/main">
  <p:tag name="GENSWF_SLIDE_UID" val="{941C6AC9-3F2D-48A6-B4D9-1BA2A9DAD569}:270"/>
</p:tagLst>
</file>

<file path=ppt/tags/tag17.xml><?xml version="1.0" encoding="utf-8"?>
<p:tagLst xmlns:a="http://schemas.openxmlformats.org/drawingml/2006/main" xmlns:r="http://schemas.openxmlformats.org/officeDocument/2006/relationships" xmlns:p="http://schemas.openxmlformats.org/presentationml/2006/main">
  <p:tag name="GENSWF_SLIDE_UID" val="{D64B3EFE-53BF-42E0-A6D8-EC28274E308C}:271"/>
</p:tagLst>
</file>

<file path=ppt/tags/tag18.xml><?xml version="1.0" encoding="utf-8"?>
<p:tagLst xmlns:a="http://schemas.openxmlformats.org/drawingml/2006/main" xmlns:r="http://schemas.openxmlformats.org/officeDocument/2006/relationships" xmlns:p="http://schemas.openxmlformats.org/presentationml/2006/main">
  <p:tag name="GENSWF_SLIDE_UID" val="{46B778B6-C4DB-4D96-818E-A048834D7B47}:272"/>
</p:tagLst>
</file>

<file path=ppt/tags/tag19.xml><?xml version="1.0" encoding="utf-8"?>
<p:tagLst xmlns:a="http://schemas.openxmlformats.org/drawingml/2006/main" xmlns:r="http://schemas.openxmlformats.org/officeDocument/2006/relationships" xmlns:p="http://schemas.openxmlformats.org/presentationml/2006/main">
  <p:tag name="GENSWF_SLIDE_UID" val="{30002B21-FED2-460D-A162-EC6211454A02}:273"/>
</p:tagLst>
</file>

<file path=ppt/tags/tag2.xml><?xml version="1.0" encoding="utf-8"?>
<p:tagLst xmlns:a="http://schemas.openxmlformats.org/drawingml/2006/main" xmlns:r="http://schemas.openxmlformats.org/officeDocument/2006/relationships" xmlns:p="http://schemas.openxmlformats.org/presentationml/2006/main">
  <p:tag name="GENSWF_SLIDE_UID" val="{C74102F4-2561-45B6-9C59-B3658D8AAACB}:326"/>
</p:tagLst>
</file>

<file path=ppt/tags/tag20.xml><?xml version="1.0" encoding="utf-8"?>
<p:tagLst xmlns:a="http://schemas.openxmlformats.org/drawingml/2006/main" xmlns:r="http://schemas.openxmlformats.org/officeDocument/2006/relationships" xmlns:p="http://schemas.openxmlformats.org/presentationml/2006/main">
  <p:tag name="GENSWF_SLIDE_UID" val="{D9364754-5FCE-4104-99C5-D0DBA93A2CE7}:274"/>
</p:tagLst>
</file>

<file path=ppt/tags/tag21.xml><?xml version="1.0" encoding="utf-8"?>
<p:tagLst xmlns:a="http://schemas.openxmlformats.org/drawingml/2006/main" xmlns:r="http://schemas.openxmlformats.org/officeDocument/2006/relationships" xmlns:p="http://schemas.openxmlformats.org/presentationml/2006/main">
  <p:tag name="GENSWF_SLIDE_UID" val="{0F02679D-AF69-4232-B2ED-A0157A304AAF}:275"/>
</p:tagLst>
</file>

<file path=ppt/tags/tag22.xml><?xml version="1.0" encoding="utf-8"?>
<p:tagLst xmlns:a="http://schemas.openxmlformats.org/drawingml/2006/main" xmlns:r="http://schemas.openxmlformats.org/officeDocument/2006/relationships" xmlns:p="http://schemas.openxmlformats.org/presentationml/2006/main">
  <p:tag name="GENSWF_SLIDE_UID" val="{6E65C362-9496-4F12-A1B5-2589965BC56B}:276"/>
</p:tagLst>
</file>

<file path=ppt/tags/tag23.xml><?xml version="1.0" encoding="utf-8"?>
<p:tagLst xmlns:a="http://schemas.openxmlformats.org/drawingml/2006/main" xmlns:r="http://schemas.openxmlformats.org/officeDocument/2006/relationships" xmlns:p="http://schemas.openxmlformats.org/presentationml/2006/main">
  <p:tag name="GENSWF_SLIDE_UID" val="{34915322-3E3D-4E33-8019-A40C51CBA6B9}:277"/>
</p:tagLst>
</file>

<file path=ppt/tags/tag24.xml><?xml version="1.0" encoding="utf-8"?>
<p:tagLst xmlns:a="http://schemas.openxmlformats.org/drawingml/2006/main" xmlns:r="http://schemas.openxmlformats.org/officeDocument/2006/relationships" xmlns:p="http://schemas.openxmlformats.org/presentationml/2006/main">
  <p:tag name="GENSWF_SLIDE_UID" val="{4216F01F-142E-4078-98D8-225167F026DB}:278"/>
</p:tagLst>
</file>

<file path=ppt/tags/tag25.xml><?xml version="1.0" encoding="utf-8"?>
<p:tagLst xmlns:a="http://schemas.openxmlformats.org/drawingml/2006/main" xmlns:r="http://schemas.openxmlformats.org/officeDocument/2006/relationships" xmlns:p="http://schemas.openxmlformats.org/presentationml/2006/main">
  <p:tag name="GENSWF_SLIDE_UID" val="{DB425DEA-4E38-483C-B05B-BD4A24A99B6E}:279"/>
</p:tagLst>
</file>

<file path=ppt/tags/tag26.xml><?xml version="1.0" encoding="utf-8"?>
<p:tagLst xmlns:a="http://schemas.openxmlformats.org/drawingml/2006/main" xmlns:r="http://schemas.openxmlformats.org/officeDocument/2006/relationships" xmlns:p="http://schemas.openxmlformats.org/presentationml/2006/main">
  <p:tag name="GENSWF_SLIDE_UID" val="{55BBAB59-887D-4150-AD59-1F47A6A1D20F}:280"/>
</p:tagLst>
</file>

<file path=ppt/tags/tag27.xml><?xml version="1.0" encoding="utf-8"?>
<p:tagLst xmlns:a="http://schemas.openxmlformats.org/drawingml/2006/main" xmlns:r="http://schemas.openxmlformats.org/officeDocument/2006/relationships" xmlns:p="http://schemas.openxmlformats.org/presentationml/2006/main">
  <p:tag name="GENSWF_SLIDE_UID" val="{E9ACFE88-9C46-4552-9BAF-71A01A0C022D}:281"/>
</p:tagLst>
</file>

<file path=ppt/tags/tag3.xml><?xml version="1.0" encoding="utf-8"?>
<p:tagLst xmlns:a="http://schemas.openxmlformats.org/drawingml/2006/main" xmlns:r="http://schemas.openxmlformats.org/officeDocument/2006/relationships" xmlns:p="http://schemas.openxmlformats.org/presentationml/2006/main">
  <p:tag name="GENSWF_SLIDE_UID" val="{C8202CDE-5F3F-4F1D-8326-29E435F23D6B}:257"/>
</p:tagLst>
</file>

<file path=ppt/tags/tag4.xml><?xml version="1.0" encoding="utf-8"?>
<p:tagLst xmlns:a="http://schemas.openxmlformats.org/drawingml/2006/main" xmlns:r="http://schemas.openxmlformats.org/officeDocument/2006/relationships" xmlns:p="http://schemas.openxmlformats.org/presentationml/2006/main">
  <p:tag name="GENSWF_SLIDE_UID" val="{37E8A3CD-41DB-4388-9DC8-B1BCA40E5253}:258"/>
</p:tagLst>
</file>

<file path=ppt/tags/tag5.xml><?xml version="1.0" encoding="utf-8"?>
<p:tagLst xmlns:a="http://schemas.openxmlformats.org/drawingml/2006/main" xmlns:r="http://schemas.openxmlformats.org/officeDocument/2006/relationships" xmlns:p="http://schemas.openxmlformats.org/presentationml/2006/main">
  <p:tag name="GENSWF_SLIDE_UID" val="{5DD90779-622F-4A79-A680-C499EDD00D44}:259"/>
</p:tagLst>
</file>

<file path=ppt/tags/tag6.xml><?xml version="1.0" encoding="utf-8"?>
<p:tagLst xmlns:a="http://schemas.openxmlformats.org/drawingml/2006/main" xmlns:r="http://schemas.openxmlformats.org/officeDocument/2006/relationships" xmlns:p="http://schemas.openxmlformats.org/presentationml/2006/main">
  <p:tag name="GENSWF_SLIDE_UID" val="{E53103B8-2CB2-4F85-9350-13D518908EB7}:260"/>
</p:tagLst>
</file>

<file path=ppt/tags/tag7.xml><?xml version="1.0" encoding="utf-8"?>
<p:tagLst xmlns:a="http://schemas.openxmlformats.org/drawingml/2006/main" xmlns:r="http://schemas.openxmlformats.org/officeDocument/2006/relationships" xmlns:p="http://schemas.openxmlformats.org/presentationml/2006/main">
  <p:tag name="GENSWF_SLIDE_UID" val="{AF8E98FE-5C61-4254-9EAC-ECC9D38760BF}:261"/>
</p:tagLst>
</file>

<file path=ppt/tags/tag8.xml><?xml version="1.0" encoding="utf-8"?>
<p:tagLst xmlns:a="http://schemas.openxmlformats.org/drawingml/2006/main" xmlns:r="http://schemas.openxmlformats.org/officeDocument/2006/relationships" xmlns:p="http://schemas.openxmlformats.org/presentationml/2006/main">
  <p:tag name="GENSWF_SLIDE_UID" val="{C6D1A3CA-609C-428B-B33E-211D25D19063}:262"/>
</p:tagLst>
</file>

<file path=ppt/tags/tag9.xml><?xml version="1.0" encoding="utf-8"?>
<p:tagLst xmlns:a="http://schemas.openxmlformats.org/drawingml/2006/main" xmlns:r="http://schemas.openxmlformats.org/officeDocument/2006/relationships" xmlns:p="http://schemas.openxmlformats.org/presentationml/2006/main">
  <p:tag name="GENSWF_SLIDE_UID" val="{84771849-C698-412F-8D5B-1157C8E50A6D}:263"/>
</p:tagLst>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970</Words>
  <Application>Microsoft Office PowerPoint</Application>
  <PresentationFormat>Widescreen</PresentationFormat>
  <Paragraphs>281</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Cookie</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Bai62.Pheptruconhotrongphamvi1000</dc:title>
  <dc:creator>Phạm Thanh Hằng (ADAS – GV)</dc:creator>
  <cp:lastModifiedBy>STD_NHA</cp:lastModifiedBy>
  <cp:revision>3</cp:revision>
  <dcterms:created xsi:type="dcterms:W3CDTF">2021-06-02T01:34:28Z</dcterms:created>
  <dcterms:modified xsi:type="dcterms:W3CDTF">2025-04-06T12:18:47Z</dcterms:modified>
</cp:coreProperties>
</file>