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7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70DFE-70C3-4FD3-A881-4C39D525BFF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6BF4-8D17-4A88-A384-815FCB70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8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5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F192-BFD1-41AA-BC31-D231DED87F5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D5C3-C171-477B-9EF9-91FB4C7B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83581" y="1767058"/>
            <a:ext cx="11008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Luyện </a:t>
            </a:r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</a:p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giao tiếp kết nối; </a:t>
            </a:r>
          </a:p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phẩy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7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câu thích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mỗi ô vuông </a:t>
            </a:r>
            <a:endParaRPr lang="en-US" sz="4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văn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là bạn của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thường thích xem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thích nghe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 truyền hình. Còn em thích nhất là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</a:t>
            </a:r>
            <a:r>
              <a:rPr lang="vi-VN" sz="3200" i="1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153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5</cp:revision>
  <dcterms:created xsi:type="dcterms:W3CDTF">2025-04-04T07:54:07Z</dcterms:created>
  <dcterms:modified xsi:type="dcterms:W3CDTF">2025-04-06T12:35:17Z</dcterms:modified>
</cp:coreProperties>
</file>