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tags/tag9.xml" ContentType="application/vnd.openxmlformats-officedocument.presentationml.tags+xml"/>
  <Override PartName="/ppt/notesSlides/notesSlide7.xml" ContentType="application/vnd.openxmlformats-officedocument.presentationml.notesSlide+xml"/>
  <Override PartName="/ppt/tags/tag10.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6" r:id="rId2"/>
    <p:sldId id="257" r:id="rId3"/>
    <p:sldId id="259" r:id="rId4"/>
    <p:sldId id="260" r:id="rId5"/>
    <p:sldId id="261" r:id="rId6"/>
    <p:sldId id="262" r:id="rId7"/>
    <p:sldId id="263" r:id="rId8"/>
    <p:sldId id="264" r:id="rId9"/>
    <p:sldId id="265" r:id="rId10"/>
  </p:sldIdLst>
  <p:sldSz cx="12192000" cy="6858000"/>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485"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0710F4-6F3F-4167-BD3C-DF8DBED62637}" type="datetimeFigureOut">
              <a:rPr lang="en-US" smtClean="0"/>
              <a:t>4/6/2025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3F8240-88AA-4CCC-90CC-7BBFBB6CEF0C}" type="slidenum">
              <a:rPr lang="en-US" smtClean="0"/>
              <a:t>‹#›</a:t>
            </a:fld>
            <a:endParaRPr lang="en-US"/>
          </a:p>
        </p:txBody>
      </p:sp>
    </p:spTree>
    <p:extLst>
      <p:ext uri="{BB962C8B-B14F-4D97-AF65-F5344CB8AC3E}">
        <p14:creationId xmlns:p14="http://schemas.microsoft.com/office/powerpoint/2010/main" val="15076415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3F8240-88AA-4CCC-90CC-7BBFBB6CEF0C}" type="slidenum">
              <a:rPr lang="en-US" smtClean="0"/>
              <a:t>1</a:t>
            </a:fld>
            <a:endParaRPr lang="en-US"/>
          </a:p>
        </p:txBody>
      </p:sp>
    </p:spTree>
    <p:extLst>
      <p:ext uri="{BB962C8B-B14F-4D97-AF65-F5344CB8AC3E}">
        <p14:creationId xmlns:p14="http://schemas.microsoft.com/office/powerpoint/2010/main" val="21562784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3"/>
        <p:cNvGrpSpPr/>
        <p:nvPr/>
      </p:nvGrpSpPr>
      <p:grpSpPr>
        <a:xfrm>
          <a:off x="0" y="0"/>
          <a:ext cx="0" cy="0"/>
          <a:chOff x="0" y="0"/>
          <a:chExt cx="0" cy="0"/>
        </a:xfrm>
      </p:grpSpPr>
      <p:sp>
        <p:nvSpPr>
          <p:cNvPr id="2594" name="Google Shape;2594;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95" name="Google Shape;2595;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64518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8"/>
        <p:cNvGrpSpPr/>
        <p:nvPr/>
      </p:nvGrpSpPr>
      <p:grpSpPr>
        <a:xfrm>
          <a:off x="0" y="0"/>
          <a:ext cx="0" cy="0"/>
          <a:chOff x="0" y="0"/>
          <a:chExt cx="0" cy="0"/>
        </a:xfrm>
      </p:grpSpPr>
      <p:sp>
        <p:nvSpPr>
          <p:cNvPr id="2609" name="Google Shape;260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10" name="Google Shape;2610;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939280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5"/>
        <p:cNvGrpSpPr/>
        <p:nvPr/>
      </p:nvGrpSpPr>
      <p:grpSpPr>
        <a:xfrm>
          <a:off x="0" y="0"/>
          <a:ext cx="0" cy="0"/>
          <a:chOff x="0" y="0"/>
          <a:chExt cx="0" cy="0"/>
        </a:xfrm>
      </p:grpSpPr>
      <p:sp>
        <p:nvSpPr>
          <p:cNvPr id="2616" name="Google Shape;2616;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17" name="Google Shape;2617;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976708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9"/>
        <p:cNvGrpSpPr/>
        <p:nvPr/>
      </p:nvGrpSpPr>
      <p:grpSpPr>
        <a:xfrm>
          <a:off x="0" y="0"/>
          <a:ext cx="0" cy="0"/>
          <a:chOff x="0" y="0"/>
          <a:chExt cx="0" cy="0"/>
        </a:xfrm>
      </p:grpSpPr>
      <p:sp>
        <p:nvSpPr>
          <p:cNvPr id="3250" name="Google Shape;3250;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51" name="Google Shape;3251;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402205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1"/>
        <p:cNvGrpSpPr/>
        <p:nvPr/>
      </p:nvGrpSpPr>
      <p:grpSpPr>
        <a:xfrm>
          <a:off x="0" y="0"/>
          <a:ext cx="0" cy="0"/>
          <a:chOff x="0" y="0"/>
          <a:chExt cx="0" cy="0"/>
        </a:xfrm>
      </p:grpSpPr>
      <p:sp>
        <p:nvSpPr>
          <p:cNvPr id="3282" name="Google Shape;3282;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83" name="Google Shape;3283;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712051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14"/>
        <p:cNvGrpSpPr/>
        <p:nvPr/>
      </p:nvGrpSpPr>
      <p:grpSpPr>
        <a:xfrm>
          <a:off x="0" y="0"/>
          <a:ext cx="0" cy="0"/>
          <a:chOff x="0" y="0"/>
          <a:chExt cx="0" cy="0"/>
        </a:xfrm>
      </p:grpSpPr>
      <p:sp>
        <p:nvSpPr>
          <p:cNvPr id="3315" name="Google Shape;3315;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16" name="Google Shape;3316;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865280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0"/>
        <p:cNvGrpSpPr/>
        <p:nvPr/>
      </p:nvGrpSpPr>
      <p:grpSpPr>
        <a:xfrm>
          <a:off x="0" y="0"/>
          <a:ext cx="0" cy="0"/>
          <a:chOff x="0" y="0"/>
          <a:chExt cx="0" cy="0"/>
        </a:xfrm>
      </p:grpSpPr>
      <p:sp>
        <p:nvSpPr>
          <p:cNvPr id="3331" name="Google Shape;3331;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32" name="Google Shape;3332;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68435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5165DC-75A9-4A07-B9A6-050441B5FF6B}" type="datetimeFigureOut">
              <a:rPr lang="en-US" smtClean="0"/>
              <a:t>4/6/2025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699B88-5E31-4147-8104-E9922EA73CD3}" type="slidenum">
              <a:rPr lang="en-US" smtClean="0"/>
              <a:t>‹#›</a:t>
            </a:fld>
            <a:endParaRPr lang="en-US"/>
          </a:p>
        </p:txBody>
      </p:sp>
    </p:spTree>
    <p:extLst>
      <p:ext uri="{BB962C8B-B14F-4D97-AF65-F5344CB8AC3E}">
        <p14:creationId xmlns:p14="http://schemas.microsoft.com/office/powerpoint/2010/main" val="860075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5165DC-75A9-4A07-B9A6-050441B5FF6B}" type="datetimeFigureOut">
              <a:rPr lang="en-US" smtClean="0"/>
              <a:t>4/6/2025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699B88-5E31-4147-8104-E9922EA73CD3}" type="slidenum">
              <a:rPr lang="en-US" smtClean="0"/>
              <a:t>‹#›</a:t>
            </a:fld>
            <a:endParaRPr lang="en-US"/>
          </a:p>
        </p:txBody>
      </p:sp>
    </p:spTree>
    <p:extLst>
      <p:ext uri="{BB962C8B-B14F-4D97-AF65-F5344CB8AC3E}">
        <p14:creationId xmlns:p14="http://schemas.microsoft.com/office/powerpoint/2010/main" val="808053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5165DC-75A9-4A07-B9A6-050441B5FF6B}" type="datetimeFigureOut">
              <a:rPr lang="en-US" smtClean="0"/>
              <a:t>4/6/2025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699B88-5E31-4147-8104-E9922EA73CD3}" type="slidenum">
              <a:rPr lang="en-US" smtClean="0"/>
              <a:t>‹#›</a:t>
            </a:fld>
            <a:endParaRPr lang="en-US"/>
          </a:p>
        </p:txBody>
      </p:sp>
    </p:spTree>
    <p:extLst>
      <p:ext uri="{BB962C8B-B14F-4D97-AF65-F5344CB8AC3E}">
        <p14:creationId xmlns:p14="http://schemas.microsoft.com/office/powerpoint/2010/main" val="18425937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2_Title Slide">
  <p:cSld name="2_Title Slide">
    <p:bg>
      <p:bgPr>
        <a:solidFill>
          <a:srgbClr val="4F6128"/>
        </a:solidFill>
        <a:effectLst/>
      </p:bgPr>
    </p:bg>
    <p:spTree>
      <p:nvGrpSpPr>
        <p:cNvPr id="1" name="Shape 9"/>
        <p:cNvGrpSpPr/>
        <p:nvPr/>
      </p:nvGrpSpPr>
      <p:grpSpPr>
        <a:xfrm>
          <a:off x="0" y="0"/>
          <a:ext cx="0" cy="0"/>
          <a:chOff x="0" y="0"/>
          <a:chExt cx="0" cy="0"/>
        </a:xfrm>
      </p:grpSpPr>
      <p:grpSp>
        <p:nvGrpSpPr>
          <p:cNvPr id="10" name="Google Shape;10;p23"/>
          <p:cNvGrpSpPr/>
          <p:nvPr/>
        </p:nvGrpSpPr>
        <p:grpSpPr>
          <a:xfrm>
            <a:off x="395894" y="219519"/>
            <a:ext cx="11613234" cy="6240131"/>
            <a:chOff x="395894" y="219519"/>
            <a:chExt cx="8518865" cy="4788281"/>
          </a:xfrm>
        </p:grpSpPr>
        <p:sp>
          <p:nvSpPr>
            <p:cNvPr id="11" name="Google Shape;11;p2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2" name="Google Shape;12;p23"/>
            <p:cNvGrpSpPr/>
            <p:nvPr/>
          </p:nvGrpSpPr>
          <p:grpSpPr>
            <a:xfrm>
              <a:off x="8341543" y="2282008"/>
              <a:ext cx="569676" cy="380612"/>
              <a:chOff x="8341543" y="2282008"/>
              <a:chExt cx="569676" cy="380612"/>
            </a:xfrm>
          </p:grpSpPr>
          <p:sp>
            <p:nvSpPr>
              <p:cNvPr id="13" name="Google Shape;13;p2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 name="Google Shape;14;p2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15" name="Google Shape;15;p2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6" name="Google Shape;16;p23"/>
            <p:cNvGrpSpPr/>
            <p:nvPr/>
          </p:nvGrpSpPr>
          <p:grpSpPr>
            <a:xfrm>
              <a:off x="8341543" y="1721094"/>
              <a:ext cx="569676" cy="380612"/>
              <a:chOff x="8341543" y="1721094"/>
              <a:chExt cx="569676" cy="380612"/>
            </a:xfrm>
          </p:grpSpPr>
          <p:sp>
            <p:nvSpPr>
              <p:cNvPr id="17" name="Google Shape;17;p2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 name="Google Shape;18;p2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19" name="Google Shape;19;p23"/>
            <p:cNvGrpSpPr/>
            <p:nvPr/>
          </p:nvGrpSpPr>
          <p:grpSpPr>
            <a:xfrm>
              <a:off x="8346273" y="1183592"/>
              <a:ext cx="568486" cy="388014"/>
              <a:chOff x="8346273" y="1183592"/>
              <a:chExt cx="568486" cy="388014"/>
            </a:xfrm>
          </p:grpSpPr>
          <p:sp>
            <p:nvSpPr>
              <p:cNvPr id="20" name="Google Shape;20;p2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 name="Google Shape;21;p2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2" name="Google Shape;22;p23"/>
            <p:cNvGrpSpPr/>
            <p:nvPr/>
          </p:nvGrpSpPr>
          <p:grpSpPr>
            <a:xfrm>
              <a:off x="8341543" y="606635"/>
              <a:ext cx="569676" cy="388014"/>
              <a:chOff x="8341543" y="606635"/>
              <a:chExt cx="569676" cy="388014"/>
            </a:xfrm>
          </p:grpSpPr>
          <p:sp>
            <p:nvSpPr>
              <p:cNvPr id="23" name="Google Shape;23;p2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 name="Google Shape;24;p2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5" name="Google Shape;25;p23"/>
            <p:cNvGrpSpPr/>
            <p:nvPr/>
          </p:nvGrpSpPr>
          <p:grpSpPr>
            <a:xfrm>
              <a:off x="8341543" y="2842933"/>
              <a:ext cx="569676" cy="380612"/>
              <a:chOff x="8341543" y="2282008"/>
              <a:chExt cx="569676" cy="380612"/>
            </a:xfrm>
          </p:grpSpPr>
          <p:sp>
            <p:nvSpPr>
              <p:cNvPr id="26" name="Google Shape;26;p2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 name="Google Shape;27;p2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8" name="Google Shape;28;p23"/>
            <p:cNvGrpSpPr/>
            <p:nvPr/>
          </p:nvGrpSpPr>
          <p:grpSpPr>
            <a:xfrm>
              <a:off x="8341543" y="3403858"/>
              <a:ext cx="569676" cy="380612"/>
              <a:chOff x="8341543" y="2282008"/>
              <a:chExt cx="569676" cy="380612"/>
            </a:xfrm>
          </p:grpSpPr>
          <p:sp>
            <p:nvSpPr>
              <p:cNvPr id="29" name="Google Shape;29;p2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 name="Google Shape;30;p2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31" name="Google Shape;31;p2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 name="Google Shape;32;p2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3" name="Google Shape;33;p23"/>
          <p:cNvGrpSpPr/>
          <p:nvPr/>
        </p:nvGrpSpPr>
        <p:grpSpPr>
          <a:xfrm>
            <a:off x="989192" y="5645930"/>
            <a:ext cx="615189" cy="535538"/>
            <a:chOff x="2495125" y="2142250"/>
            <a:chExt cx="444275" cy="398525"/>
          </a:xfrm>
        </p:grpSpPr>
        <p:sp>
          <p:nvSpPr>
            <p:cNvPr id="34" name="Google Shape;34;p23"/>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 name="Google Shape;35;p23"/>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6" name="Google Shape;36;p23"/>
          <p:cNvGrpSpPr/>
          <p:nvPr/>
        </p:nvGrpSpPr>
        <p:grpSpPr>
          <a:xfrm>
            <a:off x="10177821" y="427685"/>
            <a:ext cx="403468" cy="378112"/>
            <a:chOff x="3243875" y="2372825"/>
            <a:chExt cx="291375" cy="281375"/>
          </a:xfrm>
        </p:grpSpPr>
        <p:sp>
          <p:nvSpPr>
            <p:cNvPr id="37" name="Google Shape;37;p23"/>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 name="Google Shape;38;p23"/>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 name="Google Shape;39;p23"/>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 name="Google Shape;40;p23"/>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 name="Google Shape;41;p23"/>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 name="Google Shape;42;p23"/>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 name="Google Shape;43;p23"/>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 name="Google Shape;44;p23"/>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 name="Google Shape;45;p23"/>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 name="Google Shape;46;p23"/>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 name="Google Shape;47;p23"/>
          <p:cNvGrpSpPr/>
          <p:nvPr/>
        </p:nvGrpSpPr>
        <p:grpSpPr>
          <a:xfrm>
            <a:off x="11004071" y="1043373"/>
            <a:ext cx="230796" cy="226531"/>
            <a:chOff x="4954425" y="2036375"/>
            <a:chExt cx="166675" cy="168575"/>
          </a:xfrm>
        </p:grpSpPr>
        <p:sp>
          <p:nvSpPr>
            <p:cNvPr id="48" name="Google Shape;48;p2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 name="Google Shape;49;p2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50" name="Google Shape;50;p23"/>
          <p:cNvSpPr/>
          <p:nvPr/>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 name="Google Shape;51;p23"/>
          <p:cNvSpPr/>
          <p:nvPr/>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52" name="Google Shape;52;p23"/>
          <p:cNvGrpSpPr/>
          <p:nvPr/>
        </p:nvGrpSpPr>
        <p:grpSpPr>
          <a:xfrm>
            <a:off x="817359" y="5192331"/>
            <a:ext cx="230796" cy="226531"/>
            <a:chOff x="4954425" y="2036375"/>
            <a:chExt cx="166675" cy="168575"/>
          </a:xfrm>
        </p:grpSpPr>
        <p:sp>
          <p:nvSpPr>
            <p:cNvPr id="53" name="Google Shape;53;p2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4" name="Google Shape;54;p2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55" name="Google Shape;55;p23"/>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6" name="Google Shape;56;p23"/>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 name="Google Shape;57;p23"/>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8" name="Google Shape;58;p23"/>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 name="Google Shape;59;p23"/>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0" name="Google Shape;60;p23"/>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1" name="Google Shape;61;p23"/>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2" name="Google Shape;62;p23"/>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3" name="Google Shape;63;p23"/>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4" name="Google Shape;64;p23"/>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5" name="Google Shape;65;p23"/>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6" name="Google Shape;66;p23"/>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7" name="Google Shape;67;p23"/>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8" name="Google Shape;68;p23"/>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9" name="Google Shape;69;p23"/>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0" name="Google Shape;70;p23"/>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1" name="Google Shape;71;p23"/>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2" name="Google Shape;72;p23"/>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3" name="Google Shape;73;p23"/>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4" name="Google Shape;74;p23"/>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5" name="Google Shape;75;p23"/>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6" name="Google Shape;76;p23"/>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7" name="Google Shape;77;p23"/>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8" name="Google Shape;78;p23"/>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9" name="Google Shape;79;p23"/>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0" name="Google Shape;80;p23"/>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1" name="Google Shape;81;p23"/>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2" name="Google Shape;82;p23"/>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3" name="Google Shape;83;p23"/>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4" name="Google Shape;84;p23"/>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5" name="Google Shape;85;p23"/>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6" name="Google Shape;86;p23"/>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7" name="Google Shape;87;p23"/>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8" name="Google Shape;88;p23"/>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9" name="Google Shape;89;p23"/>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0" name="Google Shape;90;p23"/>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1" name="Google Shape;91;p23"/>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2" name="Google Shape;92;p23"/>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3" name="Google Shape;93;p23"/>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4" name="Google Shape;94;p23"/>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5" name="Google Shape;95;p23"/>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6" name="Google Shape;96;p23"/>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7" name="Google Shape;97;p23"/>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8" name="Google Shape;98;p23"/>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9" name="Google Shape;99;p23"/>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0" name="Google Shape;100;p23"/>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01" name="Google Shape;101;p23"/>
          <p:cNvGrpSpPr/>
          <p:nvPr/>
        </p:nvGrpSpPr>
        <p:grpSpPr>
          <a:xfrm>
            <a:off x="896619" y="1566374"/>
            <a:ext cx="9867486" cy="4807426"/>
            <a:chOff x="741115" y="853968"/>
            <a:chExt cx="7691377" cy="4021392"/>
          </a:xfrm>
        </p:grpSpPr>
        <p:sp>
          <p:nvSpPr>
            <p:cNvPr id="102" name="Google Shape;102;p23"/>
            <p:cNvSpPr/>
            <p:nvPr/>
          </p:nvSpPr>
          <p:spPr>
            <a:xfrm>
              <a:off x="3121100" y="853968"/>
              <a:ext cx="3397427" cy="148170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03" name="Google Shape;103;p23"/>
            <p:cNvGrpSpPr/>
            <p:nvPr/>
          </p:nvGrpSpPr>
          <p:grpSpPr>
            <a:xfrm>
              <a:off x="741115" y="1203950"/>
              <a:ext cx="7691377" cy="3671410"/>
              <a:chOff x="741115" y="1203950"/>
              <a:chExt cx="7691377" cy="3671410"/>
            </a:xfrm>
          </p:grpSpPr>
          <p:sp>
            <p:nvSpPr>
              <p:cNvPr id="104" name="Google Shape;104;p23"/>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5" name="Google Shape;105;p23"/>
              <p:cNvSpPr/>
              <p:nvPr/>
            </p:nvSpPr>
            <p:spPr>
              <a:xfrm>
                <a:off x="1766314" y="1203950"/>
                <a:ext cx="2028300" cy="156548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6" name="Google Shape;106;p23"/>
              <p:cNvSpPr/>
              <p:nvPr/>
            </p:nvSpPr>
            <p:spPr>
              <a:xfrm>
                <a:off x="5585525" y="3231300"/>
                <a:ext cx="2028300" cy="140340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grpSp>
        <p:nvGrpSpPr>
          <p:cNvPr id="107" name="Google Shape;107;p23"/>
          <p:cNvGrpSpPr/>
          <p:nvPr/>
        </p:nvGrpSpPr>
        <p:grpSpPr>
          <a:xfrm>
            <a:off x="8391927" y="4047629"/>
            <a:ext cx="2301387" cy="1593766"/>
            <a:chOff x="4799733" y="3457797"/>
            <a:chExt cx="2301387" cy="1593766"/>
          </a:xfrm>
        </p:grpSpPr>
        <p:sp>
          <p:nvSpPr>
            <p:cNvPr id="108" name="Google Shape;108;p23"/>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9" name="Google Shape;109;p23"/>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0" name="Google Shape;110;p23"/>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1" name="Google Shape;111;p23"/>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2" name="Google Shape;112;p23"/>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3" name="Google Shape;113;p23"/>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4" name="Google Shape;114;p23"/>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5" name="Google Shape;115;p23"/>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6" name="Google Shape;116;p23"/>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7" name="Google Shape;117;p23"/>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8" name="Google Shape;118;p23"/>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9" name="Google Shape;119;p23"/>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0" name="Google Shape;120;p23"/>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1" name="Google Shape;121;p23"/>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2" name="Google Shape;122;p23"/>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3" name="Google Shape;123;p23"/>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4" name="Google Shape;124;p23"/>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5" name="Google Shape;125;p23"/>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6" name="Google Shape;126;p23"/>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7" name="Google Shape;127;p23"/>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8" name="Google Shape;128;p23"/>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9" name="Google Shape;129;p23"/>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0" name="Google Shape;130;p23"/>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1" name="Google Shape;131;p23"/>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2" name="Google Shape;132;p23"/>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3" name="Google Shape;133;p23"/>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4" name="Google Shape;134;p23"/>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5" name="Google Shape;135;p23"/>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6" name="Google Shape;136;p23"/>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7" name="Google Shape;137;p23"/>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8" name="Google Shape;138;p23"/>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9" name="Google Shape;139;p23"/>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0" name="Google Shape;140;p23"/>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1" name="Google Shape;141;p23"/>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2" name="Google Shape;142;p23"/>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3" name="Google Shape;143;p23"/>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4" name="Google Shape;144;p23"/>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5" name="Google Shape;145;p23"/>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6" name="Google Shape;146;p23"/>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7" name="Google Shape;147;p23"/>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8" name="Google Shape;148;p23"/>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9" name="Google Shape;149;p23"/>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0" name="Google Shape;150;p23"/>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1" name="Google Shape;151;p23"/>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2" name="Google Shape;152;p23"/>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3" name="Google Shape;153;p23"/>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4" name="Google Shape;154;p23"/>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5" name="Google Shape;155;p23"/>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6" name="Google Shape;156;p23"/>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7" name="Google Shape;157;p23"/>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8" name="Google Shape;158;p23"/>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9" name="Google Shape;159;p23"/>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0" name="Google Shape;160;p23"/>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1" name="Google Shape;161;p23"/>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2" name="Google Shape;162;p23"/>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3" name="Google Shape;163;p23"/>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164" name="Google Shape;164;p23"/>
          <p:cNvGrpSpPr/>
          <p:nvPr/>
        </p:nvGrpSpPr>
        <p:grpSpPr>
          <a:xfrm>
            <a:off x="1598355" y="3608289"/>
            <a:ext cx="2204156" cy="2018295"/>
            <a:chOff x="1598355" y="3608289"/>
            <a:chExt cx="2204156" cy="2018295"/>
          </a:xfrm>
        </p:grpSpPr>
        <p:grpSp>
          <p:nvGrpSpPr>
            <p:cNvPr id="165" name="Google Shape;165;p23"/>
            <p:cNvGrpSpPr/>
            <p:nvPr/>
          </p:nvGrpSpPr>
          <p:grpSpPr>
            <a:xfrm>
              <a:off x="1598355" y="4368136"/>
              <a:ext cx="868989" cy="1258447"/>
              <a:chOff x="3235834" y="3793115"/>
              <a:chExt cx="868989" cy="1258447"/>
            </a:xfrm>
          </p:grpSpPr>
          <p:sp>
            <p:nvSpPr>
              <p:cNvPr id="166" name="Google Shape;166;p23"/>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67" name="Google Shape;167;p23"/>
              <p:cNvGrpSpPr/>
              <p:nvPr/>
            </p:nvGrpSpPr>
            <p:grpSpPr>
              <a:xfrm>
                <a:off x="3235834" y="3793115"/>
                <a:ext cx="865418" cy="1258447"/>
                <a:chOff x="3235834" y="3793115"/>
                <a:chExt cx="865418" cy="1258447"/>
              </a:xfrm>
            </p:grpSpPr>
            <p:sp>
              <p:nvSpPr>
                <p:cNvPr id="168" name="Google Shape;168;p23"/>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9" name="Google Shape;169;p23"/>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0" name="Google Shape;170;p23"/>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1" name="Google Shape;171;p23"/>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2" name="Google Shape;172;p23"/>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3" name="Google Shape;173;p23"/>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4" name="Google Shape;174;p23"/>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5" name="Google Shape;175;p23"/>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6" name="Google Shape;176;p23"/>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7" name="Google Shape;177;p23"/>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8" name="Google Shape;178;p23"/>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9" name="Google Shape;179;p23"/>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0" name="Google Shape;180;p23"/>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1" name="Google Shape;181;p23"/>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2" name="Google Shape;182;p23"/>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3" name="Google Shape;183;p23"/>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4" name="Google Shape;184;p23"/>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5" name="Google Shape;185;p23"/>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6" name="Google Shape;186;p23"/>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7" name="Google Shape;187;p23"/>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8" name="Google Shape;188;p23"/>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9" name="Google Shape;189;p23"/>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0" name="Google Shape;190;p23"/>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1" name="Google Shape;191;p23"/>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sp>
          <p:nvSpPr>
            <p:cNvPr id="192" name="Google Shape;192;p23"/>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3" name="Google Shape;193;p23"/>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4" name="Google Shape;194;p23"/>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5" name="Google Shape;195;p23"/>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6" name="Google Shape;196;p23"/>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7" name="Google Shape;197;p23"/>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8" name="Google Shape;198;p23"/>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9" name="Google Shape;199;p23"/>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0" name="Google Shape;200;p23"/>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1" name="Google Shape;201;p23"/>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2" name="Google Shape;202;p23"/>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3" name="Google Shape;203;p23"/>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4" name="Google Shape;204;p23"/>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5" name="Google Shape;205;p23"/>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6" name="Google Shape;206;p23"/>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7" name="Google Shape;207;p23"/>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8" name="Google Shape;208;p23"/>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9" name="Google Shape;209;p23"/>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0" name="Google Shape;210;p23"/>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1" name="Google Shape;211;p23"/>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2" name="Google Shape;212;p23"/>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3" name="Google Shape;213;p23"/>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4" name="Google Shape;214;p23"/>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5" name="Google Shape;215;p23"/>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6" name="Google Shape;216;p23"/>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7" name="Google Shape;217;p23"/>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8" name="Google Shape;218;p23"/>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9" name="Google Shape;219;p23"/>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0" name="Google Shape;220;p23"/>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1" name="Google Shape;221;p23"/>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2" name="Google Shape;222;p23"/>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3" name="Google Shape;223;p23"/>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4" name="Google Shape;224;p23"/>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5" name="Google Shape;225;p23"/>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6" name="Google Shape;226;p23"/>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7" name="Google Shape;227;p23"/>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8" name="Google Shape;228;p23"/>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9" name="Google Shape;229;p23"/>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0" name="Google Shape;230;p23"/>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1" name="Google Shape;231;p23"/>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32" name="Google Shape;232;p23"/>
            <p:cNvGrpSpPr/>
            <p:nvPr/>
          </p:nvGrpSpPr>
          <p:grpSpPr>
            <a:xfrm>
              <a:off x="3041664" y="5111577"/>
              <a:ext cx="320455" cy="156580"/>
              <a:chOff x="2774143" y="4536556"/>
              <a:chExt cx="320455" cy="156580"/>
            </a:xfrm>
          </p:grpSpPr>
          <p:sp>
            <p:nvSpPr>
              <p:cNvPr id="233" name="Google Shape;233;p23"/>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4" name="Google Shape;234;p23"/>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5" name="Google Shape;235;p23"/>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36" name="Google Shape;236;p23"/>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37" name="Google Shape;237;p23"/>
          <p:cNvGrpSpPr/>
          <p:nvPr/>
        </p:nvGrpSpPr>
        <p:grpSpPr>
          <a:xfrm>
            <a:off x="1524301" y="5626805"/>
            <a:ext cx="9320239" cy="1231194"/>
            <a:chOff x="1524301" y="5626805"/>
            <a:chExt cx="9320239" cy="1231194"/>
          </a:xfrm>
        </p:grpSpPr>
        <p:sp>
          <p:nvSpPr>
            <p:cNvPr id="238" name="Google Shape;238;p23"/>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39" name="Google Shape;239;p23"/>
            <p:cNvGrpSpPr/>
            <p:nvPr/>
          </p:nvGrpSpPr>
          <p:grpSpPr>
            <a:xfrm>
              <a:off x="1524301" y="5626805"/>
              <a:ext cx="9320239" cy="1231194"/>
              <a:chOff x="929285" y="5051507"/>
              <a:chExt cx="7315206" cy="1231194"/>
            </a:xfrm>
          </p:grpSpPr>
          <p:sp>
            <p:nvSpPr>
              <p:cNvPr id="240" name="Google Shape;240;p23"/>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1" name="Google Shape;241;p23"/>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2" name="Google Shape;242;p23"/>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3" name="Google Shape;243;p23"/>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4" name="Google Shape;244;p23"/>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5" name="Google Shape;245;p23"/>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spTree>
    <p:extLst>
      <p:ext uri="{BB962C8B-B14F-4D97-AF65-F5344CB8AC3E}">
        <p14:creationId xmlns:p14="http://schemas.microsoft.com/office/powerpoint/2010/main" val="1688172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37"/>
                                        </p:tgtEl>
                                        <p:attrNameLst>
                                          <p:attrName>style.visibility</p:attrName>
                                        </p:attrNameLst>
                                      </p:cBhvr>
                                      <p:to>
                                        <p:strVal val="visible"/>
                                      </p:to>
                                    </p:set>
                                    <p:anim calcmode="lin" valueType="num">
                                      <p:cBhvr additive="base">
                                        <p:cTn id="7" dur="500"/>
                                        <p:tgtEl>
                                          <p:spTgt spid="237"/>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164"/>
                                        </p:tgtEl>
                                        <p:attrNameLst>
                                          <p:attrName>style.visibility</p:attrName>
                                        </p:attrNameLst>
                                      </p:cBhvr>
                                      <p:to>
                                        <p:strVal val="visible"/>
                                      </p:to>
                                    </p:set>
                                    <p:anim calcmode="lin" valueType="num">
                                      <p:cBhvr additive="base">
                                        <p:cTn id="11" dur="500"/>
                                        <p:tgtEl>
                                          <p:spTgt spid="164"/>
                                        </p:tgtEl>
                                        <p:attrNameLst>
                                          <p:attrName>ppt_x</p:attrName>
                                        </p:attrNameLst>
                                      </p:cBhvr>
                                      <p:tavLst>
                                        <p:tav tm="0">
                                          <p:val>
                                            <p:strVal val="#ppt_x-1"/>
                                          </p:val>
                                        </p:tav>
                                        <p:tav tm="100000">
                                          <p:val>
                                            <p:strVal val="#ppt_x"/>
                                          </p:val>
                                        </p:tav>
                                      </p:tavLst>
                                    </p:anim>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107"/>
                                        </p:tgtEl>
                                        <p:attrNameLst>
                                          <p:attrName>style.visibility</p:attrName>
                                        </p:attrNameLst>
                                      </p:cBhvr>
                                      <p:to>
                                        <p:strVal val="visible"/>
                                      </p:to>
                                    </p:set>
                                    <p:anim calcmode="lin" valueType="num">
                                      <p:cBhvr additive="base">
                                        <p:cTn id="15" dur="500"/>
                                        <p:tgtEl>
                                          <p:spTgt spid="107"/>
                                        </p:tgtEl>
                                        <p:attrNameLst>
                                          <p:attrName>ppt_x</p:attrName>
                                        </p:attrNameLst>
                                      </p:cBhvr>
                                      <p:tavLst>
                                        <p:tav tm="0">
                                          <p:val>
                                            <p:strVal val="#ppt_x+1"/>
                                          </p:val>
                                        </p:tav>
                                        <p:tav tm="100000">
                                          <p:val>
                                            <p:strVal val="#ppt_x"/>
                                          </p:val>
                                        </p:tav>
                                      </p:tavLst>
                                    </p:anim>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0"/>
                                          </p:stCondLst>
                                        </p:cTn>
                                        <p:tgtEl>
                                          <p:spTgt spid="1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4_Title and Content">
  <p:cSld name="14_Title and Content">
    <p:bg>
      <p:bgPr>
        <a:solidFill>
          <a:srgbClr val="4F6128"/>
        </a:solidFill>
        <a:effectLst/>
      </p:bgPr>
    </p:bg>
    <p:spTree>
      <p:nvGrpSpPr>
        <p:cNvPr id="1" name="Shape 454"/>
        <p:cNvGrpSpPr/>
        <p:nvPr/>
      </p:nvGrpSpPr>
      <p:grpSpPr>
        <a:xfrm>
          <a:off x="0" y="0"/>
          <a:ext cx="0" cy="0"/>
          <a:chOff x="0" y="0"/>
          <a:chExt cx="0" cy="0"/>
        </a:xfrm>
      </p:grpSpPr>
      <p:grpSp>
        <p:nvGrpSpPr>
          <p:cNvPr id="455" name="Google Shape;455;p25"/>
          <p:cNvGrpSpPr/>
          <p:nvPr/>
        </p:nvGrpSpPr>
        <p:grpSpPr>
          <a:xfrm>
            <a:off x="395894" y="219519"/>
            <a:ext cx="11613234" cy="6240131"/>
            <a:chOff x="395894" y="219519"/>
            <a:chExt cx="8518865" cy="4788281"/>
          </a:xfrm>
        </p:grpSpPr>
        <p:sp>
          <p:nvSpPr>
            <p:cNvPr id="456" name="Google Shape;456;p2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457" name="Google Shape;457;p25"/>
            <p:cNvGrpSpPr/>
            <p:nvPr/>
          </p:nvGrpSpPr>
          <p:grpSpPr>
            <a:xfrm>
              <a:off x="8341543" y="2282008"/>
              <a:ext cx="569676" cy="380612"/>
              <a:chOff x="8341543" y="2282008"/>
              <a:chExt cx="569676" cy="380612"/>
            </a:xfrm>
          </p:grpSpPr>
          <p:sp>
            <p:nvSpPr>
              <p:cNvPr id="458" name="Google Shape;458;p2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9" name="Google Shape;459;p2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60" name="Google Shape;460;p2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461" name="Google Shape;461;p25"/>
            <p:cNvGrpSpPr/>
            <p:nvPr/>
          </p:nvGrpSpPr>
          <p:grpSpPr>
            <a:xfrm>
              <a:off x="8341543" y="1721094"/>
              <a:ext cx="569676" cy="380612"/>
              <a:chOff x="8341543" y="1721094"/>
              <a:chExt cx="569676" cy="380612"/>
            </a:xfrm>
          </p:grpSpPr>
          <p:sp>
            <p:nvSpPr>
              <p:cNvPr id="462" name="Google Shape;462;p2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3" name="Google Shape;463;p2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64" name="Google Shape;464;p25"/>
            <p:cNvGrpSpPr/>
            <p:nvPr/>
          </p:nvGrpSpPr>
          <p:grpSpPr>
            <a:xfrm>
              <a:off x="8346273" y="1183592"/>
              <a:ext cx="568486" cy="388014"/>
              <a:chOff x="8346273" y="1183592"/>
              <a:chExt cx="568486" cy="388014"/>
            </a:xfrm>
          </p:grpSpPr>
          <p:sp>
            <p:nvSpPr>
              <p:cNvPr id="465" name="Google Shape;465;p2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6" name="Google Shape;466;p2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67" name="Google Shape;467;p25"/>
            <p:cNvGrpSpPr/>
            <p:nvPr/>
          </p:nvGrpSpPr>
          <p:grpSpPr>
            <a:xfrm>
              <a:off x="8341543" y="606635"/>
              <a:ext cx="569676" cy="388014"/>
              <a:chOff x="8341543" y="606635"/>
              <a:chExt cx="569676" cy="388014"/>
            </a:xfrm>
          </p:grpSpPr>
          <p:sp>
            <p:nvSpPr>
              <p:cNvPr id="468" name="Google Shape;468;p2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9" name="Google Shape;469;p2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0" name="Google Shape;470;p25"/>
            <p:cNvGrpSpPr/>
            <p:nvPr/>
          </p:nvGrpSpPr>
          <p:grpSpPr>
            <a:xfrm>
              <a:off x="8341543" y="2842933"/>
              <a:ext cx="569676" cy="380612"/>
              <a:chOff x="8341543" y="2282008"/>
              <a:chExt cx="569676" cy="380612"/>
            </a:xfrm>
          </p:grpSpPr>
          <p:sp>
            <p:nvSpPr>
              <p:cNvPr id="471" name="Google Shape;471;p2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2" name="Google Shape;472;p2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3" name="Google Shape;473;p25"/>
            <p:cNvGrpSpPr/>
            <p:nvPr/>
          </p:nvGrpSpPr>
          <p:grpSpPr>
            <a:xfrm>
              <a:off x="8341543" y="3403858"/>
              <a:ext cx="569676" cy="380612"/>
              <a:chOff x="8341543" y="2282008"/>
              <a:chExt cx="569676" cy="380612"/>
            </a:xfrm>
          </p:grpSpPr>
          <p:sp>
            <p:nvSpPr>
              <p:cNvPr id="474" name="Google Shape;474;p2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5" name="Google Shape;475;p2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76" name="Google Shape;476;p2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7" name="Google Shape;477;p2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78" name="Google Shape;478;p25"/>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9" name="Google Shape;479;p25"/>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0" name="Google Shape;480;p25"/>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1" name="Google Shape;481;p25"/>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2" name="Google Shape;482;p25"/>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3" name="Google Shape;483;p25"/>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4" name="Google Shape;484;p25"/>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5" name="Google Shape;485;p25"/>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6" name="Google Shape;486;p25"/>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7" name="Google Shape;487;p25"/>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8" name="Google Shape;488;p25"/>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9" name="Google Shape;489;p25"/>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0" name="Google Shape;490;p25"/>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1" name="Google Shape;491;p25"/>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2" name="Google Shape;492;p25"/>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3" name="Google Shape;493;p25"/>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4" name="Google Shape;494;p25"/>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5" name="Google Shape;495;p25"/>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6" name="Google Shape;496;p25"/>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7" name="Google Shape;497;p25"/>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8" name="Google Shape;498;p25"/>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9" name="Google Shape;499;p25"/>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0" name="Google Shape;500;p25"/>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1" name="Google Shape;501;p25"/>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2" name="Google Shape;502;p25"/>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3" name="Google Shape;503;p25"/>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4" name="Google Shape;504;p25"/>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5" name="Google Shape;505;p25"/>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6" name="Google Shape;506;p25"/>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7" name="Google Shape;507;p25"/>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8" name="Google Shape;508;p25"/>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9" name="Google Shape;509;p25"/>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0" name="Google Shape;510;p25"/>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1" name="Google Shape;511;p25"/>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2" name="Google Shape;512;p25"/>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3" name="Google Shape;513;p25"/>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4" name="Google Shape;514;p25"/>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5" name="Google Shape;515;p25"/>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6" name="Google Shape;516;p25"/>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7" name="Google Shape;517;p25"/>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8" name="Google Shape;518;p25"/>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9" name="Google Shape;519;p25"/>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20" name="Google Shape;520;p25"/>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21" name="Google Shape;521;p25"/>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22" name="Google Shape;522;p25"/>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pic>
        <p:nvPicPr>
          <p:cNvPr id="523" name="Google Shape;523;p25"/>
          <p:cNvPicPr preferRelativeResize="0"/>
          <p:nvPr/>
        </p:nvPicPr>
        <p:blipFill rotWithShape="1">
          <a:blip r:embed="rId2">
            <a:alphaModFix/>
          </a:blip>
          <a:srcRect/>
          <a:stretch/>
        </p:blipFill>
        <p:spPr>
          <a:xfrm>
            <a:off x="869345" y="364703"/>
            <a:ext cx="2069886" cy="1034943"/>
          </a:xfrm>
          <a:prstGeom prst="rect">
            <a:avLst/>
          </a:prstGeom>
          <a:noFill/>
          <a:ln>
            <a:noFill/>
          </a:ln>
        </p:spPr>
      </p:pic>
    </p:spTree>
    <p:extLst>
      <p:ext uri="{BB962C8B-B14F-4D97-AF65-F5344CB8AC3E}">
        <p14:creationId xmlns:p14="http://schemas.microsoft.com/office/powerpoint/2010/main" val="35590032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8_Title and Content">
  <p:cSld name="18_Title and Content">
    <p:bg>
      <p:bgPr>
        <a:solidFill>
          <a:srgbClr val="4F6128"/>
        </a:solidFill>
        <a:effectLst/>
      </p:bgPr>
    </p:bg>
    <p:spTree>
      <p:nvGrpSpPr>
        <p:cNvPr id="1" name="Shape 524"/>
        <p:cNvGrpSpPr/>
        <p:nvPr/>
      </p:nvGrpSpPr>
      <p:grpSpPr>
        <a:xfrm>
          <a:off x="0" y="0"/>
          <a:ext cx="0" cy="0"/>
          <a:chOff x="0" y="0"/>
          <a:chExt cx="0" cy="0"/>
        </a:xfrm>
      </p:grpSpPr>
      <p:grpSp>
        <p:nvGrpSpPr>
          <p:cNvPr id="525" name="Google Shape;525;p26"/>
          <p:cNvGrpSpPr/>
          <p:nvPr/>
        </p:nvGrpSpPr>
        <p:grpSpPr>
          <a:xfrm>
            <a:off x="395894" y="219519"/>
            <a:ext cx="11613234" cy="6240131"/>
            <a:chOff x="395894" y="219519"/>
            <a:chExt cx="8518865" cy="4788281"/>
          </a:xfrm>
        </p:grpSpPr>
        <p:sp>
          <p:nvSpPr>
            <p:cNvPr id="526" name="Google Shape;526;p2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27" name="Google Shape;527;p26"/>
            <p:cNvGrpSpPr/>
            <p:nvPr/>
          </p:nvGrpSpPr>
          <p:grpSpPr>
            <a:xfrm>
              <a:off x="8341543" y="2282008"/>
              <a:ext cx="569676" cy="380612"/>
              <a:chOff x="8341543" y="2282008"/>
              <a:chExt cx="569676" cy="380612"/>
            </a:xfrm>
          </p:grpSpPr>
          <p:sp>
            <p:nvSpPr>
              <p:cNvPr id="528" name="Google Shape;528;p2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29" name="Google Shape;529;p2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30" name="Google Shape;530;p2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31" name="Google Shape;531;p26"/>
            <p:cNvGrpSpPr/>
            <p:nvPr/>
          </p:nvGrpSpPr>
          <p:grpSpPr>
            <a:xfrm>
              <a:off x="8341543" y="1721094"/>
              <a:ext cx="569676" cy="380612"/>
              <a:chOff x="8341543" y="1721094"/>
              <a:chExt cx="569676" cy="380612"/>
            </a:xfrm>
          </p:grpSpPr>
          <p:sp>
            <p:nvSpPr>
              <p:cNvPr id="532" name="Google Shape;532;p2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3" name="Google Shape;533;p2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4" name="Google Shape;534;p26"/>
            <p:cNvGrpSpPr/>
            <p:nvPr/>
          </p:nvGrpSpPr>
          <p:grpSpPr>
            <a:xfrm>
              <a:off x="8346273" y="1183592"/>
              <a:ext cx="568486" cy="388014"/>
              <a:chOff x="8346273" y="1183592"/>
              <a:chExt cx="568486" cy="388014"/>
            </a:xfrm>
          </p:grpSpPr>
          <p:sp>
            <p:nvSpPr>
              <p:cNvPr id="535" name="Google Shape;535;p2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6" name="Google Shape;536;p2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7" name="Google Shape;537;p26"/>
            <p:cNvGrpSpPr/>
            <p:nvPr/>
          </p:nvGrpSpPr>
          <p:grpSpPr>
            <a:xfrm>
              <a:off x="8341543" y="606635"/>
              <a:ext cx="569676" cy="388014"/>
              <a:chOff x="8341543" y="606635"/>
              <a:chExt cx="569676" cy="388014"/>
            </a:xfrm>
          </p:grpSpPr>
          <p:sp>
            <p:nvSpPr>
              <p:cNvPr id="538" name="Google Shape;538;p2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9" name="Google Shape;539;p2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0" name="Google Shape;540;p26"/>
            <p:cNvGrpSpPr/>
            <p:nvPr/>
          </p:nvGrpSpPr>
          <p:grpSpPr>
            <a:xfrm>
              <a:off x="8341543" y="2842933"/>
              <a:ext cx="569676" cy="380612"/>
              <a:chOff x="8341543" y="2282008"/>
              <a:chExt cx="569676" cy="380612"/>
            </a:xfrm>
          </p:grpSpPr>
          <p:sp>
            <p:nvSpPr>
              <p:cNvPr id="541" name="Google Shape;541;p2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2" name="Google Shape;542;p2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3" name="Google Shape;543;p26"/>
            <p:cNvGrpSpPr/>
            <p:nvPr/>
          </p:nvGrpSpPr>
          <p:grpSpPr>
            <a:xfrm>
              <a:off x="8341543" y="3403858"/>
              <a:ext cx="569676" cy="380612"/>
              <a:chOff x="8341543" y="2282008"/>
              <a:chExt cx="569676" cy="380612"/>
            </a:xfrm>
          </p:grpSpPr>
          <p:sp>
            <p:nvSpPr>
              <p:cNvPr id="544" name="Google Shape;544;p2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5" name="Google Shape;545;p2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6" name="Google Shape;546;p2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7" name="Google Shape;547;p2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8" name="Google Shape;548;p26"/>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9" name="Google Shape;549;p26"/>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0" name="Google Shape;550;p26"/>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1" name="Google Shape;551;p26"/>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2" name="Google Shape;552;p26"/>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3" name="Google Shape;553;p26"/>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4" name="Google Shape;554;p26"/>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5" name="Google Shape;555;p26"/>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6" name="Google Shape;556;p26"/>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7" name="Google Shape;557;p26"/>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8" name="Google Shape;558;p26"/>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9" name="Google Shape;559;p26"/>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0" name="Google Shape;560;p26"/>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1" name="Google Shape;561;p26"/>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2" name="Google Shape;562;p26"/>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3" name="Google Shape;563;p26"/>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4" name="Google Shape;564;p26"/>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5" name="Google Shape;565;p26"/>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6" name="Google Shape;566;p26"/>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7" name="Google Shape;567;p26"/>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8" name="Google Shape;568;p26"/>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9" name="Google Shape;569;p26"/>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0" name="Google Shape;570;p26"/>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1" name="Google Shape;571;p26"/>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2" name="Google Shape;572;p26"/>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3" name="Google Shape;573;p26"/>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4" name="Google Shape;574;p26"/>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5" name="Google Shape;575;p26"/>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6" name="Google Shape;576;p26"/>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7" name="Google Shape;577;p26"/>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8" name="Google Shape;578;p26"/>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9" name="Google Shape;579;p26"/>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0" name="Google Shape;580;p26"/>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1" name="Google Shape;581;p26"/>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2" name="Google Shape;582;p26"/>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3" name="Google Shape;583;p26"/>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4" name="Google Shape;584;p26"/>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5" name="Google Shape;585;p26"/>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6" name="Google Shape;586;p26"/>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7" name="Google Shape;587;p26"/>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8" name="Google Shape;588;p26"/>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9" name="Google Shape;589;p26"/>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0" name="Google Shape;590;p26"/>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1" name="Google Shape;591;p26"/>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2" name="Google Shape;592;p26"/>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Tree>
    <p:extLst>
      <p:ext uri="{BB962C8B-B14F-4D97-AF65-F5344CB8AC3E}">
        <p14:creationId xmlns:p14="http://schemas.microsoft.com/office/powerpoint/2010/main" val="4650767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17_Title and Content">
  <p:cSld name="17_Title and Content">
    <p:bg>
      <p:bgPr>
        <a:solidFill>
          <a:srgbClr val="4F6128"/>
        </a:solidFill>
        <a:effectLst/>
      </p:bgPr>
    </p:bg>
    <p:spTree>
      <p:nvGrpSpPr>
        <p:cNvPr id="1" name="Shape 730"/>
        <p:cNvGrpSpPr/>
        <p:nvPr/>
      </p:nvGrpSpPr>
      <p:grpSpPr>
        <a:xfrm>
          <a:off x="0" y="0"/>
          <a:ext cx="0" cy="0"/>
          <a:chOff x="0" y="0"/>
          <a:chExt cx="0" cy="0"/>
        </a:xfrm>
      </p:grpSpPr>
      <p:grpSp>
        <p:nvGrpSpPr>
          <p:cNvPr id="731" name="Google Shape;731;p28"/>
          <p:cNvGrpSpPr/>
          <p:nvPr/>
        </p:nvGrpSpPr>
        <p:grpSpPr>
          <a:xfrm>
            <a:off x="395894" y="219519"/>
            <a:ext cx="11613234" cy="6240131"/>
            <a:chOff x="395894" y="219519"/>
            <a:chExt cx="8518865" cy="4788281"/>
          </a:xfrm>
        </p:grpSpPr>
        <p:sp>
          <p:nvSpPr>
            <p:cNvPr id="732" name="Google Shape;732;p2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733" name="Google Shape;733;p28"/>
            <p:cNvGrpSpPr/>
            <p:nvPr/>
          </p:nvGrpSpPr>
          <p:grpSpPr>
            <a:xfrm>
              <a:off x="8341543" y="2282008"/>
              <a:ext cx="569676" cy="380612"/>
              <a:chOff x="8341543" y="2282008"/>
              <a:chExt cx="569676" cy="380612"/>
            </a:xfrm>
          </p:grpSpPr>
          <p:sp>
            <p:nvSpPr>
              <p:cNvPr id="734" name="Google Shape;734;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35" name="Google Shape;735;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36" name="Google Shape;736;p2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737" name="Google Shape;737;p28"/>
            <p:cNvGrpSpPr/>
            <p:nvPr/>
          </p:nvGrpSpPr>
          <p:grpSpPr>
            <a:xfrm>
              <a:off x="8341543" y="1721094"/>
              <a:ext cx="569676" cy="380612"/>
              <a:chOff x="8341543" y="1721094"/>
              <a:chExt cx="569676" cy="380612"/>
            </a:xfrm>
          </p:grpSpPr>
          <p:sp>
            <p:nvSpPr>
              <p:cNvPr id="738" name="Google Shape;738;p2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39" name="Google Shape;739;p2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0" name="Google Shape;740;p28"/>
            <p:cNvGrpSpPr/>
            <p:nvPr/>
          </p:nvGrpSpPr>
          <p:grpSpPr>
            <a:xfrm>
              <a:off x="8346273" y="1183592"/>
              <a:ext cx="568486" cy="388014"/>
              <a:chOff x="8346273" y="1183592"/>
              <a:chExt cx="568486" cy="388014"/>
            </a:xfrm>
          </p:grpSpPr>
          <p:sp>
            <p:nvSpPr>
              <p:cNvPr id="741" name="Google Shape;741;p2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42" name="Google Shape;742;p2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3" name="Google Shape;743;p28"/>
            <p:cNvGrpSpPr/>
            <p:nvPr/>
          </p:nvGrpSpPr>
          <p:grpSpPr>
            <a:xfrm>
              <a:off x="8341543" y="606635"/>
              <a:ext cx="569676" cy="388014"/>
              <a:chOff x="8341543" y="606635"/>
              <a:chExt cx="569676" cy="388014"/>
            </a:xfrm>
          </p:grpSpPr>
          <p:sp>
            <p:nvSpPr>
              <p:cNvPr id="744" name="Google Shape;744;p2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45" name="Google Shape;745;p2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6" name="Google Shape;746;p28"/>
            <p:cNvGrpSpPr/>
            <p:nvPr/>
          </p:nvGrpSpPr>
          <p:grpSpPr>
            <a:xfrm>
              <a:off x="8341543" y="2842933"/>
              <a:ext cx="569676" cy="380612"/>
              <a:chOff x="8341543" y="2282008"/>
              <a:chExt cx="569676" cy="380612"/>
            </a:xfrm>
          </p:grpSpPr>
          <p:sp>
            <p:nvSpPr>
              <p:cNvPr id="747" name="Google Shape;747;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48" name="Google Shape;748;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9" name="Google Shape;749;p28"/>
            <p:cNvGrpSpPr/>
            <p:nvPr/>
          </p:nvGrpSpPr>
          <p:grpSpPr>
            <a:xfrm>
              <a:off x="8341543" y="3403858"/>
              <a:ext cx="569676" cy="380612"/>
              <a:chOff x="8341543" y="2282008"/>
              <a:chExt cx="569676" cy="380612"/>
            </a:xfrm>
          </p:grpSpPr>
          <p:sp>
            <p:nvSpPr>
              <p:cNvPr id="750" name="Google Shape;750;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1" name="Google Shape;751;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52" name="Google Shape;752;p2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3" name="Google Shape;753;p2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54" name="Google Shape;754;p28"/>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5" name="Google Shape;755;p28"/>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6" name="Google Shape;756;p28"/>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7" name="Google Shape;757;p28"/>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8" name="Google Shape;758;p28"/>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9" name="Google Shape;759;p28"/>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0" name="Google Shape;760;p28"/>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1" name="Google Shape;761;p28"/>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2" name="Google Shape;762;p28"/>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3" name="Google Shape;763;p28"/>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4" name="Google Shape;764;p28"/>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5" name="Google Shape;765;p28"/>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6" name="Google Shape;766;p28"/>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7" name="Google Shape;767;p28"/>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8" name="Google Shape;768;p28"/>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9" name="Google Shape;769;p28"/>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0" name="Google Shape;770;p28"/>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1" name="Google Shape;771;p28"/>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2" name="Google Shape;772;p28"/>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3" name="Google Shape;773;p28"/>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4" name="Google Shape;774;p28"/>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5" name="Google Shape;775;p28"/>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6" name="Google Shape;776;p28"/>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7" name="Google Shape;777;p28"/>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8" name="Google Shape;778;p28"/>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9" name="Google Shape;779;p28"/>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0" name="Google Shape;780;p28"/>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1" name="Google Shape;781;p28"/>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2" name="Google Shape;782;p28"/>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3" name="Google Shape;783;p28"/>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4" name="Google Shape;784;p28"/>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5" name="Google Shape;785;p28"/>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6" name="Google Shape;786;p28"/>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7" name="Google Shape;787;p28"/>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8" name="Google Shape;788;p28"/>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9" name="Google Shape;789;p28"/>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0" name="Google Shape;790;p28"/>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1" name="Google Shape;791;p28"/>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2" name="Google Shape;792;p28"/>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3" name="Google Shape;793;p28"/>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4" name="Google Shape;794;p28"/>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5" name="Google Shape;795;p28"/>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6" name="Google Shape;796;p28"/>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7" name="Google Shape;797;p28"/>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8" name="Google Shape;798;p28"/>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799" name="Google Shape;799;p28"/>
          <p:cNvPicPr preferRelativeResize="0"/>
          <p:nvPr/>
        </p:nvPicPr>
        <p:blipFill rotWithShape="1">
          <a:blip r:embed="rId2">
            <a:alphaModFix/>
          </a:blip>
          <a:srcRect/>
          <a:stretch/>
        </p:blipFill>
        <p:spPr>
          <a:xfrm>
            <a:off x="785396" y="357971"/>
            <a:ext cx="2325467" cy="1162735"/>
          </a:xfrm>
          <a:prstGeom prst="rect">
            <a:avLst/>
          </a:prstGeom>
          <a:noFill/>
          <a:ln>
            <a:noFill/>
          </a:ln>
        </p:spPr>
      </p:pic>
    </p:spTree>
    <p:extLst>
      <p:ext uri="{BB962C8B-B14F-4D97-AF65-F5344CB8AC3E}">
        <p14:creationId xmlns:p14="http://schemas.microsoft.com/office/powerpoint/2010/main" val="3351276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5165DC-75A9-4A07-B9A6-050441B5FF6B}" type="datetimeFigureOut">
              <a:rPr lang="en-US" smtClean="0"/>
              <a:t>4/6/2025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699B88-5E31-4147-8104-E9922EA73CD3}" type="slidenum">
              <a:rPr lang="en-US" smtClean="0"/>
              <a:t>‹#›</a:t>
            </a:fld>
            <a:endParaRPr lang="en-US"/>
          </a:p>
        </p:txBody>
      </p:sp>
    </p:spTree>
    <p:extLst>
      <p:ext uri="{BB962C8B-B14F-4D97-AF65-F5344CB8AC3E}">
        <p14:creationId xmlns:p14="http://schemas.microsoft.com/office/powerpoint/2010/main" val="4085703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5165DC-75A9-4A07-B9A6-050441B5FF6B}" type="datetimeFigureOut">
              <a:rPr lang="en-US" smtClean="0"/>
              <a:t>4/6/2025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699B88-5E31-4147-8104-E9922EA73CD3}" type="slidenum">
              <a:rPr lang="en-US" smtClean="0"/>
              <a:t>‹#›</a:t>
            </a:fld>
            <a:endParaRPr lang="en-US"/>
          </a:p>
        </p:txBody>
      </p:sp>
    </p:spTree>
    <p:extLst>
      <p:ext uri="{BB962C8B-B14F-4D97-AF65-F5344CB8AC3E}">
        <p14:creationId xmlns:p14="http://schemas.microsoft.com/office/powerpoint/2010/main" val="2923619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5165DC-75A9-4A07-B9A6-050441B5FF6B}" type="datetimeFigureOut">
              <a:rPr lang="en-US" smtClean="0"/>
              <a:t>4/6/2025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699B88-5E31-4147-8104-E9922EA73CD3}" type="slidenum">
              <a:rPr lang="en-US" smtClean="0"/>
              <a:t>‹#›</a:t>
            </a:fld>
            <a:endParaRPr lang="en-US"/>
          </a:p>
        </p:txBody>
      </p:sp>
    </p:spTree>
    <p:extLst>
      <p:ext uri="{BB962C8B-B14F-4D97-AF65-F5344CB8AC3E}">
        <p14:creationId xmlns:p14="http://schemas.microsoft.com/office/powerpoint/2010/main" val="3583393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5165DC-75A9-4A07-B9A6-050441B5FF6B}" type="datetimeFigureOut">
              <a:rPr lang="en-US" smtClean="0"/>
              <a:t>4/6/2025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699B88-5E31-4147-8104-E9922EA73CD3}" type="slidenum">
              <a:rPr lang="en-US" smtClean="0"/>
              <a:t>‹#›</a:t>
            </a:fld>
            <a:endParaRPr lang="en-US"/>
          </a:p>
        </p:txBody>
      </p:sp>
    </p:spTree>
    <p:extLst>
      <p:ext uri="{BB962C8B-B14F-4D97-AF65-F5344CB8AC3E}">
        <p14:creationId xmlns:p14="http://schemas.microsoft.com/office/powerpoint/2010/main" val="2417288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5165DC-75A9-4A07-B9A6-050441B5FF6B}" type="datetimeFigureOut">
              <a:rPr lang="en-US" smtClean="0"/>
              <a:t>4/6/2025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699B88-5E31-4147-8104-E9922EA73CD3}" type="slidenum">
              <a:rPr lang="en-US" smtClean="0"/>
              <a:t>‹#›</a:t>
            </a:fld>
            <a:endParaRPr lang="en-US"/>
          </a:p>
        </p:txBody>
      </p:sp>
    </p:spTree>
    <p:extLst>
      <p:ext uri="{BB962C8B-B14F-4D97-AF65-F5344CB8AC3E}">
        <p14:creationId xmlns:p14="http://schemas.microsoft.com/office/powerpoint/2010/main" val="2710455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5165DC-75A9-4A07-B9A6-050441B5FF6B}" type="datetimeFigureOut">
              <a:rPr lang="en-US" smtClean="0"/>
              <a:t>4/6/2025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699B88-5E31-4147-8104-E9922EA73CD3}" type="slidenum">
              <a:rPr lang="en-US" smtClean="0"/>
              <a:t>‹#›</a:t>
            </a:fld>
            <a:endParaRPr lang="en-US"/>
          </a:p>
        </p:txBody>
      </p:sp>
    </p:spTree>
    <p:extLst>
      <p:ext uri="{BB962C8B-B14F-4D97-AF65-F5344CB8AC3E}">
        <p14:creationId xmlns:p14="http://schemas.microsoft.com/office/powerpoint/2010/main" val="3111088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5165DC-75A9-4A07-B9A6-050441B5FF6B}" type="datetimeFigureOut">
              <a:rPr lang="en-US" smtClean="0"/>
              <a:t>4/6/2025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699B88-5E31-4147-8104-E9922EA73CD3}" type="slidenum">
              <a:rPr lang="en-US" smtClean="0"/>
              <a:t>‹#›</a:t>
            </a:fld>
            <a:endParaRPr lang="en-US"/>
          </a:p>
        </p:txBody>
      </p:sp>
    </p:spTree>
    <p:extLst>
      <p:ext uri="{BB962C8B-B14F-4D97-AF65-F5344CB8AC3E}">
        <p14:creationId xmlns:p14="http://schemas.microsoft.com/office/powerpoint/2010/main" val="3182054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5165DC-75A9-4A07-B9A6-050441B5FF6B}" type="datetimeFigureOut">
              <a:rPr lang="en-US" smtClean="0"/>
              <a:t>4/6/2025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699B88-5E31-4147-8104-E9922EA73CD3}" type="slidenum">
              <a:rPr lang="en-US" smtClean="0"/>
              <a:t>‹#›</a:t>
            </a:fld>
            <a:endParaRPr lang="en-US"/>
          </a:p>
        </p:txBody>
      </p:sp>
    </p:spTree>
    <p:extLst>
      <p:ext uri="{BB962C8B-B14F-4D97-AF65-F5344CB8AC3E}">
        <p14:creationId xmlns:p14="http://schemas.microsoft.com/office/powerpoint/2010/main" val="2223205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5165DC-75A9-4A07-B9A6-050441B5FF6B}" type="datetimeFigureOut">
              <a:rPr lang="en-US" smtClean="0"/>
              <a:t>4/6/2025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699B88-5E31-4147-8104-E9922EA73CD3}" type="slidenum">
              <a:rPr lang="en-US" smtClean="0"/>
              <a:t>‹#›</a:t>
            </a:fld>
            <a:endParaRPr lang="en-US"/>
          </a:p>
        </p:txBody>
      </p:sp>
    </p:spTree>
    <p:extLst>
      <p:ext uri="{BB962C8B-B14F-4D97-AF65-F5344CB8AC3E}">
        <p14:creationId xmlns:p14="http://schemas.microsoft.com/office/powerpoint/2010/main" val="32487187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3.xml"/><Relationship Id="rId1" Type="http://schemas.openxmlformats.org/officeDocument/2006/relationships/tags" Target="../tags/tag4.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5.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5.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4.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4.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ó thể là hình minh họa về văn bản cho biết 'LOVE SCHOO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1949343"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2840855" y="3799643"/>
            <a:ext cx="6658252" cy="1200329"/>
          </a:xfrm>
          <a:prstGeom prst="rect">
            <a:avLst/>
          </a:prstGeom>
          <a:noFill/>
        </p:spPr>
        <p:txBody>
          <a:bodyPr wrap="square" rtlCol="0">
            <a:spAutoFit/>
          </a:bodyPr>
          <a:lstStyle/>
          <a:p>
            <a:pPr lvl="0" algn="ctr"/>
            <a:r>
              <a:rPr lang="en-US" sz="2400" b="0" i="0" u="none" strike="noStrike" cap="none" smtClean="0">
                <a:solidFill>
                  <a:schemeClr val="lt1"/>
                </a:solidFill>
                <a:latin typeface="Times New Roman" panose="02020603050405020304" pitchFamily="18" charset="0"/>
                <a:ea typeface="Cookie"/>
                <a:cs typeface="Times New Roman" panose="02020603050405020304" pitchFamily="18" charset="0"/>
                <a:sym typeface="Cookie"/>
              </a:rPr>
              <a:t>BÀI 61:</a:t>
            </a:r>
            <a:endParaRPr lang="en-US" sz="2400" smtClean="0">
              <a:latin typeface="Times New Roman" panose="02020603050405020304" pitchFamily="18" charset="0"/>
              <a:cs typeface="Times New Roman" panose="02020603050405020304" pitchFamily="18" charset="0"/>
            </a:endParaRPr>
          </a:p>
          <a:p>
            <a:pPr lvl="0" algn="ctr"/>
            <a:r>
              <a:rPr lang="en-US" sz="2400" b="0" i="0" u="none" strike="noStrike" cap="none" smtClean="0">
                <a:solidFill>
                  <a:schemeClr val="lt1"/>
                </a:solidFill>
                <a:latin typeface="Times New Roman" panose="02020603050405020304" pitchFamily="18" charset="0"/>
                <a:ea typeface="Cookie"/>
                <a:cs typeface="Times New Roman" panose="02020603050405020304" pitchFamily="18" charset="0"/>
                <a:sym typeface="Cookie"/>
              </a:rPr>
              <a:t>PHÉP TRỪ (KHÔNG NHỚ) </a:t>
            </a:r>
          </a:p>
          <a:p>
            <a:pPr lvl="0" algn="ctr"/>
            <a:r>
              <a:rPr lang="en-US" sz="2400" b="0" i="0" u="none" strike="noStrike" cap="none" smtClean="0">
                <a:solidFill>
                  <a:schemeClr val="lt1"/>
                </a:solidFill>
                <a:latin typeface="Times New Roman" panose="02020603050405020304" pitchFamily="18" charset="0"/>
                <a:ea typeface="Cookie"/>
                <a:cs typeface="Times New Roman" panose="02020603050405020304" pitchFamily="18" charset="0"/>
                <a:sym typeface="Cookie"/>
              </a:rPr>
              <a:t>TRONG PHẠM VI 1000</a:t>
            </a:r>
            <a:endParaRPr lang="en-US" sz="2400" b="0" i="0" u="none" strike="noStrike" cap="none">
              <a:solidFill>
                <a:schemeClr val="lt1"/>
              </a:solidFill>
              <a:latin typeface="Times New Roman" panose="02020603050405020304" pitchFamily="18" charset="0"/>
              <a:ea typeface="Cookie"/>
              <a:cs typeface="Times New Roman" panose="02020603050405020304" pitchFamily="18" charset="0"/>
              <a:sym typeface="Cookie"/>
            </a:endParaRPr>
          </a:p>
        </p:txBody>
      </p:sp>
      <p:sp>
        <p:nvSpPr>
          <p:cNvPr id="2" name="TextBox 1"/>
          <p:cNvSpPr txBox="1"/>
          <p:nvPr/>
        </p:nvSpPr>
        <p:spPr>
          <a:xfrm>
            <a:off x="4909351" y="5885896"/>
            <a:ext cx="2360583" cy="646331"/>
          </a:xfrm>
          <a:prstGeom prst="rect">
            <a:avLst/>
          </a:prstGeom>
          <a:noFill/>
        </p:spPr>
        <p:txBody>
          <a:bodyPr wrap="none" rtlCol="0">
            <a:spAutoFit/>
          </a:bodyPr>
          <a:lstStyle/>
          <a:p>
            <a:pPr algn="ctr"/>
            <a:r>
              <a:rPr lang="en-US" smtClean="0">
                <a:solidFill>
                  <a:schemeClr val="bg1"/>
                </a:solidFill>
                <a:latin typeface="Times New Roman" panose="02020603050405020304" pitchFamily="18" charset="0"/>
                <a:cs typeface="Times New Roman" panose="02020603050405020304" pitchFamily="18" charset="0"/>
              </a:rPr>
              <a:t>Giáo viên: Bùi Thị Nhã</a:t>
            </a:r>
          </a:p>
          <a:p>
            <a:pPr algn="ctr"/>
            <a:r>
              <a:rPr lang="en-US" smtClean="0">
                <a:solidFill>
                  <a:schemeClr val="bg1"/>
                </a:solidFill>
                <a:latin typeface="Times New Roman" panose="02020603050405020304" pitchFamily="18" charset="0"/>
                <a:cs typeface="Times New Roman" panose="02020603050405020304" pitchFamily="18" charset="0"/>
              </a:rPr>
              <a:t>Lớp: 2B</a:t>
            </a:r>
            <a:endParaRPr lang="en-US">
              <a:solidFill>
                <a:schemeClr val="bg1"/>
              </a:solidFill>
              <a:latin typeface="Times New Roman" panose="02020603050405020304" pitchFamily="18" charset="0"/>
              <a:cs typeface="Times New Roman" panose="02020603050405020304" pitchFamily="18" charset="0"/>
            </a:endParaRPr>
          </a:p>
        </p:txBody>
      </p:sp>
      <p:sp>
        <p:nvSpPr>
          <p:cNvPr id="4" name="Rectangle 3"/>
          <p:cNvSpPr/>
          <p:nvPr/>
        </p:nvSpPr>
        <p:spPr>
          <a:xfrm>
            <a:off x="3897807" y="412356"/>
            <a:ext cx="4023537" cy="369332"/>
          </a:xfrm>
          <a:prstGeom prst="rect">
            <a:avLst/>
          </a:prstGeom>
        </p:spPr>
        <p:txBody>
          <a:bodyPr wrap="none">
            <a:spAutoFit/>
          </a:bodyPr>
          <a:lstStyle/>
          <a:p>
            <a:pPr lvl="0" algn="ctr"/>
            <a:r>
              <a:rPr lang="en-US" b="0" i="0" u="none" strike="noStrike" cap="none" smtClean="0">
                <a:solidFill>
                  <a:schemeClr val="lt1"/>
                </a:solidFill>
                <a:latin typeface="Times New Roman" panose="02020603050405020304" pitchFamily="18" charset="0"/>
                <a:ea typeface="Cookie"/>
                <a:cs typeface="Times New Roman" panose="02020603050405020304" pitchFamily="18" charset="0"/>
                <a:sym typeface="Cookie"/>
              </a:rPr>
              <a:t>TRƯỜNG TIỂU HỌC QUANG TRUNG</a:t>
            </a:r>
            <a:endParaRPr lang="en-US" b="0" i="0" u="none" strike="noStrike" cap="none" smtClean="0">
              <a:solidFill>
                <a:schemeClr val="lt1"/>
              </a:solidFill>
              <a:latin typeface="Times New Roman" panose="02020603050405020304" pitchFamily="18" charset="0"/>
              <a:ea typeface="Cookie"/>
              <a:cs typeface="Times New Roman" panose="02020603050405020304" pitchFamily="18" charset="0"/>
              <a:sym typeface="Cookie"/>
            </a:endParaRPr>
          </a:p>
        </p:txBody>
      </p:sp>
    </p:spTree>
    <p:custDataLst>
      <p:tags r:id="rId1"/>
    </p:custDataLst>
    <p:extLst>
      <p:ext uri="{BB962C8B-B14F-4D97-AF65-F5344CB8AC3E}">
        <p14:creationId xmlns:p14="http://schemas.microsoft.com/office/powerpoint/2010/main" val="3905107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596"/>
        <p:cNvGrpSpPr/>
        <p:nvPr/>
      </p:nvGrpSpPr>
      <p:grpSpPr>
        <a:xfrm>
          <a:off x="0" y="0"/>
          <a:ext cx="0" cy="0"/>
          <a:chOff x="0" y="0"/>
          <a:chExt cx="0" cy="0"/>
        </a:xfrm>
      </p:grpSpPr>
      <p:grpSp>
        <p:nvGrpSpPr>
          <p:cNvPr id="2597" name="Google Shape;2597;p1"/>
          <p:cNvGrpSpPr/>
          <p:nvPr/>
        </p:nvGrpSpPr>
        <p:grpSpPr>
          <a:xfrm>
            <a:off x="1137602" y="223582"/>
            <a:ext cx="2190751" cy="980661"/>
            <a:chOff x="1523998" y="0"/>
            <a:chExt cx="2190751" cy="980661"/>
          </a:xfrm>
        </p:grpSpPr>
        <p:grpSp>
          <p:nvGrpSpPr>
            <p:cNvPr id="2598" name="Google Shape;2598;p1"/>
            <p:cNvGrpSpPr/>
            <p:nvPr/>
          </p:nvGrpSpPr>
          <p:grpSpPr>
            <a:xfrm>
              <a:off x="1523998" y="0"/>
              <a:ext cx="2190751" cy="980661"/>
              <a:chOff x="1523999" y="0"/>
              <a:chExt cx="1285462" cy="1828800"/>
            </a:xfrm>
          </p:grpSpPr>
          <p:sp>
            <p:nvSpPr>
              <p:cNvPr id="2599" name="Google Shape;2599;p1"/>
              <p:cNvSpPr/>
              <p:nvPr/>
            </p:nvSpPr>
            <p:spPr>
              <a:xfrm rot="10800000">
                <a:off x="1523999" y="0"/>
                <a:ext cx="1285462" cy="1828800"/>
              </a:xfrm>
              <a:prstGeom prst="round2SameRect">
                <a:avLst>
                  <a:gd name="adj1" fmla="val 16667"/>
                  <a:gd name="adj2" fmla="val 0"/>
                </a:avLst>
              </a:prstGeom>
              <a:solidFill>
                <a:srgbClr val="76923C"/>
              </a:solidFill>
              <a:ln w="12700" cap="flat" cmpd="sng">
                <a:solidFill>
                  <a:srgbClr val="4F6128"/>
                </a:solidFill>
                <a:prstDash val="solid"/>
                <a:miter lim="800000"/>
                <a:headEnd type="none" w="sm" len="sm"/>
                <a:tailEnd type="none" w="sm" len="sm"/>
              </a:ln>
              <a:effectLst>
                <a:outerShdw blurRad="63500" sx="102000" sy="102000" algn="ct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002060"/>
                  </a:solidFill>
                  <a:latin typeface="Arial"/>
                  <a:ea typeface="Arial"/>
                  <a:cs typeface="Arial"/>
                  <a:sym typeface="Arial"/>
                </a:endParaRPr>
              </a:p>
            </p:txBody>
          </p:sp>
          <p:sp>
            <p:nvSpPr>
              <p:cNvPr id="2600" name="Google Shape;2600;p1"/>
              <p:cNvSpPr/>
              <p:nvPr/>
            </p:nvSpPr>
            <p:spPr>
              <a:xfrm rot="10800000">
                <a:off x="1566862" y="76199"/>
                <a:ext cx="1204497" cy="1709738"/>
              </a:xfrm>
              <a:prstGeom prst="round2SameRect">
                <a:avLst>
                  <a:gd name="adj1" fmla="val 16667"/>
                  <a:gd name="adj2" fmla="val 0"/>
                </a:avLst>
              </a:prstGeom>
              <a:solidFill>
                <a:schemeClr val="lt1"/>
              </a:solidFill>
              <a:ln w="12700" cap="flat" cmpd="sng">
                <a:solidFill>
                  <a:srgbClr val="4F6128"/>
                </a:solidFill>
                <a:prstDash val="lgDash"/>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002060"/>
                  </a:solidFill>
                  <a:latin typeface="Arial"/>
                  <a:ea typeface="Arial"/>
                  <a:cs typeface="Arial"/>
                  <a:sym typeface="Arial"/>
                </a:endParaRPr>
              </a:p>
            </p:txBody>
          </p:sp>
        </p:grpSp>
        <p:sp>
          <p:nvSpPr>
            <p:cNvPr id="2601" name="Google Shape;2601;p1"/>
            <p:cNvSpPr txBox="1"/>
            <p:nvPr/>
          </p:nvSpPr>
          <p:spPr>
            <a:xfrm>
              <a:off x="1588934" y="197943"/>
              <a:ext cx="2125815" cy="5847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0" i="0" u="none" strike="noStrike" cap="none">
                  <a:solidFill>
                    <a:srgbClr val="76923C"/>
                  </a:solidFill>
                  <a:latin typeface="Cookie"/>
                  <a:ea typeface="Cookie"/>
                  <a:cs typeface="Cookie"/>
                  <a:sym typeface="Cookie"/>
                </a:rPr>
                <a:t>CHỦ ĐỀ 12</a:t>
              </a:r>
              <a:endParaRPr sz="3200" b="0" i="0" u="none" strike="noStrike" cap="none">
                <a:solidFill>
                  <a:srgbClr val="76923C"/>
                </a:solidFill>
                <a:latin typeface="Cookie"/>
                <a:ea typeface="Cookie"/>
                <a:cs typeface="Cookie"/>
                <a:sym typeface="Cookie"/>
              </a:endParaRPr>
            </a:p>
          </p:txBody>
        </p:sp>
      </p:grpSp>
      <p:sp>
        <p:nvSpPr>
          <p:cNvPr id="2602" name="Google Shape;2602;p1"/>
          <p:cNvSpPr txBox="1"/>
          <p:nvPr/>
        </p:nvSpPr>
        <p:spPr>
          <a:xfrm>
            <a:off x="3107421" y="290067"/>
            <a:ext cx="6755037" cy="1200329"/>
          </a:xfrm>
          <a:prstGeom prst="rect">
            <a:avLst/>
          </a:prstGeom>
          <a:noFill/>
          <a:ln>
            <a:noFill/>
          </a:ln>
        </p:spPr>
        <p:txBody>
          <a:bodyPr spcFirstLastPara="1" wrap="square" lIns="91425" tIns="45700" rIns="91425" bIns="45700" anchor="t" anchorCtr="0">
            <a:spAutoFit/>
          </a:bodyPr>
          <a:lstStyle/>
          <a:p>
            <a:pPr marL="457200" marR="0" lvl="1" indent="0" algn="ctr" rtl="0">
              <a:spcBef>
                <a:spcPts val="0"/>
              </a:spcBef>
              <a:spcAft>
                <a:spcPts val="0"/>
              </a:spcAft>
              <a:buNone/>
            </a:pPr>
            <a:r>
              <a:rPr lang="en-US" sz="3600" b="0" i="0" u="none" strike="noStrike" cap="none">
                <a:solidFill>
                  <a:srgbClr val="4F6128"/>
                </a:solidFill>
                <a:latin typeface="Cookie"/>
                <a:ea typeface="Cookie"/>
                <a:cs typeface="Cookie"/>
                <a:sym typeface="Cookie"/>
              </a:rPr>
              <a:t>PHÉP CỘNG, PHÉP TRỪ TRONG PHẠM VI 1000</a:t>
            </a:r>
            <a:endParaRPr sz="3600" b="0" i="0" u="none" strike="noStrike" cap="none">
              <a:solidFill>
                <a:srgbClr val="4F6128"/>
              </a:solidFill>
              <a:latin typeface="Cookie"/>
              <a:ea typeface="Cookie"/>
              <a:cs typeface="Cookie"/>
              <a:sym typeface="Cookie"/>
            </a:endParaRPr>
          </a:p>
        </p:txBody>
      </p:sp>
      <p:sp>
        <p:nvSpPr>
          <p:cNvPr id="2603" name="Google Shape;2603;p1"/>
          <p:cNvSpPr txBox="1"/>
          <p:nvPr/>
        </p:nvSpPr>
        <p:spPr>
          <a:xfrm>
            <a:off x="2474640" y="2129251"/>
            <a:ext cx="6949441" cy="212365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400" b="0" i="0" u="none" strike="noStrike" cap="none">
                <a:solidFill>
                  <a:schemeClr val="lt1"/>
                </a:solidFill>
                <a:latin typeface="Cookie"/>
                <a:ea typeface="Cookie"/>
                <a:cs typeface="Cookie"/>
                <a:sym typeface="Cookie"/>
              </a:rPr>
              <a:t>BÀI 61:</a:t>
            </a:r>
            <a:endParaRPr/>
          </a:p>
          <a:p>
            <a:pPr marL="0" marR="0" lvl="0" indent="0" algn="ctr" rtl="0">
              <a:spcBef>
                <a:spcPts val="0"/>
              </a:spcBef>
              <a:spcAft>
                <a:spcPts val="0"/>
              </a:spcAft>
              <a:buNone/>
            </a:pPr>
            <a:r>
              <a:rPr lang="en-US" sz="4400" b="0" i="0" u="none" strike="noStrike" cap="none">
                <a:solidFill>
                  <a:schemeClr val="lt1"/>
                </a:solidFill>
                <a:latin typeface="Cookie"/>
                <a:ea typeface="Cookie"/>
                <a:cs typeface="Cookie"/>
                <a:sym typeface="Cookie"/>
              </a:rPr>
              <a:t>PHÉP TRỪ (KHÔNG NHỚ) TRONG PHẠM VI 1000</a:t>
            </a:r>
            <a:endParaRPr sz="4400" b="0" i="0" u="none" strike="noStrike" cap="none">
              <a:solidFill>
                <a:schemeClr val="lt1"/>
              </a:solidFill>
              <a:latin typeface="Cookie"/>
              <a:ea typeface="Cookie"/>
              <a:cs typeface="Cookie"/>
              <a:sym typeface="Cookie"/>
            </a:endParaRPr>
          </a:p>
        </p:txBody>
      </p:sp>
    </p:spTree>
    <p:custDataLst>
      <p:tags r:id="rId1"/>
    </p:custDataLst>
    <p:extLst>
      <p:ext uri="{BB962C8B-B14F-4D97-AF65-F5344CB8AC3E}">
        <p14:creationId xmlns:p14="http://schemas.microsoft.com/office/powerpoint/2010/main" val="3996184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603"/>
                                        </p:tgtEl>
                                        <p:attrNameLst>
                                          <p:attrName>style.visibility</p:attrName>
                                        </p:attrNameLst>
                                      </p:cBhvr>
                                      <p:to>
                                        <p:strVal val="visible"/>
                                      </p:to>
                                    </p:set>
                                    <p:animEffect transition="in" filter="fade">
                                      <p:cBhvr>
                                        <p:cTn id="7" dur="500"/>
                                        <p:tgtEl>
                                          <p:spTgt spid="26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611"/>
        <p:cNvGrpSpPr/>
        <p:nvPr/>
      </p:nvGrpSpPr>
      <p:grpSpPr>
        <a:xfrm>
          <a:off x="0" y="0"/>
          <a:ext cx="0" cy="0"/>
          <a:chOff x="0" y="0"/>
          <a:chExt cx="0" cy="0"/>
        </a:xfrm>
      </p:grpSpPr>
      <p:sp>
        <p:nvSpPr>
          <p:cNvPr id="2612" name="Google Shape;2612;p3"/>
          <p:cNvSpPr txBox="1"/>
          <p:nvPr/>
        </p:nvSpPr>
        <p:spPr>
          <a:xfrm>
            <a:off x="4572002" y="5041629"/>
            <a:ext cx="2886891" cy="5847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i="0" u="none" strike="noStrike" cap="none">
                <a:solidFill>
                  <a:srgbClr val="E36C09"/>
                </a:solidFill>
                <a:latin typeface="Arial"/>
                <a:ea typeface="Arial"/>
                <a:cs typeface="Arial"/>
                <a:sym typeface="Arial"/>
              </a:rPr>
              <a:t>586 – 254 = ?</a:t>
            </a:r>
            <a:endParaRPr sz="3200" b="1">
              <a:solidFill>
                <a:srgbClr val="E36C09"/>
              </a:solidFill>
              <a:latin typeface="Arial"/>
              <a:ea typeface="Arial"/>
              <a:cs typeface="Arial"/>
              <a:sym typeface="Arial"/>
            </a:endParaRPr>
          </a:p>
        </p:txBody>
      </p:sp>
      <p:pic>
        <p:nvPicPr>
          <p:cNvPr id="2613" name="Google Shape;2613;p3" descr="Screen Clipping"/>
          <p:cNvPicPr preferRelativeResize="0"/>
          <p:nvPr/>
        </p:nvPicPr>
        <p:blipFill rotWithShape="1">
          <a:blip r:embed="rId4">
            <a:alphaModFix/>
          </a:blip>
          <a:srcRect l="4133" t="6508"/>
          <a:stretch/>
        </p:blipFill>
        <p:spPr>
          <a:xfrm>
            <a:off x="1087066" y="1461852"/>
            <a:ext cx="9856761" cy="3017519"/>
          </a:xfrm>
          <a:prstGeom prst="rect">
            <a:avLst/>
          </a:prstGeom>
          <a:noFill/>
          <a:ln>
            <a:noFill/>
          </a:ln>
        </p:spPr>
      </p:pic>
      <p:sp>
        <p:nvSpPr>
          <p:cNvPr id="2614" name="Google Shape;2614;p3"/>
          <p:cNvSpPr/>
          <p:nvPr/>
        </p:nvSpPr>
        <p:spPr>
          <a:xfrm>
            <a:off x="875211" y="1305098"/>
            <a:ext cx="2821578" cy="483326"/>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ustDataLst>
      <p:tags r:id="rId1"/>
    </p:custDataLst>
    <p:extLst>
      <p:ext uri="{BB962C8B-B14F-4D97-AF65-F5344CB8AC3E}">
        <p14:creationId xmlns:p14="http://schemas.microsoft.com/office/powerpoint/2010/main" val="2194976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613"/>
                                        </p:tgtEl>
                                        <p:attrNameLst>
                                          <p:attrName>style.visibility</p:attrName>
                                        </p:attrNameLst>
                                      </p:cBhvr>
                                      <p:to>
                                        <p:strVal val="visible"/>
                                      </p:to>
                                    </p:set>
                                    <p:animEffect transition="in" filter="fade">
                                      <p:cBhvr>
                                        <p:cTn id="7" dur="500"/>
                                        <p:tgtEl>
                                          <p:spTgt spid="26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612"/>
                                        </p:tgtEl>
                                        <p:attrNameLst>
                                          <p:attrName>style.visibility</p:attrName>
                                        </p:attrNameLst>
                                      </p:cBhvr>
                                      <p:to>
                                        <p:strVal val="visible"/>
                                      </p:to>
                                    </p:set>
                                    <p:animEffect transition="in" filter="fade">
                                      <p:cBhvr>
                                        <p:cTn id="12" dur="1000"/>
                                        <p:tgtEl>
                                          <p:spTgt spid="26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618"/>
        <p:cNvGrpSpPr/>
        <p:nvPr/>
      </p:nvGrpSpPr>
      <p:grpSpPr>
        <a:xfrm>
          <a:off x="0" y="0"/>
          <a:ext cx="0" cy="0"/>
          <a:chOff x="0" y="0"/>
          <a:chExt cx="0" cy="0"/>
        </a:xfrm>
      </p:grpSpPr>
      <p:graphicFrame>
        <p:nvGraphicFramePr>
          <p:cNvPr id="2619" name="Google Shape;2619;p4"/>
          <p:cNvGraphicFramePr/>
          <p:nvPr/>
        </p:nvGraphicFramePr>
        <p:xfrm>
          <a:off x="945242" y="457199"/>
          <a:ext cx="4790550" cy="5957450"/>
        </p:xfrm>
        <a:graphic>
          <a:graphicData uri="http://schemas.openxmlformats.org/drawingml/2006/table">
            <a:tbl>
              <a:tblPr firstRow="1" bandRow="1">
                <a:noFill/>
              </a:tblPr>
              <a:tblGrid>
                <a:gridCol w="1596850"/>
                <a:gridCol w="1596850"/>
                <a:gridCol w="1596850"/>
              </a:tblGrid>
              <a:tr h="616725">
                <a:tc>
                  <a:txBody>
                    <a:bodyPr/>
                    <a:lstStyle/>
                    <a:p>
                      <a:pPr marL="0" marR="0" lvl="0" indent="0" algn="ctr" rtl="0">
                        <a:spcBef>
                          <a:spcPts val="0"/>
                        </a:spcBef>
                        <a:spcAft>
                          <a:spcPts val="0"/>
                        </a:spcAft>
                        <a:buNone/>
                      </a:pPr>
                      <a:r>
                        <a:rPr lang="en-US" sz="2400" u="none" strike="noStrike" cap="none"/>
                        <a:t>Trăm </a:t>
                      </a:r>
                      <a:endParaRPr sz="2400" u="none" strike="noStrike" cap="none"/>
                    </a:p>
                  </a:txBody>
                  <a:tcPr marL="91450" marR="91450" marT="45725" marB="45725" anchor="ctr"/>
                </a:tc>
                <a:tc>
                  <a:txBody>
                    <a:bodyPr/>
                    <a:lstStyle/>
                    <a:p>
                      <a:pPr marL="0" marR="0" lvl="0" indent="0" algn="ctr" rtl="0">
                        <a:spcBef>
                          <a:spcPts val="0"/>
                        </a:spcBef>
                        <a:spcAft>
                          <a:spcPts val="0"/>
                        </a:spcAft>
                        <a:buNone/>
                      </a:pPr>
                      <a:r>
                        <a:rPr lang="en-US" sz="2400" u="none" strike="noStrike" cap="none"/>
                        <a:t>Chục </a:t>
                      </a:r>
                      <a:endParaRPr sz="2400" u="none" strike="noStrike" cap="none"/>
                    </a:p>
                  </a:txBody>
                  <a:tcPr marL="91450" marR="91450" marT="45725" marB="45725" anchor="ctr"/>
                </a:tc>
                <a:tc>
                  <a:txBody>
                    <a:bodyPr/>
                    <a:lstStyle/>
                    <a:p>
                      <a:pPr marL="0" marR="0" lvl="0" indent="0" algn="ctr" rtl="0">
                        <a:spcBef>
                          <a:spcPts val="0"/>
                        </a:spcBef>
                        <a:spcAft>
                          <a:spcPts val="0"/>
                        </a:spcAft>
                        <a:buNone/>
                      </a:pPr>
                      <a:r>
                        <a:rPr lang="en-US" sz="2400" u="none" strike="noStrike" cap="none"/>
                        <a:t>Đơn vị</a:t>
                      </a:r>
                      <a:endParaRPr sz="2400" u="none" strike="noStrike" cap="none"/>
                    </a:p>
                  </a:txBody>
                  <a:tcPr marL="91450" marR="91450" marT="45725" marB="45725" anchor="ctr"/>
                </a:tc>
              </a:tr>
              <a:tr h="5340725">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r>
            </a:tbl>
          </a:graphicData>
        </a:graphic>
      </p:graphicFrame>
      <p:sp>
        <p:nvSpPr>
          <p:cNvPr id="2620" name="Google Shape;2620;p4"/>
          <p:cNvSpPr txBox="1"/>
          <p:nvPr/>
        </p:nvSpPr>
        <p:spPr>
          <a:xfrm>
            <a:off x="7351679"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5</a:t>
            </a:r>
            <a:endParaRPr sz="4800" b="1">
              <a:solidFill>
                <a:srgbClr val="E36C09"/>
              </a:solidFill>
              <a:latin typeface="Arial"/>
              <a:ea typeface="Arial"/>
              <a:cs typeface="Arial"/>
              <a:sym typeface="Arial"/>
            </a:endParaRPr>
          </a:p>
        </p:txBody>
      </p:sp>
      <p:sp>
        <p:nvSpPr>
          <p:cNvPr id="2621" name="Google Shape;2621;p4"/>
          <p:cNvSpPr txBox="1"/>
          <p:nvPr/>
        </p:nvSpPr>
        <p:spPr>
          <a:xfrm>
            <a:off x="7741750"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8</a:t>
            </a:r>
            <a:endParaRPr sz="4800" b="1">
              <a:solidFill>
                <a:srgbClr val="E36C09"/>
              </a:solidFill>
              <a:latin typeface="Arial"/>
              <a:ea typeface="Arial"/>
              <a:cs typeface="Arial"/>
              <a:sym typeface="Arial"/>
            </a:endParaRPr>
          </a:p>
        </p:txBody>
      </p:sp>
      <p:sp>
        <p:nvSpPr>
          <p:cNvPr id="2622" name="Google Shape;2622;p4"/>
          <p:cNvSpPr txBox="1"/>
          <p:nvPr/>
        </p:nvSpPr>
        <p:spPr>
          <a:xfrm>
            <a:off x="8118395"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6</a:t>
            </a:r>
            <a:endParaRPr sz="4800" b="1">
              <a:solidFill>
                <a:srgbClr val="E36C09"/>
              </a:solidFill>
              <a:latin typeface="Arial"/>
              <a:ea typeface="Arial"/>
              <a:cs typeface="Arial"/>
              <a:sym typeface="Arial"/>
            </a:endParaRPr>
          </a:p>
        </p:txBody>
      </p:sp>
      <p:sp>
        <p:nvSpPr>
          <p:cNvPr id="2623" name="Google Shape;2623;p4"/>
          <p:cNvSpPr txBox="1"/>
          <p:nvPr/>
        </p:nvSpPr>
        <p:spPr>
          <a:xfrm>
            <a:off x="8532328"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a:t>
            </a:r>
            <a:endParaRPr sz="4800" b="1">
              <a:solidFill>
                <a:srgbClr val="E36C09"/>
              </a:solidFill>
              <a:latin typeface="Arial"/>
              <a:ea typeface="Arial"/>
              <a:cs typeface="Arial"/>
              <a:sym typeface="Arial"/>
            </a:endParaRPr>
          </a:p>
        </p:txBody>
      </p:sp>
      <p:sp>
        <p:nvSpPr>
          <p:cNvPr id="2624" name="Google Shape;2624;p4"/>
          <p:cNvSpPr txBox="1"/>
          <p:nvPr/>
        </p:nvSpPr>
        <p:spPr>
          <a:xfrm>
            <a:off x="8945449"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2</a:t>
            </a:r>
            <a:endParaRPr sz="4800" b="1">
              <a:solidFill>
                <a:srgbClr val="E36C09"/>
              </a:solidFill>
              <a:latin typeface="Arial"/>
              <a:ea typeface="Arial"/>
              <a:cs typeface="Arial"/>
              <a:sym typeface="Arial"/>
            </a:endParaRPr>
          </a:p>
        </p:txBody>
      </p:sp>
      <p:sp>
        <p:nvSpPr>
          <p:cNvPr id="2625" name="Google Shape;2625;p4"/>
          <p:cNvSpPr txBox="1"/>
          <p:nvPr/>
        </p:nvSpPr>
        <p:spPr>
          <a:xfrm>
            <a:off x="9323546"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5</a:t>
            </a:r>
            <a:endParaRPr sz="4800" b="1">
              <a:solidFill>
                <a:srgbClr val="E36C09"/>
              </a:solidFill>
              <a:latin typeface="Arial"/>
              <a:ea typeface="Arial"/>
              <a:cs typeface="Arial"/>
              <a:sym typeface="Arial"/>
            </a:endParaRPr>
          </a:p>
        </p:txBody>
      </p:sp>
      <p:sp>
        <p:nvSpPr>
          <p:cNvPr id="2626" name="Google Shape;2626;p4"/>
          <p:cNvSpPr txBox="1"/>
          <p:nvPr/>
        </p:nvSpPr>
        <p:spPr>
          <a:xfrm>
            <a:off x="9675154"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4</a:t>
            </a:r>
            <a:endParaRPr sz="4800" b="1">
              <a:solidFill>
                <a:srgbClr val="E36C09"/>
              </a:solidFill>
              <a:latin typeface="Arial"/>
              <a:ea typeface="Arial"/>
              <a:cs typeface="Arial"/>
              <a:sym typeface="Arial"/>
            </a:endParaRPr>
          </a:p>
        </p:txBody>
      </p:sp>
      <p:grpSp>
        <p:nvGrpSpPr>
          <p:cNvPr id="2627" name="Google Shape;2627;p4"/>
          <p:cNvGrpSpPr/>
          <p:nvPr/>
        </p:nvGrpSpPr>
        <p:grpSpPr>
          <a:xfrm>
            <a:off x="1279174" y="1292528"/>
            <a:ext cx="901548" cy="901548"/>
            <a:chOff x="4046220" y="2072640"/>
            <a:chExt cx="2590800" cy="2590800"/>
          </a:xfrm>
        </p:grpSpPr>
        <p:sp>
          <p:nvSpPr>
            <p:cNvPr id="2628" name="Google Shape;2628;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29" name="Google Shape;2629;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0" name="Google Shape;2630;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1" name="Google Shape;2631;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2" name="Google Shape;2632;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3" name="Google Shape;2633;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4" name="Google Shape;2634;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5" name="Google Shape;2635;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6" name="Google Shape;2636;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7" name="Google Shape;2637;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8" name="Google Shape;2638;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9" name="Google Shape;2639;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0" name="Google Shape;2640;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1" name="Google Shape;2641;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2" name="Google Shape;2642;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3" name="Google Shape;2643;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4" name="Google Shape;2644;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5" name="Google Shape;2645;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6" name="Google Shape;2646;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7" name="Google Shape;2647;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8" name="Google Shape;2648;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9" name="Google Shape;2649;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0" name="Google Shape;2650;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1" name="Google Shape;2651;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2" name="Google Shape;2652;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3" name="Google Shape;2653;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4" name="Google Shape;2654;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5" name="Google Shape;2655;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6" name="Google Shape;2656;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7" name="Google Shape;2657;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8" name="Google Shape;2658;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9" name="Google Shape;2659;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0" name="Google Shape;2660;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1" name="Google Shape;2661;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2" name="Google Shape;2662;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3" name="Google Shape;2663;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4" name="Google Shape;2664;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5" name="Google Shape;2665;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6" name="Google Shape;2666;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7" name="Google Shape;2667;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8" name="Google Shape;2668;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9" name="Google Shape;2669;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0" name="Google Shape;2670;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1" name="Google Shape;2671;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2" name="Google Shape;2672;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3" name="Google Shape;2673;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4" name="Google Shape;2674;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5" name="Google Shape;2675;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6" name="Google Shape;2676;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7" name="Google Shape;2677;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8" name="Google Shape;2678;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9" name="Google Shape;2679;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0" name="Google Shape;2680;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1" name="Google Shape;2681;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2" name="Google Shape;2682;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3" name="Google Shape;2683;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4" name="Google Shape;2684;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5" name="Google Shape;2685;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6" name="Google Shape;2686;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7" name="Google Shape;2687;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8" name="Google Shape;2688;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9" name="Google Shape;2689;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0" name="Google Shape;2690;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1" name="Google Shape;2691;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2" name="Google Shape;2692;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3" name="Google Shape;2693;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4" name="Google Shape;2694;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5" name="Google Shape;2695;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6" name="Google Shape;2696;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7" name="Google Shape;2697;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8" name="Google Shape;2698;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9" name="Google Shape;2699;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0" name="Google Shape;2700;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1" name="Google Shape;2701;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2" name="Google Shape;2702;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3" name="Google Shape;2703;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4" name="Google Shape;2704;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5" name="Google Shape;2705;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6" name="Google Shape;2706;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7" name="Google Shape;2707;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8" name="Google Shape;2708;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9" name="Google Shape;2709;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0" name="Google Shape;2710;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1" name="Google Shape;2711;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2" name="Google Shape;2712;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3" name="Google Shape;2713;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4" name="Google Shape;2714;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5" name="Google Shape;2715;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6" name="Google Shape;2716;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7" name="Google Shape;2717;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8" name="Google Shape;2718;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9" name="Google Shape;2719;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0" name="Google Shape;2720;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1" name="Google Shape;2721;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2" name="Google Shape;2722;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3" name="Google Shape;2723;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4" name="Google Shape;2724;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5" name="Google Shape;2725;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6" name="Google Shape;2726;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7" name="Google Shape;2727;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2728" name="Google Shape;2728;p4"/>
          <p:cNvGrpSpPr/>
          <p:nvPr/>
        </p:nvGrpSpPr>
        <p:grpSpPr>
          <a:xfrm>
            <a:off x="1279174" y="2317765"/>
            <a:ext cx="901548" cy="901548"/>
            <a:chOff x="4046220" y="2072640"/>
            <a:chExt cx="2590800" cy="2590800"/>
          </a:xfrm>
        </p:grpSpPr>
        <p:sp>
          <p:nvSpPr>
            <p:cNvPr id="2729" name="Google Shape;2729;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0" name="Google Shape;2730;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1" name="Google Shape;2731;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2" name="Google Shape;2732;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3" name="Google Shape;2733;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4" name="Google Shape;2734;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5" name="Google Shape;2735;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6" name="Google Shape;2736;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7" name="Google Shape;2737;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8" name="Google Shape;2738;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9" name="Google Shape;2739;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0" name="Google Shape;2740;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1" name="Google Shape;2741;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2" name="Google Shape;2742;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3" name="Google Shape;2743;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4" name="Google Shape;2744;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5" name="Google Shape;2745;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6" name="Google Shape;2746;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7" name="Google Shape;2747;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8" name="Google Shape;2748;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9" name="Google Shape;2749;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0" name="Google Shape;2750;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1" name="Google Shape;2751;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2" name="Google Shape;2752;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3" name="Google Shape;2753;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4" name="Google Shape;2754;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5" name="Google Shape;2755;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6" name="Google Shape;2756;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7" name="Google Shape;2757;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8" name="Google Shape;2758;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9" name="Google Shape;2759;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0" name="Google Shape;2760;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1" name="Google Shape;2761;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2" name="Google Shape;2762;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3" name="Google Shape;2763;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4" name="Google Shape;2764;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5" name="Google Shape;2765;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6" name="Google Shape;2766;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7" name="Google Shape;2767;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8" name="Google Shape;2768;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9" name="Google Shape;2769;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0" name="Google Shape;2770;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1" name="Google Shape;2771;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2" name="Google Shape;2772;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3" name="Google Shape;2773;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4" name="Google Shape;2774;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5" name="Google Shape;2775;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6" name="Google Shape;2776;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7" name="Google Shape;2777;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8" name="Google Shape;2778;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9" name="Google Shape;2779;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0" name="Google Shape;2780;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1" name="Google Shape;2781;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2" name="Google Shape;2782;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3" name="Google Shape;2783;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4" name="Google Shape;2784;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5" name="Google Shape;2785;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6" name="Google Shape;2786;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7" name="Google Shape;2787;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8" name="Google Shape;2788;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9" name="Google Shape;2789;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0" name="Google Shape;2790;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1" name="Google Shape;2791;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2" name="Google Shape;2792;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3" name="Google Shape;2793;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4" name="Google Shape;2794;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5" name="Google Shape;2795;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6" name="Google Shape;2796;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7" name="Google Shape;2797;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8" name="Google Shape;2798;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9" name="Google Shape;2799;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0" name="Google Shape;2800;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1" name="Google Shape;2801;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2" name="Google Shape;2802;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3" name="Google Shape;2803;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4" name="Google Shape;2804;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5" name="Google Shape;2805;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6" name="Google Shape;2806;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7" name="Google Shape;2807;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8" name="Google Shape;2808;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9" name="Google Shape;2809;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0" name="Google Shape;2810;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1" name="Google Shape;2811;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2" name="Google Shape;2812;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3" name="Google Shape;2813;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4" name="Google Shape;2814;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5" name="Google Shape;2815;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6" name="Google Shape;2816;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7" name="Google Shape;2817;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8" name="Google Shape;2818;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9" name="Google Shape;2819;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0" name="Google Shape;2820;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1" name="Google Shape;2821;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2" name="Google Shape;2822;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3" name="Google Shape;2823;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4" name="Google Shape;2824;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5" name="Google Shape;2825;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6" name="Google Shape;2826;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7" name="Google Shape;2827;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8" name="Google Shape;2828;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2829" name="Google Shape;2829;p4"/>
          <p:cNvGrpSpPr/>
          <p:nvPr/>
        </p:nvGrpSpPr>
        <p:grpSpPr>
          <a:xfrm>
            <a:off x="1279174" y="3329146"/>
            <a:ext cx="901548" cy="901548"/>
            <a:chOff x="4046220" y="2072640"/>
            <a:chExt cx="2590800" cy="2590800"/>
          </a:xfrm>
        </p:grpSpPr>
        <p:sp>
          <p:nvSpPr>
            <p:cNvPr id="2830" name="Google Shape;2830;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1" name="Google Shape;2831;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2" name="Google Shape;2832;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3" name="Google Shape;2833;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4" name="Google Shape;2834;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5" name="Google Shape;2835;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6" name="Google Shape;2836;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7" name="Google Shape;2837;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8" name="Google Shape;2838;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9" name="Google Shape;2839;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0" name="Google Shape;2840;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1" name="Google Shape;2841;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2" name="Google Shape;2842;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3" name="Google Shape;2843;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4" name="Google Shape;2844;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5" name="Google Shape;2845;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6" name="Google Shape;2846;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7" name="Google Shape;2847;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8" name="Google Shape;2848;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9" name="Google Shape;2849;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0" name="Google Shape;2850;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1" name="Google Shape;2851;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2" name="Google Shape;2852;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3" name="Google Shape;2853;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4" name="Google Shape;2854;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5" name="Google Shape;2855;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6" name="Google Shape;2856;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7" name="Google Shape;2857;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8" name="Google Shape;2858;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9" name="Google Shape;2859;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0" name="Google Shape;2860;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1" name="Google Shape;2861;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2" name="Google Shape;2862;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3" name="Google Shape;2863;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4" name="Google Shape;2864;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5" name="Google Shape;2865;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6" name="Google Shape;2866;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7" name="Google Shape;2867;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8" name="Google Shape;2868;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9" name="Google Shape;2869;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0" name="Google Shape;2870;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1" name="Google Shape;2871;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2" name="Google Shape;2872;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3" name="Google Shape;2873;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4" name="Google Shape;2874;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5" name="Google Shape;2875;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6" name="Google Shape;2876;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7" name="Google Shape;2877;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8" name="Google Shape;2878;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9" name="Google Shape;2879;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0" name="Google Shape;2880;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1" name="Google Shape;2881;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2" name="Google Shape;2882;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3" name="Google Shape;2883;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4" name="Google Shape;2884;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5" name="Google Shape;2885;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6" name="Google Shape;2886;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7" name="Google Shape;2887;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8" name="Google Shape;2888;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9" name="Google Shape;2889;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0" name="Google Shape;2890;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1" name="Google Shape;2891;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2" name="Google Shape;2892;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3" name="Google Shape;2893;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4" name="Google Shape;2894;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5" name="Google Shape;2895;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6" name="Google Shape;2896;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7" name="Google Shape;2897;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8" name="Google Shape;2898;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9" name="Google Shape;2899;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0" name="Google Shape;2900;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1" name="Google Shape;2901;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2" name="Google Shape;2902;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3" name="Google Shape;2903;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4" name="Google Shape;2904;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5" name="Google Shape;2905;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6" name="Google Shape;2906;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7" name="Google Shape;2907;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8" name="Google Shape;2908;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9" name="Google Shape;2909;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0" name="Google Shape;2910;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1" name="Google Shape;2911;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2" name="Google Shape;2912;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3" name="Google Shape;2913;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4" name="Google Shape;2914;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5" name="Google Shape;2915;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6" name="Google Shape;2916;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7" name="Google Shape;2917;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8" name="Google Shape;2918;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9" name="Google Shape;2919;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0" name="Google Shape;2920;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1" name="Google Shape;2921;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2" name="Google Shape;2922;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3" name="Google Shape;2923;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4" name="Google Shape;2924;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5" name="Google Shape;2925;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6" name="Google Shape;2926;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7" name="Google Shape;2927;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8" name="Google Shape;2928;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9" name="Google Shape;2929;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2930" name="Google Shape;2930;p4"/>
          <p:cNvGrpSpPr/>
          <p:nvPr/>
        </p:nvGrpSpPr>
        <p:grpSpPr>
          <a:xfrm>
            <a:off x="1279174" y="4354383"/>
            <a:ext cx="901548" cy="901548"/>
            <a:chOff x="4046220" y="2072640"/>
            <a:chExt cx="2590800" cy="2590800"/>
          </a:xfrm>
        </p:grpSpPr>
        <p:sp>
          <p:nvSpPr>
            <p:cNvPr id="2931" name="Google Shape;2931;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2" name="Google Shape;2932;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3" name="Google Shape;2933;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4" name="Google Shape;2934;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5" name="Google Shape;2935;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6" name="Google Shape;2936;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7" name="Google Shape;2937;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8" name="Google Shape;2938;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9" name="Google Shape;2939;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0" name="Google Shape;2940;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1" name="Google Shape;2941;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2" name="Google Shape;2942;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3" name="Google Shape;2943;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4" name="Google Shape;2944;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5" name="Google Shape;2945;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6" name="Google Shape;2946;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7" name="Google Shape;2947;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8" name="Google Shape;2948;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9" name="Google Shape;2949;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0" name="Google Shape;2950;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1" name="Google Shape;2951;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2" name="Google Shape;2952;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3" name="Google Shape;2953;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4" name="Google Shape;2954;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5" name="Google Shape;2955;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6" name="Google Shape;2956;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7" name="Google Shape;2957;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8" name="Google Shape;2958;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9" name="Google Shape;2959;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0" name="Google Shape;2960;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1" name="Google Shape;2961;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2" name="Google Shape;2962;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3" name="Google Shape;2963;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4" name="Google Shape;2964;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5" name="Google Shape;2965;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6" name="Google Shape;2966;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7" name="Google Shape;2967;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8" name="Google Shape;2968;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9" name="Google Shape;2969;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0" name="Google Shape;2970;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1" name="Google Shape;2971;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2" name="Google Shape;2972;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3" name="Google Shape;2973;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4" name="Google Shape;2974;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5" name="Google Shape;2975;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6" name="Google Shape;2976;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7" name="Google Shape;2977;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8" name="Google Shape;2978;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9" name="Google Shape;2979;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0" name="Google Shape;2980;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1" name="Google Shape;2981;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2" name="Google Shape;2982;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3" name="Google Shape;2983;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4" name="Google Shape;2984;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5" name="Google Shape;2985;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6" name="Google Shape;2986;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7" name="Google Shape;2987;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8" name="Google Shape;2988;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9" name="Google Shape;2989;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0" name="Google Shape;2990;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1" name="Google Shape;2991;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2" name="Google Shape;2992;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3" name="Google Shape;2993;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4" name="Google Shape;2994;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5" name="Google Shape;2995;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6" name="Google Shape;2996;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7" name="Google Shape;2997;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8" name="Google Shape;2998;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9" name="Google Shape;2999;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0" name="Google Shape;3000;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1" name="Google Shape;3001;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2" name="Google Shape;3002;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3" name="Google Shape;3003;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4" name="Google Shape;3004;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5" name="Google Shape;3005;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6" name="Google Shape;3006;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7" name="Google Shape;3007;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8" name="Google Shape;3008;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9" name="Google Shape;3009;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0" name="Google Shape;3010;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1" name="Google Shape;3011;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2" name="Google Shape;3012;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3" name="Google Shape;3013;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4" name="Google Shape;3014;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5" name="Google Shape;3015;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6" name="Google Shape;3016;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7" name="Google Shape;3017;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8" name="Google Shape;3018;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9" name="Google Shape;3019;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0" name="Google Shape;3020;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1" name="Google Shape;3021;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2" name="Google Shape;3022;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3" name="Google Shape;3023;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4" name="Google Shape;3024;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5" name="Google Shape;3025;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6" name="Google Shape;3026;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7" name="Google Shape;3027;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8" name="Google Shape;3028;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9" name="Google Shape;3029;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0" name="Google Shape;3030;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031" name="Google Shape;3031;p4"/>
          <p:cNvGrpSpPr/>
          <p:nvPr/>
        </p:nvGrpSpPr>
        <p:grpSpPr>
          <a:xfrm>
            <a:off x="1279174" y="5367133"/>
            <a:ext cx="901548" cy="901548"/>
            <a:chOff x="4046220" y="2072640"/>
            <a:chExt cx="2590800" cy="2590800"/>
          </a:xfrm>
        </p:grpSpPr>
        <p:sp>
          <p:nvSpPr>
            <p:cNvPr id="3032" name="Google Shape;3032;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3" name="Google Shape;3033;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4" name="Google Shape;3034;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5" name="Google Shape;3035;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6" name="Google Shape;3036;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7" name="Google Shape;3037;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8" name="Google Shape;3038;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9" name="Google Shape;3039;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0" name="Google Shape;3040;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1" name="Google Shape;3041;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2" name="Google Shape;3042;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3" name="Google Shape;3043;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4" name="Google Shape;3044;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5" name="Google Shape;3045;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6" name="Google Shape;3046;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7" name="Google Shape;3047;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8" name="Google Shape;3048;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9" name="Google Shape;3049;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0" name="Google Shape;3050;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1" name="Google Shape;3051;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2" name="Google Shape;3052;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3" name="Google Shape;3053;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4" name="Google Shape;3054;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5" name="Google Shape;3055;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6" name="Google Shape;3056;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7" name="Google Shape;3057;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8" name="Google Shape;3058;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9" name="Google Shape;3059;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0" name="Google Shape;3060;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1" name="Google Shape;3061;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2" name="Google Shape;3062;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3" name="Google Shape;3063;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4" name="Google Shape;3064;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5" name="Google Shape;3065;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6" name="Google Shape;3066;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7" name="Google Shape;3067;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8" name="Google Shape;3068;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9" name="Google Shape;3069;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0" name="Google Shape;3070;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1" name="Google Shape;3071;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2" name="Google Shape;3072;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3" name="Google Shape;3073;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4" name="Google Shape;3074;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5" name="Google Shape;3075;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6" name="Google Shape;3076;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7" name="Google Shape;3077;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8" name="Google Shape;3078;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9" name="Google Shape;3079;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0" name="Google Shape;3080;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1" name="Google Shape;3081;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2" name="Google Shape;3082;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3" name="Google Shape;3083;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4" name="Google Shape;3084;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5" name="Google Shape;3085;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6" name="Google Shape;3086;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7" name="Google Shape;3087;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8" name="Google Shape;3088;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9" name="Google Shape;3089;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0" name="Google Shape;3090;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1" name="Google Shape;3091;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2" name="Google Shape;3092;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3" name="Google Shape;3093;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4" name="Google Shape;3094;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5" name="Google Shape;3095;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6" name="Google Shape;3096;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7" name="Google Shape;3097;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8" name="Google Shape;3098;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9" name="Google Shape;3099;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0" name="Google Shape;3100;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1" name="Google Shape;3101;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2" name="Google Shape;3102;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3" name="Google Shape;3103;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4" name="Google Shape;3104;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5" name="Google Shape;3105;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6" name="Google Shape;3106;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7" name="Google Shape;3107;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8" name="Google Shape;3108;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9" name="Google Shape;3109;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0" name="Google Shape;3110;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1" name="Google Shape;3111;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2" name="Google Shape;3112;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3" name="Google Shape;3113;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4" name="Google Shape;3114;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5" name="Google Shape;3115;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6" name="Google Shape;3116;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7" name="Google Shape;3117;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8" name="Google Shape;3118;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9" name="Google Shape;3119;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0" name="Google Shape;3120;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1" name="Google Shape;3121;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2" name="Google Shape;3122;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3" name="Google Shape;3123;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4" name="Google Shape;3124;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5" name="Google Shape;3125;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6" name="Google Shape;3126;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7" name="Google Shape;3127;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8" name="Google Shape;3128;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9" name="Google Shape;3129;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0" name="Google Shape;3130;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1" name="Google Shape;3131;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32" name="Google Shape;3132;p4"/>
          <p:cNvGrpSpPr/>
          <p:nvPr/>
        </p:nvGrpSpPr>
        <p:grpSpPr>
          <a:xfrm>
            <a:off x="2981232" y="4354383"/>
            <a:ext cx="724576" cy="901548"/>
            <a:chOff x="2846886" y="1604312"/>
            <a:chExt cx="724576" cy="901548"/>
          </a:xfrm>
        </p:grpSpPr>
        <p:grpSp>
          <p:nvGrpSpPr>
            <p:cNvPr id="3133" name="Google Shape;3133;p4"/>
            <p:cNvGrpSpPr/>
            <p:nvPr/>
          </p:nvGrpSpPr>
          <p:grpSpPr>
            <a:xfrm>
              <a:off x="2846886" y="1604312"/>
              <a:ext cx="90155" cy="901548"/>
              <a:chOff x="7152671" y="1595686"/>
              <a:chExt cx="90155" cy="901548"/>
            </a:xfrm>
          </p:grpSpPr>
          <p:sp>
            <p:nvSpPr>
              <p:cNvPr id="3134" name="Google Shape;3134;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5" name="Google Shape;3135;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6" name="Google Shape;3136;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7" name="Google Shape;3137;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8" name="Google Shape;3138;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9" name="Google Shape;3139;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0" name="Google Shape;3140;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1" name="Google Shape;3141;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2" name="Google Shape;3142;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3" name="Google Shape;3143;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44" name="Google Shape;3144;p4"/>
            <p:cNvGrpSpPr/>
            <p:nvPr/>
          </p:nvGrpSpPr>
          <p:grpSpPr>
            <a:xfrm>
              <a:off x="3004442" y="1604312"/>
              <a:ext cx="90155" cy="901548"/>
              <a:chOff x="7152671" y="1595686"/>
              <a:chExt cx="90155" cy="901548"/>
            </a:xfrm>
          </p:grpSpPr>
          <p:sp>
            <p:nvSpPr>
              <p:cNvPr id="3145" name="Google Shape;3145;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6" name="Google Shape;3146;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7" name="Google Shape;3147;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8" name="Google Shape;3148;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9" name="Google Shape;3149;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0" name="Google Shape;3150;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1" name="Google Shape;3151;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2" name="Google Shape;3152;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3" name="Google Shape;3153;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4" name="Google Shape;3154;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55" name="Google Shape;3155;p4"/>
            <p:cNvGrpSpPr/>
            <p:nvPr/>
          </p:nvGrpSpPr>
          <p:grpSpPr>
            <a:xfrm>
              <a:off x="3152797" y="1604312"/>
              <a:ext cx="90155" cy="901548"/>
              <a:chOff x="7152671" y="1595686"/>
              <a:chExt cx="90155" cy="901548"/>
            </a:xfrm>
          </p:grpSpPr>
          <p:sp>
            <p:nvSpPr>
              <p:cNvPr id="3156" name="Google Shape;3156;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7" name="Google Shape;3157;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8" name="Google Shape;3158;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9" name="Google Shape;3159;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0" name="Google Shape;3160;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1" name="Google Shape;3161;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2" name="Google Shape;3162;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3" name="Google Shape;3163;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4" name="Google Shape;3164;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5" name="Google Shape;3165;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66" name="Google Shape;3166;p4"/>
            <p:cNvGrpSpPr/>
            <p:nvPr/>
          </p:nvGrpSpPr>
          <p:grpSpPr>
            <a:xfrm>
              <a:off x="3311838" y="1604312"/>
              <a:ext cx="259624" cy="901548"/>
              <a:chOff x="7152671" y="1595686"/>
              <a:chExt cx="259624" cy="901548"/>
            </a:xfrm>
          </p:grpSpPr>
          <p:sp>
            <p:nvSpPr>
              <p:cNvPr id="3167" name="Google Shape;3167;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8" name="Google Shape;3168;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9" name="Google Shape;3169;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0" name="Google Shape;3170;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1" name="Google Shape;3171;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2" name="Google Shape;3172;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3" name="Google Shape;3173;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4" name="Google Shape;3174;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5" name="Google Shape;3175;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6" name="Google Shape;3176;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7" name="Google Shape;3177;p4"/>
              <p:cNvSpPr/>
              <p:nvPr/>
            </p:nvSpPr>
            <p:spPr>
              <a:xfrm>
                <a:off x="7322140"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8" name="Google Shape;3178;p4"/>
              <p:cNvSpPr/>
              <p:nvPr/>
            </p:nvSpPr>
            <p:spPr>
              <a:xfrm>
                <a:off x="7322140"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9" name="Google Shape;3179;p4"/>
              <p:cNvSpPr/>
              <p:nvPr/>
            </p:nvSpPr>
            <p:spPr>
              <a:xfrm>
                <a:off x="7322140"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0" name="Google Shape;3180;p4"/>
              <p:cNvSpPr/>
              <p:nvPr/>
            </p:nvSpPr>
            <p:spPr>
              <a:xfrm>
                <a:off x="7322140"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1" name="Google Shape;3181;p4"/>
              <p:cNvSpPr/>
              <p:nvPr/>
            </p:nvSpPr>
            <p:spPr>
              <a:xfrm>
                <a:off x="7322140"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2" name="Google Shape;3182;p4"/>
              <p:cNvSpPr/>
              <p:nvPr/>
            </p:nvSpPr>
            <p:spPr>
              <a:xfrm>
                <a:off x="7322140"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3" name="Google Shape;3183;p4"/>
              <p:cNvSpPr/>
              <p:nvPr/>
            </p:nvSpPr>
            <p:spPr>
              <a:xfrm>
                <a:off x="7322140"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4" name="Google Shape;3184;p4"/>
              <p:cNvSpPr/>
              <p:nvPr/>
            </p:nvSpPr>
            <p:spPr>
              <a:xfrm>
                <a:off x="7322140"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5" name="Google Shape;3185;p4"/>
              <p:cNvSpPr/>
              <p:nvPr/>
            </p:nvSpPr>
            <p:spPr>
              <a:xfrm>
                <a:off x="7322140"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6" name="Google Shape;3186;p4"/>
              <p:cNvSpPr/>
              <p:nvPr/>
            </p:nvSpPr>
            <p:spPr>
              <a:xfrm>
                <a:off x="7322140"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grpSp>
        <p:nvGrpSpPr>
          <p:cNvPr id="3187" name="Google Shape;3187;p4"/>
          <p:cNvGrpSpPr/>
          <p:nvPr/>
        </p:nvGrpSpPr>
        <p:grpSpPr>
          <a:xfrm>
            <a:off x="2983959" y="5382984"/>
            <a:ext cx="396066" cy="901548"/>
            <a:chOff x="2846886" y="1604312"/>
            <a:chExt cx="396066" cy="901548"/>
          </a:xfrm>
        </p:grpSpPr>
        <p:grpSp>
          <p:nvGrpSpPr>
            <p:cNvPr id="3188" name="Google Shape;3188;p4"/>
            <p:cNvGrpSpPr/>
            <p:nvPr/>
          </p:nvGrpSpPr>
          <p:grpSpPr>
            <a:xfrm>
              <a:off x="2846886" y="1604312"/>
              <a:ext cx="90155" cy="901548"/>
              <a:chOff x="7152671" y="1595686"/>
              <a:chExt cx="90155" cy="901548"/>
            </a:xfrm>
          </p:grpSpPr>
          <p:sp>
            <p:nvSpPr>
              <p:cNvPr id="3189" name="Google Shape;3189;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0" name="Google Shape;3190;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1" name="Google Shape;3191;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2" name="Google Shape;3192;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3" name="Google Shape;3193;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4" name="Google Shape;3194;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5" name="Google Shape;3195;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6" name="Google Shape;3196;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7" name="Google Shape;3197;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8" name="Google Shape;3198;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99" name="Google Shape;3199;p4"/>
            <p:cNvGrpSpPr/>
            <p:nvPr/>
          </p:nvGrpSpPr>
          <p:grpSpPr>
            <a:xfrm>
              <a:off x="3004442" y="1604312"/>
              <a:ext cx="90155" cy="901548"/>
              <a:chOff x="7152671" y="1595686"/>
              <a:chExt cx="90155" cy="901548"/>
            </a:xfrm>
          </p:grpSpPr>
          <p:sp>
            <p:nvSpPr>
              <p:cNvPr id="3200" name="Google Shape;3200;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1" name="Google Shape;3201;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2" name="Google Shape;3202;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3" name="Google Shape;3203;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4" name="Google Shape;3204;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5" name="Google Shape;3205;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6" name="Google Shape;3206;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7" name="Google Shape;3207;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8" name="Google Shape;3208;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9" name="Google Shape;3209;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210" name="Google Shape;3210;p4"/>
            <p:cNvGrpSpPr/>
            <p:nvPr/>
          </p:nvGrpSpPr>
          <p:grpSpPr>
            <a:xfrm>
              <a:off x="3152797" y="1604312"/>
              <a:ext cx="90155" cy="901548"/>
              <a:chOff x="7152671" y="1595686"/>
              <a:chExt cx="90155" cy="901548"/>
            </a:xfrm>
          </p:grpSpPr>
          <p:sp>
            <p:nvSpPr>
              <p:cNvPr id="3211" name="Google Shape;3211;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2" name="Google Shape;3212;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3" name="Google Shape;3213;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4" name="Google Shape;3214;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5" name="Google Shape;3215;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6" name="Google Shape;3216;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7" name="Google Shape;3217;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8" name="Google Shape;3218;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9" name="Google Shape;3219;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0" name="Google Shape;3220;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grpSp>
        <p:nvGrpSpPr>
          <p:cNvPr id="3221" name="Google Shape;3221;p4"/>
          <p:cNvGrpSpPr/>
          <p:nvPr/>
        </p:nvGrpSpPr>
        <p:grpSpPr>
          <a:xfrm>
            <a:off x="4939780" y="5553434"/>
            <a:ext cx="90155" cy="726843"/>
            <a:chOff x="4824133" y="1438424"/>
            <a:chExt cx="90155" cy="726843"/>
          </a:xfrm>
        </p:grpSpPr>
        <p:sp>
          <p:nvSpPr>
            <p:cNvPr id="3222" name="Google Shape;3222;p4"/>
            <p:cNvSpPr/>
            <p:nvPr/>
          </p:nvSpPr>
          <p:spPr>
            <a:xfrm>
              <a:off x="4824133" y="14384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3" name="Google Shape;3223;p4"/>
            <p:cNvSpPr/>
            <p:nvPr/>
          </p:nvSpPr>
          <p:spPr>
            <a:xfrm>
              <a:off x="4824133" y="1566898"/>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4" name="Google Shape;3224;p4"/>
            <p:cNvSpPr/>
            <p:nvPr/>
          </p:nvSpPr>
          <p:spPr>
            <a:xfrm>
              <a:off x="4824133" y="169515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5" name="Google Shape;3225;p4"/>
            <p:cNvSpPr/>
            <p:nvPr/>
          </p:nvSpPr>
          <p:spPr>
            <a:xfrm>
              <a:off x="4824133" y="1823412"/>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6" name="Google Shape;3226;p4"/>
            <p:cNvSpPr/>
            <p:nvPr/>
          </p:nvSpPr>
          <p:spPr>
            <a:xfrm>
              <a:off x="4824133" y="1949288"/>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7" name="Google Shape;3227;p4"/>
            <p:cNvSpPr/>
            <p:nvPr/>
          </p:nvSpPr>
          <p:spPr>
            <a:xfrm>
              <a:off x="4824133" y="2075112"/>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
        <p:nvSpPr>
          <p:cNvPr id="3228" name="Google Shape;3228;p4"/>
          <p:cNvSpPr txBox="1"/>
          <p:nvPr/>
        </p:nvSpPr>
        <p:spPr>
          <a:xfrm>
            <a:off x="5936236" y="1378925"/>
            <a:ext cx="1323968" cy="1754326"/>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3600" b="1">
                <a:solidFill>
                  <a:srgbClr val="31859B"/>
                </a:solidFill>
                <a:latin typeface="Arial"/>
                <a:ea typeface="Arial"/>
                <a:cs typeface="Arial"/>
                <a:sym typeface="Arial"/>
              </a:rPr>
              <a:t>586</a:t>
            </a:r>
            <a:endParaRPr/>
          </a:p>
          <a:p>
            <a:pPr marL="0" marR="0" lvl="0" indent="0" algn="l" rtl="0">
              <a:lnSpc>
                <a:spcPct val="150000"/>
              </a:lnSpc>
              <a:spcBef>
                <a:spcPts val="0"/>
              </a:spcBef>
              <a:spcAft>
                <a:spcPts val="0"/>
              </a:spcAft>
              <a:buNone/>
            </a:pPr>
            <a:r>
              <a:rPr lang="en-US" sz="3600" b="1">
                <a:solidFill>
                  <a:srgbClr val="31859B"/>
                </a:solidFill>
                <a:latin typeface="Arial"/>
                <a:ea typeface="Arial"/>
                <a:cs typeface="Arial"/>
                <a:sym typeface="Arial"/>
              </a:rPr>
              <a:t>254</a:t>
            </a:r>
            <a:endParaRPr sz="3600" b="1">
              <a:solidFill>
                <a:srgbClr val="31859B"/>
              </a:solidFill>
              <a:latin typeface="Arial"/>
              <a:ea typeface="Arial"/>
              <a:cs typeface="Arial"/>
              <a:sym typeface="Arial"/>
            </a:endParaRPr>
          </a:p>
        </p:txBody>
      </p:sp>
      <p:sp>
        <p:nvSpPr>
          <p:cNvPr id="3229" name="Google Shape;3229;p4"/>
          <p:cNvSpPr txBox="1"/>
          <p:nvPr/>
        </p:nvSpPr>
        <p:spPr>
          <a:xfrm>
            <a:off x="5685054" y="1978321"/>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31859B"/>
                </a:solidFill>
                <a:latin typeface="Arial"/>
                <a:ea typeface="Arial"/>
                <a:cs typeface="Arial"/>
                <a:sym typeface="Arial"/>
              </a:rPr>
              <a:t>-</a:t>
            </a:r>
            <a:endParaRPr sz="3600" b="1">
              <a:solidFill>
                <a:srgbClr val="31859B"/>
              </a:solidFill>
              <a:latin typeface="Arial"/>
              <a:ea typeface="Arial"/>
              <a:cs typeface="Arial"/>
              <a:sym typeface="Arial"/>
            </a:endParaRPr>
          </a:p>
        </p:txBody>
      </p:sp>
      <p:cxnSp>
        <p:nvCxnSpPr>
          <p:cNvPr id="3230" name="Google Shape;3230;p4"/>
          <p:cNvCxnSpPr/>
          <p:nvPr/>
        </p:nvCxnSpPr>
        <p:spPr>
          <a:xfrm>
            <a:off x="5745480" y="3002786"/>
            <a:ext cx="1275548" cy="0"/>
          </a:xfrm>
          <a:prstGeom prst="straightConnector1">
            <a:avLst/>
          </a:prstGeom>
          <a:noFill/>
          <a:ln w="28575" cap="flat" cmpd="sng">
            <a:solidFill>
              <a:schemeClr val="accent1"/>
            </a:solidFill>
            <a:prstDash val="solid"/>
            <a:miter lim="800000"/>
            <a:headEnd type="none" w="sm" len="sm"/>
            <a:tailEnd type="none" w="sm" len="sm"/>
          </a:ln>
        </p:spPr>
      </p:cxnSp>
      <p:sp>
        <p:nvSpPr>
          <p:cNvPr id="3231" name="Google Shape;3231;p4"/>
          <p:cNvSpPr txBox="1"/>
          <p:nvPr/>
        </p:nvSpPr>
        <p:spPr>
          <a:xfrm>
            <a:off x="6446339" y="3084080"/>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E36C09"/>
                </a:solidFill>
                <a:latin typeface="Arial"/>
                <a:ea typeface="Arial"/>
                <a:cs typeface="Arial"/>
                <a:sym typeface="Arial"/>
              </a:rPr>
              <a:t>2</a:t>
            </a:r>
            <a:endParaRPr sz="3600" b="1">
              <a:solidFill>
                <a:srgbClr val="E36C09"/>
              </a:solidFill>
              <a:latin typeface="Arial"/>
              <a:ea typeface="Arial"/>
              <a:cs typeface="Arial"/>
              <a:sym typeface="Arial"/>
            </a:endParaRPr>
          </a:p>
        </p:txBody>
      </p:sp>
      <p:sp>
        <p:nvSpPr>
          <p:cNvPr id="3232" name="Google Shape;3232;p4"/>
          <p:cNvSpPr txBox="1"/>
          <p:nvPr/>
        </p:nvSpPr>
        <p:spPr>
          <a:xfrm>
            <a:off x="7519403" y="1396815"/>
            <a:ext cx="4423579" cy="3970318"/>
          </a:xfrm>
          <a:prstGeom prst="rect">
            <a:avLst/>
          </a:prstGeom>
          <a:noFill/>
          <a:ln>
            <a:noFill/>
          </a:ln>
        </p:spPr>
        <p:txBody>
          <a:bodyPr spcFirstLastPara="1" wrap="square" lIns="91425" tIns="45700" rIns="91425" bIns="45700" anchor="t" anchorCtr="0">
            <a:spAutoFit/>
          </a:bodyPr>
          <a:lstStyle/>
          <a:p>
            <a:pPr marL="285750" marR="0" lvl="0" indent="-285750" algn="l" rtl="0">
              <a:lnSpc>
                <a:spcPct val="150000"/>
              </a:lnSpc>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6 trừ 4 bằng 2, </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viết 2 </a:t>
            </a:r>
            <a:endParaRPr/>
          </a:p>
          <a:p>
            <a:pPr marL="285750" marR="0" lvl="0" indent="-285750" algn="l" rtl="0">
              <a:lnSpc>
                <a:spcPct val="150000"/>
              </a:lnSpc>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8 trừ 5 bằng 3,</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viết 3</a:t>
            </a:r>
            <a:endParaRPr/>
          </a:p>
          <a:p>
            <a:pPr marL="285750" marR="0" lvl="0" indent="-285750" algn="l" rtl="0">
              <a:lnSpc>
                <a:spcPct val="150000"/>
              </a:lnSpc>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5 trừ 2 bằng 3,</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viết 3</a:t>
            </a:r>
            <a:endParaRPr sz="2800">
              <a:solidFill>
                <a:schemeClr val="dk1"/>
              </a:solidFill>
              <a:latin typeface="Arial"/>
              <a:ea typeface="Arial"/>
              <a:cs typeface="Arial"/>
              <a:sym typeface="Arial"/>
            </a:endParaRPr>
          </a:p>
        </p:txBody>
      </p:sp>
      <p:cxnSp>
        <p:nvCxnSpPr>
          <p:cNvPr id="3233" name="Google Shape;3233;p4"/>
          <p:cNvCxnSpPr/>
          <p:nvPr/>
        </p:nvCxnSpPr>
        <p:spPr>
          <a:xfrm flipH="1">
            <a:off x="4894703" y="5506258"/>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4" name="Google Shape;3234;p4"/>
          <p:cNvCxnSpPr/>
          <p:nvPr/>
        </p:nvCxnSpPr>
        <p:spPr>
          <a:xfrm flipH="1">
            <a:off x="4894703" y="5645210"/>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5" name="Google Shape;3235;p4"/>
          <p:cNvCxnSpPr/>
          <p:nvPr/>
        </p:nvCxnSpPr>
        <p:spPr>
          <a:xfrm flipH="1">
            <a:off x="4894703" y="5772063"/>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6" name="Google Shape;3236;p4"/>
          <p:cNvCxnSpPr/>
          <p:nvPr/>
        </p:nvCxnSpPr>
        <p:spPr>
          <a:xfrm flipH="1">
            <a:off x="4894703" y="5892078"/>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7" name="Google Shape;3237;p4"/>
          <p:cNvCxnSpPr/>
          <p:nvPr/>
        </p:nvCxnSpPr>
        <p:spPr>
          <a:xfrm flipH="1">
            <a:off x="2825614" y="4327756"/>
            <a:ext cx="991702" cy="991701"/>
          </a:xfrm>
          <a:prstGeom prst="straightConnector1">
            <a:avLst/>
          </a:prstGeom>
          <a:noFill/>
          <a:ln w="19050" cap="flat" cmpd="sng">
            <a:solidFill>
              <a:srgbClr val="FF0000"/>
            </a:solidFill>
            <a:prstDash val="solid"/>
            <a:miter lim="800000"/>
            <a:headEnd type="none" w="sm" len="sm"/>
            <a:tailEnd type="none" w="sm" len="sm"/>
          </a:ln>
        </p:spPr>
      </p:cxnSp>
      <p:sp>
        <p:nvSpPr>
          <p:cNvPr id="3238" name="Google Shape;3238;p4"/>
          <p:cNvSpPr txBox="1"/>
          <p:nvPr/>
        </p:nvSpPr>
        <p:spPr>
          <a:xfrm>
            <a:off x="6188398" y="3084080"/>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E36C09"/>
                </a:solidFill>
                <a:latin typeface="Arial"/>
                <a:ea typeface="Arial"/>
                <a:cs typeface="Arial"/>
                <a:sym typeface="Arial"/>
              </a:rPr>
              <a:t>3</a:t>
            </a:r>
            <a:endParaRPr sz="3600" b="1">
              <a:solidFill>
                <a:srgbClr val="E36C09"/>
              </a:solidFill>
              <a:latin typeface="Arial"/>
              <a:ea typeface="Arial"/>
              <a:cs typeface="Arial"/>
              <a:sym typeface="Arial"/>
            </a:endParaRPr>
          </a:p>
        </p:txBody>
      </p:sp>
      <p:cxnSp>
        <p:nvCxnSpPr>
          <p:cNvPr id="3239" name="Google Shape;3239;p4"/>
          <p:cNvCxnSpPr/>
          <p:nvPr/>
        </p:nvCxnSpPr>
        <p:spPr>
          <a:xfrm flipH="1">
            <a:off x="1234097" y="1255676"/>
            <a:ext cx="991702" cy="991701"/>
          </a:xfrm>
          <a:prstGeom prst="straightConnector1">
            <a:avLst/>
          </a:prstGeom>
          <a:noFill/>
          <a:ln w="19050" cap="flat" cmpd="sng">
            <a:solidFill>
              <a:srgbClr val="FF0000"/>
            </a:solidFill>
            <a:prstDash val="solid"/>
            <a:miter lim="800000"/>
            <a:headEnd type="none" w="sm" len="sm"/>
            <a:tailEnd type="none" w="sm" len="sm"/>
          </a:ln>
        </p:spPr>
      </p:cxnSp>
      <p:cxnSp>
        <p:nvCxnSpPr>
          <p:cNvPr id="3240" name="Google Shape;3240;p4"/>
          <p:cNvCxnSpPr/>
          <p:nvPr/>
        </p:nvCxnSpPr>
        <p:spPr>
          <a:xfrm flipH="1">
            <a:off x="1234097" y="2272688"/>
            <a:ext cx="991702" cy="991701"/>
          </a:xfrm>
          <a:prstGeom prst="straightConnector1">
            <a:avLst/>
          </a:prstGeom>
          <a:noFill/>
          <a:ln w="19050" cap="flat" cmpd="sng">
            <a:solidFill>
              <a:srgbClr val="FF0000"/>
            </a:solidFill>
            <a:prstDash val="solid"/>
            <a:miter lim="800000"/>
            <a:headEnd type="none" w="sm" len="sm"/>
            <a:tailEnd type="none" w="sm" len="sm"/>
          </a:ln>
        </p:spPr>
      </p:cxnSp>
      <p:sp>
        <p:nvSpPr>
          <p:cNvPr id="3241" name="Google Shape;3241;p4"/>
          <p:cNvSpPr txBox="1"/>
          <p:nvPr/>
        </p:nvSpPr>
        <p:spPr>
          <a:xfrm>
            <a:off x="5921805" y="3084080"/>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E36C09"/>
                </a:solidFill>
                <a:latin typeface="Arial"/>
                <a:ea typeface="Arial"/>
                <a:cs typeface="Arial"/>
                <a:sym typeface="Arial"/>
              </a:rPr>
              <a:t>3</a:t>
            </a:r>
            <a:endParaRPr sz="3600" b="1">
              <a:solidFill>
                <a:srgbClr val="E36C09"/>
              </a:solidFill>
              <a:latin typeface="Arial"/>
              <a:ea typeface="Arial"/>
              <a:cs typeface="Arial"/>
              <a:sym typeface="Arial"/>
            </a:endParaRPr>
          </a:p>
        </p:txBody>
      </p:sp>
      <p:grpSp>
        <p:nvGrpSpPr>
          <p:cNvPr id="3242" name="Google Shape;3242;p4"/>
          <p:cNvGrpSpPr/>
          <p:nvPr/>
        </p:nvGrpSpPr>
        <p:grpSpPr>
          <a:xfrm>
            <a:off x="6723978" y="5354394"/>
            <a:ext cx="3900930" cy="936030"/>
            <a:chOff x="6881370" y="4098709"/>
            <a:chExt cx="3900930" cy="936030"/>
          </a:xfrm>
        </p:grpSpPr>
        <p:sp>
          <p:nvSpPr>
            <p:cNvPr id="3243" name="Google Shape;3243;p4"/>
            <p:cNvSpPr txBox="1"/>
            <p:nvPr/>
          </p:nvSpPr>
          <p:spPr>
            <a:xfrm>
              <a:off x="7021028" y="4098709"/>
              <a:ext cx="3748572" cy="82067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3600" b="1">
                  <a:solidFill>
                    <a:srgbClr val="31859B"/>
                  </a:solidFill>
                  <a:latin typeface="Arial"/>
                  <a:ea typeface="Arial"/>
                  <a:cs typeface="Arial"/>
                  <a:sym typeface="Arial"/>
                </a:rPr>
                <a:t>586 – 254 = 332</a:t>
              </a:r>
              <a:endParaRPr sz="3600" b="1">
                <a:solidFill>
                  <a:srgbClr val="31859B"/>
                </a:solidFill>
                <a:latin typeface="Arial"/>
                <a:ea typeface="Arial"/>
                <a:cs typeface="Arial"/>
                <a:sym typeface="Arial"/>
              </a:endParaRPr>
            </a:p>
          </p:txBody>
        </p:sp>
        <p:sp>
          <p:nvSpPr>
            <p:cNvPr id="3244" name="Google Shape;3244;p4"/>
            <p:cNvSpPr/>
            <p:nvPr/>
          </p:nvSpPr>
          <p:spPr>
            <a:xfrm>
              <a:off x="6881370" y="4140177"/>
              <a:ext cx="3900930" cy="894562"/>
            </a:xfrm>
            <a:prstGeom prst="roundRect">
              <a:avLst>
                <a:gd name="adj" fmla="val 16667"/>
              </a:avLst>
            </a:prstGeom>
            <a:noFill/>
            <a:ln w="76200" cap="flat" cmpd="dbl">
              <a:solidFill>
                <a:srgbClr val="E36C0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Tree>
    <p:custDataLst>
      <p:tags r:id="rId1"/>
    </p:custDataLst>
    <p:extLst>
      <p:ext uri="{BB962C8B-B14F-4D97-AF65-F5344CB8AC3E}">
        <p14:creationId xmlns:p14="http://schemas.microsoft.com/office/powerpoint/2010/main" val="3846590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627"/>
                                        </p:tgtEl>
                                        <p:attrNameLst>
                                          <p:attrName>style.visibility</p:attrName>
                                        </p:attrNameLst>
                                      </p:cBhvr>
                                      <p:to>
                                        <p:strVal val="visible"/>
                                      </p:to>
                                    </p:set>
                                    <p:animEffect transition="in" filter="fade">
                                      <p:cBhvr>
                                        <p:cTn id="7" dur="500"/>
                                        <p:tgtEl>
                                          <p:spTgt spid="2627"/>
                                        </p:tgtEl>
                                      </p:cBhvr>
                                    </p:animEffect>
                                  </p:childTnLst>
                                </p:cTn>
                              </p:par>
                              <p:par>
                                <p:cTn id="8" presetID="10" presetClass="entr" presetSubtype="0" fill="hold" nodeType="withEffect">
                                  <p:stCondLst>
                                    <p:cond delay="0"/>
                                  </p:stCondLst>
                                  <p:childTnLst>
                                    <p:set>
                                      <p:cBhvr>
                                        <p:cTn id="9" dur="1" fill="hold">
                                          <p:stCondLst>
                                            <p:cond delay="0"/>
                                          </p:stCondLst>
                                        </p:cTn>
                                        <p:tgtEl>
                                          <p:spTgt spid="2728"/>
                                        </p:tgtEl>
                                        <p:attrNameLst>
                                          <p:attrName>style.visibility</p:attrName>
                                        </p:attrNameLst>
                                      </p:cBhvr>
                                      <p:to>
                                        <p:strVal val="visible"/>
                                      </p:to>
                                    </p:set>
                                    <p:animEffect transition="in" filter="fade">
                                      <p:cBhvr>
                                        <p:cTn id="10" dur="500"/>
                                        <p:tgtEl>
                                          <p:spTgt spid="2728"/>
                                        </p:tgtEl>
                                      </p:cBhvr>
                                    </p:animEffect>
                                  </p:childTnLst>
                                </p:cTn>
                              </p:par>
                              <p:par>
                                <p:cTn id="11" presetID="10" presetClass="entr" presetSubtype="0" fill="hold" nodeType="withEffect">
                                  <p:stCondLst>
                                    <p:cond delay="0"/>
                                  </p:stCondLst>
                                  <p:childTnLst>
                                    <p:set>
                                      <p:cBhvr>
                                        <p:cTn id="12" dur="1" fill="hold">
                                          <p:stCondLst>
                                            <p:cond delay="0"/>
                                          </p:stCondLst>
                                        </p:cTn>
                                        <p:tgtEl>
                                          <p:spTgt spid="2829"/>
                                        </p:tgtEl>
                                        <p:attrNameLst>
                                          <p:attrName>style.visibility</p:attrName>
                                        </p:attrNameLst>
                                      </p:cBhvr>
                                      <p:to>
                                        <p:strVal val="visible"/>
                                      </p:to>
                                    </p:set>
                                    <p:animEffect transition="in" filter="fade">
                                      <p:cBhvr>
                                        <p:cTn id="13" dur="500"/>
                                        <p:tgtEl>
                                          <p:spTgt spid="2829"/>
                                        </p:tgtEl>
                                      </p:cBhvr>
                                    </p:animEffect>
                                  </p:childTnLst>
                                </p:cTn>
                              </p:par>
                              <p:par>
                                <p:cTn id="14" presetID="10" presetClass="entr" presetSubtype="0" fill="hold" nodeType="withEffect">
                                  <p:stCondLst>
                                    <p:cond delay="0"/>
                                  </p:stCondLst>
                                  <p:childTnLst>
                                    <p:set>
                                      <p:cBhvr>
                                        <p:cTn id="15" dur="1" fill="hold">
                                          <p:stCondLst>
                                            <p:cond delay="0"/>
                                          </p:stCondLst>
                                        </p:cTn>
                                        <p:tgtEl>
                                          <p:spTgt spid="2930"/>
                                        </p:tgtEl>
                                        <p:attrNameLst>
                                          <p:attrName>style.visibility</p:attrName>
                                        </p:attrNameLst>
                                      </p:cBhvr>
                                      <p:to>
                                        <p:strVal val="visible"/>
                                      </p:to>
                                    </p:set>
                                    <p:animEffect transition="in" filter="fade">
                                      <p:cBhvr>
                                        <p:cTn id="16" dur="500"/>
                                        <p:tgtEl>
                                          <p:spTgt spid="2930"/>
                                        </p:tgtEl>
                                      </p:cBhvr>
                                    </p:animEffect>
                                  </p:childTnLst>
                                </p:cTn>
                              </p:par>
                              <p:par>
                                <p:cTn id="17" presetID="10" presetClass="entr" presetSubtype="0" fill="hold" nodeType="withEffect">
                                  <p:stCondLst>
                                    <p:cond delay="0"/>
                                  </p:stCondLst>
                                  <p:childTnLst>
                                    <p:set>
                                      <p:cBhvr>
                                        <p:cTn id="18" dur="1" fill="hold">
                                          <p:stCondLst>
                                            <p:cond delay="0"/>
                                          </p:stCondLst>
                                        </p:cTn>
                                        <p:tgtEl>
                                          <p:spTgt spid="3031"/>
                                        </p:tgtEl>
                                        <p:attrNameLst>
                                          <p:attrName>style.visibility</p:attrName>
                                        </p:attrNameLst>
                                      </p:cBhvr>
                                      <p:to>
                                        <p:strVal val="visible"/>
                                      </p:to>
                                    </p:set>
                                    <p:animEffect transition="in" filter="fade">
                                      <p:cBhvr>
                                        <p:cTn id="19" dur="500"/>
                                        <p:tgtEl>
                                          <p:spTgt spid="3031"/>
                                        </p:tgtEl>
                                      </p:cBhvr>
                                    </p:animEffect>
                                  </p:childTnLst>
                                </p:cTn>
                              </p:par>
                            </p:childTnLst>
                          </p:cTn>
                        </p:par>
                        <p:par>
                          <p:cTn id="20" fill="hold">
                            <p:stCondLst>
                              <p:cond delay="500"/>
                            </p:stCondLst>
                            <p:childTnLst>
                              <p:par>
                                <p:cTn id="21" presetID="10" presetClass="entr" presetSubtype="0" fill="hold" nodeType="afterEffect">
                                  <p:stCondLst>
                                    <p:cond delay="0"/>
                                  </p:stCondLst>
                                  <p:childTnLst>
                                    <p:set>
                                      <p:cBhvr>
                                        <p:cTn id="22" dur="1" fill="hold">
                                          <p:stCondLst>
                                            <p:cond delay="0"/>
                                          </p:stCondLst>
                                        </p:cTn>
                                        <p:tgtEl>
                                          <p:spTgt spid="3132"/>
                                        </p:tgtEl>
                                        <p:attrNameLst>
                                          <p:attrName>style.visibility</p:attrName>
                                        </p:attrNameLst>
                                      </p:cBhvr>
                                      <p:to>
                                        <p:strVal val="visible"/>
                                      </p:to>
                                    </p:set>
                                    <p:animEffect transition="in" filter="fade">
                                      <p:cBhvr>
                                        <p:cTn id="23" dur="500"/>
                                        <p:tgtEl>
                                          <p:spTgt spid="3132"/>
                                        </p:tgtEl>
                                      </p:cBhvr>
                                    </p:animEffect>
                                  </p:childTnLst>
                                </p:cTn>
                              </p:par>
                              <p:par>
                                <p:cTn id="24" presetID="10" presetClass="entr" presetSubtype="0" fill="hold" nodeType="withEffect">
                                  <p:stCondLst>
                                    <p:cond delay="0"/>
                                  </p:stCondLst>
                                  <p:childTnLst>
                                    <p:set>
                                      <p:cBhvr>
                                        <p:cTn id="25" dur="1" fill="hold">
                                          <p:stCondLst>
                                            <p:cond delay="0"/>
                                          </p:stCondLst>
                                        </p:cTn>
                                        <p:tgtEl>
                                          <p:spTgt spid="3187"/>
                                        </p:tgtEl>
                                        <p:attrNameLst>
                                          <p:attrName>style.visibility</p:attrName>
                                        </p:attrNameLst>
                                      </p:cBhvr>
                                      <p:to>
                                        <p:strVal val="visible"/>
                                      </p:to>
                                    </p:set>
                                    <p:animEffect transition="in" filter="fade">
                                      <p:cBhvr>
                                        <p:cTn id="26" dur="500"/>
                                        <p:tgtEl>
                                          <p:spTgt spid="3187"/>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3221"/>
                                        </p:tgtEl>
                                        <p:attrNameLst>
                                          <p:attrName>style.visibility</p:attrName>
                                        </p:attrNameLst>
                                      </p:cBhvr>
                                      <p:to>
                                        <p:strVal val="visible"/>
                                      </p:to>
                                    </p:set>
                                    <p:animEffect transition="in" filter="fade">
                                      <p:cBhvr>
                                        <p:cTn id="31" dur="500"/>
                                        <p:tgtEl>
                                          <p:spTgt spid="3221"/>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3228"/>
                                        </p:tgtEl>
                                        <p:attrNameLst>
                                          <p:attrName>style.visibility</p:attrName>
                                        </p:attrNameLst>
                                      </p:cBhvr>
                                      <p:to>
                                        <p:strVal val="visible"/>
                                      </p:to>
                                    </p:set>
                                    <p:animEffect transition="in" filter="fade">
                                      <p:cBhvr>
                                        <p:cTn id="36" dur="500"/>
                                        <p:tgtEl>
                                          <p:spTgt spid="3228"/>
                                        </p:tgtEl>
                                      </p:cBhvr>
                                    </p:animEffect>
                                  </p:childTnLst>
                                </p:cTn>
                              </p:par>
                              <p:par>
                                <p:cTn id="37" presetID="10" presetClass="entr" presetSubtype="0" fill="hold" nodeType="withEffect">
                                  <p:stCondLst>
                                    <p:cond delay="0"/>
                                  </p:stCondLst>
                                  <p:childTnLst>
                                    <p:set>
                                      <p:cBhvr>
                                        <p:cTn id="38" dur="1" fill="hold">
                                          <p:stCondLst>
                                            <p:cond delay="0"/>
                                          </p:stCondLst>
                                        </p:cTn>
                                        <p:tgtEl>
                                          <p:spTgt spid="3229"/>
                                        </p:tgtEl>
                                        <p:attrNameLst>
                                          <p:attrName>style.visibility</p:attrName>
                                        </p:attrNameLst>
                                      </p:cBhvr>
                                      <p:to>
                                        <p:strVal val="visible"/>
                                      </p:to>
                                    </p:set>
                                    <p:animEffect transition="in" filter="fade">
                                      <p:cBhvr>
                                        <p:cTn id="39" dur="500"/>
                                        <p:tgtEl>
                                          <p:spTgt spid="3229"/>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3230"/>
                                        </p:tgtEl>
                                        <p:attrNameLst>
                                          <p:attrName>style.visibility</p:attrName>
                                        </p:attrNameLst>
                                      </p:cBhvr>
                                      <p:to>
                                        <p:strVal val="visible"/>
                                      </p:to>
                                    </p:set>
                                    <p:animEffect transition="in" filter="fade">
                                      <p:cBhvr>
                                        <p:cTn id="44" dur="500"/>
                                        <p:tgtEl>
                                          <p:spTgt spid="3230"/>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3232">
                                            <p:txEl>
                                              <p:pRg st="0" end="0"/>
                                            </p:txEl>
                                          </p:spTgt>
                                        </p:tgtEl>
                                        <p:attrNameLst>
                                          <p:attrName>style.visibility</p:attrName>
                                        </p:attrNameLst>
                                      </p:cBhvr>
                                      <p:to>
                                        <p:strVal val="visible"/>
                                      </p:to>
                                    </p:set>
                                    <p:animEffect transition="in" filter="fade">
                                      <p:cBhvr>
                                        <p:cTn id="49" dur="500"/>
                                        <p:tgtEl>
                                          <p:spTgt spid="3232">
                                            <p:txEl>
                                              <p:pRg st="0" end="0"/>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3232">
                                            <p:txEl>
                                              <p:pRg st="1" end="1"/>
                                            </p:txEl>
                                          </p:spTgt>
                                        </p:tgtEl>
                                        <p:attrNameLst>
                                          <p:attrName>style.visibility</p:attrName>
                                        </p:attrNameLst>
                                      </p:cBhvr>
                                      <p:to>
                                        <p:strVal val="visible"/>
                                      </p:to>
                                    </p:set>
                                    <p:animEffect transition="in" filter="fade">
                                      <p:cBhvr>
                                        <p:cTn id="54" dur="500"/>
                                        <p:tgtEl>
                                          <p:spTgt spid="3232">
                                            <p:txEl>
                                              <p:pRg st="1" end="1"/>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3232">
                                            <p:txEl>
                                              <p:pRg st="2" end="2"/>
                                            </p:txEl>
                                          </p:spTgt>
                                        </p:tgtEl>
                                        <p:attrNameLst>
                                          <p:attrName>style.visibility</p:attrName>
                                        </p:attrNameLst>
                                      </p:cBhvr>
                                      <p:to>
                                        <p:strVal val="visible"/>
                                      </p:to>
                                    </p:set>
                                    <p:animEffect transition="in" filter="fade">
                                      <p:cBhvr>
                                        <p:cTn id="59" dur="500"/>
                                        <p:tgtEl>
                                          <p:spTgt spid="3232">
                                            <p:txEl>
                                              <p:pRg st="2" end="2"/>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3232">
                                            <p:txEl>
                                              <p:pRg st="3" end="3"/>
                                            </p:txEl>
                                          </p:spTgt>
                                        </p:tgtEl>
                                        <p:attrNameLst>
                                          <p:attrName>style.visibility</p:attrName>
                                        </p:attrNameLst>
                                      </p:cBhvr>
                                      <p:to>
                                        <p:strVal val="visible"/>
                                      </p:to>
                                    </p:set>
                                    <p:animEffect transition="in" filter="fade">
                                      <p:cBhvr>
                                        <p:cTn id="64" dur="500"/>
                                        <p:tgtEl>
                                          <p:spTgt spid="3232">
                                            <p:txEl>
                                              <p:pRg st="3" end="3"/>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3232">
                                            <p:txEl>
                                              <p:pRg st="4" end="4"/>
                                            </p:txEl>
                                          </p:spTgt>
                                        </p:tgtEl>
                                        <p:attrNameLst>
                                          <p:attrName>style.visibility</p:attrName>
                                        </p:attrNameLst>
                                      </p:cBhvr>
                                      <p:to>
                                        <p:strVal val="visible"/>
                                      </p:to>
                                    </p:set>
                                    <p:animEffect transition="in" filter="fade">
                                      <p:cBhvr>
                                        <p:cTn id="69" dur="500"/>
                                        <p:tgtEl>
                                          <p:spTgt spid="3232">
                                            <p:txEl>
                                              <p:pRg st="4" end="4"/>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nodeType="clickEffect">
                                  <p:stCondLst>
                                    <p:cond delay="0"/>
                                  </p:stCondLst>
                                  <p:childTnLst>
                                    <p:set>
                                      <p:cBhvr>
                                        <p:cTn id="73" dur="1" fill="hold">
                                          <p:stCondLst>
                                            <p:cond delay="0"/>
                                          </p:stCondLst>
                                        </p:cTn>
                                        <p:tgtEl>
                                          <p:spTgt spid="3232">
                                            <p:txEl>
                                              <p:pRg st="5" end="5"/>
                                            </p:txEl>
                                          </p:spTgt>
                                        </p:tgtEl>
                                        <p:attrNameLst>
                                          <p:attrName>style.visibility</p:attrName>
                                        </p:attrNameLst>
                                      </p:cBhvr>
                                      <p:to>
                                        <p:strVal val="visible"/>
                                      </p:to>
                                    </p:set>
                                    <p:animEffect transition="in" filter="fade">
                                      <p:cBhvr>
                                        <p:cTn id="74" dur="500"/>
                                        <p:tgtEl>
                                          <p:spTgt spid="3232">
                                            <p:txEl>
                                              <p:pRg st="5" end="5"/>
                                            </p:txEl>
                                          </p:spTgt>
                                        </p:tgtEl>
                                      </p:cBhvr>
                                    </p:animEffect>
                                  </p:childTnLst>
                                </p:cTn>
                              </p:par>
                            </p:childTnLst>
                          </p:cTn>
                        </p:par>
                        <p:par>
                          <p:cTn id="75" fill="hold">
                            <p:stCondLst>
                              <p:cond delay="500"/>
                            </p:stCondLst>
                            <p:childTnLst>
                              <p:par>
                                <p:cTn id="76" presetID="10" presetClass="entr" presetSubtype="0" fill="hold" nodeType="afterEffect">
                                  <p:stCondLst>
                                    <p:cond delay="0"/>
                                  </p:stCondLst>
                                  <p:childTnLst>
                                    <p:set>
                                      <p:cBhvr>
                                        <p:cTn id="77" dur="1" fill="hold">
                                          <p:stCondLst>
                                            <p:cond delay="0"/>
                                          </p:stCondLst>
                                        </p:cTn>
                                        <p:tgtEl>
                                          <p:spTgt spid="3233"/>
                                        </p:tgtEl>
                                        <p:attrNameLst>
                                          <p:attrName>style.visibility</p:attrName>
                                        </p:attrNameLst>
                                      </p:cBhvr>
                                      <p:to>
                                        <p:strVal val="visible"/>
                                      </p:to>
                                    </p:set>
                                    <p:animEffect transition="in" filter="fade">
                                      <p:cBhvr>
                                        <p:cTn id="78" dur="250"/>
                                        <p:tgtEl>
                                          <p:spTgt spid="3233"/>
                                        </p:tgtEl>
                                      </p:cBhvr>
                                    </p:animEffect>
                                  </p:childTnLst>
                                </p:cTn>
                              </p:par>
                            </p:childTnLst>
                          </p:cTn>
                        </p:par>
                        <p:par>
                          <p:cTn id="79" fill="hold">
                            <p:stCondLst>
                              <p:cond delay="750"/>
                            </p:stCondLst>
                            <p:childTnLst>
                              <p:par>
                                <p:cTn id="80" presetID="10" presetClass="entr" presetSubtype="0" fill="hold" nodeType="afterEffect">
                                  <p:stCondLst>
                                    <p:cond delay="0"/>
                                  </p:stCondLst>
                                  <p:childTnLst>
                                    <p:set>
                                      <p:cBhvr>
                                        <p:cTn id="81" dur="1" fill="hold">
                                          <p:stCondLst>
                                            <p:cond delay="0"/>
                                          </p:stCondLst>
                                        </p:cTn>
                                        <p:tgtEl>
                                          <p:spTgt spid="3234"/>
                                        </p:tgtEl>
                                        <p:attrNameLst>
                                          <p:attrName>style.visibility</p:attrName>
                                        </p:attrNameLst>
                                      </p:cBhvr>
                                      <p:to>
                                        <p:strVal val="visible"/>
                                      </p:to>
                                    </p:set>
                                    <p:animEffect transition="in" filter="fade">
                                      <p:cBhvr>
                                        <p:cTn id="82" dur="250"/>
                                        <p:tgtEl>
                                          <p:spTgt spid="3234"/>
                                        </p:tgtEl>
                                      </p:cBhvr>
                                    </p:animEffect>
                                  </p:childTnLst>
                                </p:cTn>
                              </p:par>
                            </p:childTnLst>
                          </p:cTn>
                        </p:par>
                        <p:par>
                          <p:cTn id="83" fill="hold">
                            <p:stCondLst>
                              <p:cond delay="1000"/>
                            </p:stCondLst>
                            <p:childTnLst>
                              <p:par>
                                <p:cTn id="84" presetID="10" presetClass="entr" presetSubtype="0" fill="hold" nodeType="afterEffect">
                                  <p:stCondLst>
                                    <p:cond delay="0"/>
                                  </p:stCondLst>
                                  <p:childTnLst>
                                    <p:set>
                                      <p:cBhvr>
                                        <p:cTn id="85" dur="1" fill="hold">
                                          <p:stCondLst>
                                            <p:cond delay="0"/>
                                          </p:stCondLst>
                                        </p:cTn>
                                        <p:tgtEl>
                                          <p:spTgt spid="3235"/>
                                        </p:tgtEl>
                                        <p:attrNameLst>
                                          <p:attrName>style.visibility</p:attrName>
                                        </p:attrNameLst>
                                      </p:cBhvr>
                                      <p:to>
                                        <p:strVal val="visible"/>
                                      </p:to>
                                    </p:set>
                                    <p:animEffect transition="in" filter="fade">
                                      <p:cBhvr>
                                        <p:cTn id="86" dur="250"/>
                                        <p:tgtEl>
                                          <p:spTgt spid="3235"/>
                                        </p:tgtEl>
                                      </p:cBhvr>
                                    </p:animEffect>
                                  </p:childTnLst>
                                </p:cTn>
                              </p:par>
                            </p:childTnLst>
                          </p:cTn>
                        </p:par>
                        <p:par>
                          <p:cTn id="87" fill="hold">
                            <p:stCondLst>
                              <p:cond delay="1250"/>
                            </p:stCondLst>
                            <p:childTnLst>
                              <p:par>
                                <p:cTn id="88" presetID="10" presetClass="entr" presetSubtype="0" fill="hold" nodeType="afterEffect">
                                  <p:stCondLst>
                                    <p:cond delay="0"/>
                                  </p:stCondLst>
                                  <p:childTnLst>
                                    <p:set>
                                      <p:cBhvr>
                                        <p:cTn id="89" dur="1" fill="hold">
                                          <p:stCondLst>
                                            <p:cond delay="0"/>
                                          </p:stCondLst>
                                        </p:cTn>
                                        <p:tgtEl>
                                          <p:spTgt spid="3236"/>
                                        </p:tgtEl>
                                        <p:attrNameLst>
                                          <p:attrName>style.visibility</p:attrName>
                                        </p:attrNameLst>
                                      </p:cBhvr>
                                      <p:to>
                                        <p:strVal val="visible"/>
                                      </p:to>
                                    </p:set>
                                    <p:animEffect transition="in" filter="fade">
                                      <p:cBhvr>
                                        <p:cTn id="90" dur="250"/>
                                        <p:tgtEl>
                                          <p:spTgt spid="3236"/>
                                        </p:tgtEl>
                                      </p:cBhvr>
                                    </p:animEffect>
                                  </p:childTnLst>
                                </p:cTn>
                              </p:par>
                            </p:childTnLst>
                          </p:cTn>
                        </p:par>
                        <p:par>
                          <p:cTn id="91" fill="hold">
                            <p:stCondLst>
                              <p:cond delay="1500"/>
                            </p:stCondLst>
                            <p:childTnLst>
                              <p:par>
                                <p:cTn id="92" presetID="10" presetClass="entr" presetSubtype="0" fill="hold" nodeType="afterEffect">
                                  <p:stCondLst>
                                    <p:cond delay="0"/>
                                  </p:stCondLst>
                                  <p:childTnLst>
                                    <p:set>
                                      <p:cBhvr>
                                        <p:cTn id="93" dur="1" fill="hold">
                                          <p:stCondLst>
                                            <p:cond delay="0"/>
                                          </p:stCondLst>
                                        </p:cTn>
                                        <p:tgtEl>
                                          <p:spTgt spid="3231"/>
                                        </p:tgtEl>
                                        <p:attrNameLst>
                                          <p:attrName>style.visibility</p:attrName>
                                        </p:attrNameLst>
                                      </p:cBhvr>
                                      <p:to>
                                        <p:strVal val="visible"/>
                                      </p:to>
                                    </p:set>
                                    <p:animEffect transition="in" filter="fade">
                                      <p:cBhvr>
                                        <p:cTn id="94" dur="1000"/>
                                        <p:tgtEl>
                                          <p:spTgt spid="3231"/>
                                        </p:tgtEl>
                                      </p:cBhvr>
                                    </p:animEffect>
                                  </p:childTnLst>
                                </p:cTn>
                              </p:par>
                            </p:childTnLst>
                          </p:cTn>
                        </p:par>
                        <p:par>
                          <p:cTn id="95" fill="hold">
                            <p:stCondLst>
                              <p:cond delay="2500"/>
                            </p:stCondLst>
                            <p:childTnLst>
                              <p:par>
                                <p:cTn id="96" presetID="10" presetClass="entr" presetSubtype="0" fill="hold" nodeType="afterEffect">
                                  <p:stCondLst>
                                    <p:cond delay="0"/>
                                  </p:stCondLst>
                                  <p:childTnLst>
                                    <p:set>
                                      <p:cBhvr>
                                        <p:cTn id="97" dur="1" fill="hold">
                                          <p:stCondLst>
                                            <p:cond delay="0"/>
                                          </p:stCondLst>
                                        </p:cTn>
                                        <p:tgtEl>
                                          <p:spTgt spid="3237"/>
                                        </p:tgtEl>
                                        <p:attrNameLst>
                                          <p:attrName>style.visibility</p:attrName>
                                        </p:attrNameLst>
                                      </p:cBhvr>
                                      <p:to>
                                        <p:strVal val="visible"/>
                                      </p:to>
                                    </p:set>
                                    <p:animEffect transition="in" filter="fade">
                                      <p:cBhvr>
                                        <p:cTn id="98" dur="250"/>
                                        <p:tgtEl>
                                          <p:spTgt spid="3237"/>
                                        </p:tgtEl>
                                      </p:cBhvr>
                                    </p:animEffect>
                                  </p:childTnLst>
                                </p:cTn>
                              </p:par>
                            </p:childTnLst>
                          </p:cTn>
                        </p:par>
                        <p:par>
                          <p:cTn id="99" fill="hold">
                            <p:stCondLst>
                              <p:cond delay="2750"/>
                            </p:stCondLst>
                            <p:childTnLst>
                              <p:par>
                                <p:cTn id="100" presetID="10" presetClass="entr" presetSubtype="0" fill="hold" nodeType="afterEffect">
                                  <p:stCondLst>
                                    <p:cond delay="0"/>
                                  </p:stCondLst>
                                  <p:childTnLst>
                                    <p:set>
                                      <p:cBhvr>
                                        <p:cTn id="101" dur="1" fill="hold">
                                          <p:stCondLst>
                                            <p:cond delay="0"/>
                                          </p:stCondLst>
                                        </p:cTn>
                                        <p:tgtEl>
                                          <p:spTgt spid="3238"/>
                                        </p:tgtEl>
                                        <p:attrNameLst>
                                          <p:attrName>style.visibility</p:attrName>
                                        </p:attrNameLst>
                                      </p:cBhvr>
                                      <p:to>
                                        <p:strVal val="visible"/>
                                      </p:to>
                                    </p:set>
                                    <p:animEffect transition="in" filter="fade">
                                      <p:cBhvr>
                                        <p:cTn id="102" dur="1000"/>
                                        <p:tgtEl>
                                          <p:spTgt spid="3238"/>
                                        </p:tgtEl>
                                      </p:cBhvr>
                                    </p:animEffect>
                                  </p:childTnLst>
                                </p:cTn>
                              </p:par>
                            </p:childTnLst>
                          </p:cTn>
                        </p:par>
                        <p:par>
                          <p:cTn id="103" fill="hold">
                            <p:stCondLst>
                              <p:cond delay="3750"/>
                            </p:stCondLst>
                            <p:childTnLst>
                              <p:par>
                                <p:cTn id="104" presetID="10" presetClass="entr" presetSubtype="0" fill="hold" nodeType="afterEffect">
                                  <p:stCondLst>
                                    <p:cond delay="0"/>
                                  </p:stCondLst>
                                  <p:childTnLst>
                                    <p:set>
                                      <p:cBhvr>
                                        <p:cTn id="105" dur="1" fill="hold">
                                          <p:stCondLst>
                                            <p:cond delay="0"/>
                                          </p:stCondLst>
                                        </p:cTn>
                                        <p:tgtEl>
                                          <p:spTgt spid="3239"/>
                                        </p:tgtEl>
                                        <p:attrNameLst>
                                          <p:attrName>style.visibility</p:attrName>
                                        </p:attrNameLst>
                                      </p:cBhvr>
                                      <p:to>
                                        <p:strVal val="visible"/>
                                      </p:to>
                                    </p:set>
                                    <p:animEffect transition="in" filter="fade">
                                      <p:cBhvr>
                                        <p:cTn id="106" dur="250"/>
                                        <p:tgtEl>
                                          <p:spTgt spid="3239"/>
                                        </p:tgtEl>
                                      </p:cBhvr>
                                    </p:animEffect>
                                  </p:childTnLst>
                                </p:cTn>
                              </p:par>
                            </p:childTnLst>
                          </p:cTn>
                        </p:par>
                        <p:par>
                          <p:cTn id="107" fill="hold">
                            <p:stCondLst>
                              <p:cond delay="4000"/>
                            </p:stCondLst>
                            <p:childTnLst>
                              <p:par>
                                <p:cTn id="108" presetID="10" presetClass="entr" presetSubtype="0" fill="hold" nodeType="afterEffect">
                                  <p:stCondLst>
                                    <p:cond delay="0"/>
                                  </p:stCondLst>
                                  <p:childTnLst>
                                    <p:set>
                                      <p:cBhvr>
                                        <p:cTn id="109" dur="1" fill="hold">
                                          <p:stCondLst>
                                            <p:cond delay="0"/>
                                          </p:stCondLst>
                                        </p:cTn>
                                        <p:tgtEl>
                                          <p:spTgt spid="3240"/>
                                        </p:tgtEl>
                                        <p:attrNameLst>
                                          <p:attrName>style.visibility</p:attrName>
                                        </p:attrNameLst>
                                      </p:cBhvr>
                                      <p:to>
                                        <p:strVal val="visible"/>
                                      </p:to>
                                    </p:set>
                                    <p:animEffect transition="in" filter="fade">
                                      <p:cBhvr>
                                        <p:cTn id="110" dur="250"/>
                                        <p:tgtEl>
                                          <p:spTgt spid="3240"/>
                                        </p:tgtEl>
                                      </p:cBhvr>
                                    </p:animEffect>
                                  </p:childTnLst>
                                </p:cTn>
                              </p:par>
                            </p:childTnLst>
                          </p:cTn>
                        </p:par>
                        <p:par>
                          <p:cTn id="111" fill="hold">
                            <p:stCondLst>
                              <p:cond delay="4250"/>
                            </p:stCondLst>
                            <p:childTnLst>
                              <p:par>
                                <p:cTn id="112" presetID="10" presetClass="entr" presetSubtype="0" fill="hold" nodeType="afterEffect">
                                  <p:stCondLst>
                                    <p:cond delay="0"/>
                                  </p:stCondLst>
                                  <p:childTnLst>
                                    <p:set>
                                      <p:cBhvr>
                                        <p:cTn id="113" dur="1" fill="hold">
                                          <p:stCondLst>
                                            <p:cond delay="0"/>
                                          </p:stCondLst>
                                        </p:cTn>
                                        <p:tgtEl>
                                          <p:spTgt spid="3241"/>
                                        </p:tgtEl>
                                        <p:attrNameLst>
                                          <p:attrName>style.visibility</p:attrName>
                                        </p:attrNameLst>
                                      </p:cBhvr>
                                      <p:to>
                                        <p:strVal val="visible"/>
                                      </p:to>
                                    </p:set>
                                    <p:animEffect transition="in" filter="fade">
                                      <p:cBhvr>
                                        <p:cTn id="114" dur="1000"/>
                                        <p:tgtEl>
                                          <p:spTgt spid="3241"/>
                                        </p:tgtEl>
                                      </p:cBhvr>
                                    </p:animEffect>
                                  </p:childTnLst>
                                </p:cTn>
                              </p:par>
                            </p:childTnLst>
                          </p:cTn>
                        </p:par>
                      </p:childTnLst>
                    </p:cTn>
                  </p:par>
                  <p:par>
                    <p:cTn id="115" fill="hold">
                      <p:stCondLst>
                        <p:cond delay="indefinite"/>
                      </p:stCondLst>
                      <p:childTnLst>
                        <p:par>
                          <p:cTn id="116" fill="hold">
                            <p:stCondLst>
                              <p:cond delay="0"/>
                            </p:stCondLst>
                            <p:childTnLst>
                              <p:par>
                                <p:cTn id="117" presetID="10" presetClass="entr" presetSubtype="0" fill="hold" nodeType="clickEffect">
                                  <p:stCondLst>
                                    <p:cond delay="0"/>
                                  </p:stCondLst>
                                  <p:childTnLst>
                                    <p:set>
                                      <p:cBhvr>
                                        <p:cTn id="118" dur="1" fill="hold">
                                          <p:stCondLst>
                                            <p:cond delay="0"/>
                                          </p:stCondLst>
                                        </p:cTn>
                                        <p:tgtEl>
                                          <p:spTgt spid="3242"/>
                                        </p:tgtEl>
                                        <p:attrNameLst>
                                          <p:attrName>style.visibility</p:attrName>
                                        </p:attrNameLst>
                                      </p:cBhvr>
                                      <p:to>
                                        <p:strVal val="visible"/>
                                      </p:to>
                                    </p:set>
                                    <p:animEffect transition="in" filter="fade">
                                      <p:cBhvr>
                                        <p:cTn id="119" dur="500"/>
                                        <p:tgtEl>
                                          <p:spTgt spid="32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ó thể là hình minh họa về văn bản cho biết 'LOVE SCHOO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409" y="142043"/>
            <a:ext cx="11949343" cy="6560598"/>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3124940" y="4714043"/>
            <a:ext cx="6658252" cy="1323439"/>
          </a:xfrm>
          <a:prstGeom prst="rect">
            <a:avLst/>
          </a:prstGeom>
          <a:noFill/>
        </p:spPr>
        <p:txBody>
          <a:bodyPr wrap="square" rtlCol="0">
            <a:spAutoFit/>
          </a:bodyPr>
          <a:lstStyle/>
          <a:p>
            <a:r>
              <a:rPr lang="en-US" sz="8000" b="1" smtClean="0">
                <a:latin typeface="Times New Roman" panose="02020603050405020304" pitchFamily="18" charset="0"/>
                <a:cs typeface="Times New Roman" panose="02020603050405020304" pitchFamily="18" charset="0"/>
              </a:rPr>
              <a:t>HOẠT ĐỘNG</a:t>
            </a:r>
            <a:endParaRPr lang="en-US" sz="8000" b="1">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2318214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252"/>
        <p:cNvGrpSpPr/>
        <p:nvPr/>
      </p:nvGrpSpPr>
      <p:grpSpPr>
        <a:xfrm>
          <a:off x="0" y="0"/>
          <a:ext cx="0" cy="0"/>
          <a:chOff x="0" y="0"/>
          <a:chExt cx="0" cy="0"/>
        </a:xfrm>
      </p:grpSpPr>
      <p:sp>
        <p:nvSpPr>
          <p:cNvPr id="3253" name="Google Shape;3253;p6"/>
          <p:cNvSpPr/>
          <p:nvPr/>
        </p:nvSpPr>
        <p:spPr>
          <a:xfrm>
            <a:off x="1135582" y="1905000"/>
            <a:ext cx="9443518" cy="2730500"/>
          </a:xfrm>
          <a:prstGeom prst="rect">
            <a:avLst/>
          </a:prstGeom>
          <a:solidFill>
            <a:srgbClr val="B6DDE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nvGrpSpPr>
          <p:cNvPr id="3254" name="Google Shape;3254;p6"/>
          <p:cNvGrpSpPr/>
          <p:nvPr/>
        </p:nvGrpSpPr>
        <p:grpSpPr>
          <a:xfrm>
            <a:off x="995882" y="1477770"/>
            <a:ext cx="2025471" cy="570588"/>
            <a:chOff x="1296327" y="1647588"/>
            <a:chExt cx="2025471" cy="570588"/>
          </a:xfrm>
        </p:grpSpPr>
        <p:sp>
          <p:nvSpPr>
            <p:cNvPr id="3255" name="Google Shape;3255;p6"/>
            <p:cNvSpPr txBox="1"/>
            <p:nvPr/>
          </p:nvSpPr>
          <p:spPr>
            <a:xfrm>
              <a:off x="1866915" y="1694956"/>
              <a:ext cx="1454883"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Tính.</a:t>
              </a:r>
              <a:endParaRPr sz="2800">
                <a:solidFill>
                  <a:schemeClr val="dk1"/>
                </a:solidFill>
                <a:latin typeface="Arial"/>
                <a:ea typeface="Arial"/>
                <a:cs typeface="Arial"/>
                <a:sym typeface="Arial"/>
              </a:endParaRPr>
            </a:p>
          </p:txBody>
        </p:sp>
        <p:sp>
          <p:nvSpPr>
            <p:cNvPr id="3256" name="Google Shape;3256;p6"/>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1</a:t>
              </a:r>
              <a:endParaRPr sz="3600" b="1">
                <a:solidFill>
                  <a:schemeClr val="lt1"/>
                </a:solidFill>
                <a:latin typeface="Arial"/>
                <a:ea typeface="Arial"/>
                <a:cs typeface="Arial"/>
                <a:sym typeface="Arial"/>
              </a:endParaRPr>
            </a:p>
          </p:txBody>
        </p:sp>
      </p:grpSp>
      <p:grpSp>
        <p:nvGrpSpPr>
          <p:cNvPr id="3257" name="Google Shape;3257;p6"/>
          <p:cNvGrpSpPr/>
          <p:nvPr/>
        </p:nvGrpSpPr>
        <p:grpSpPr>
          <a:xfrm>
            <a:off x="1566470" y="2184626"/>
            <a:ext cx="1147790" cy="1384995"/>
            <a:chOff x="1566470" y="2095726"/>
            <a:chExt cx="1147790" cy="1384995"/>
          </a:xfrm>
        </p:grpSpPr>
        <p:grpSp>
          <p:nvGrpSpPr>
            <p:cNvPr id="3258" name="Google Shape;3258;p6"/>
            <p:cNvGrpSpPr/>
            <p:nvPr/>
          </p:nvGrpSpPr>
          <p:grpSpPr>
            <a:xfrm>
              <a:off x="1566470" y="2095726"/>
              <a:ext cx="1147790" cy="1384995"/>
              <a:chOff x="1697011" y="2095726"/>
              <a:chExt cx="1147790" cy="1384995"/>
            </a:xfrm>
          </p:grpSpPr>
          <p:sp>
            <p:nvSpPr>
              <p:cNvPr id="3259" name="Google Shape;3259;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467</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343</a:t>
                </a:r>
                <a:endParaRPr/>
              </a:p>
            </p:txBody>
          </p:sp>
          <p:sp>
            <p:nvSpPr>
              <p:cNvPr id="3260" name="Google Shape;3260;p6"/>
              <p:cNvSpPr txBox="1"/>
              <p:nvPr/>
            </p:nvSpPr>
            <p:spPr>
              <a:xfrm>
                <a:off x="1697011" y="2418890"/>
                <a:ext cx="9100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61" name="Google Shape;3261;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62" name="Google Shape;3262;p6"/>
          <p:cNvGrpSpPr/>
          <p:nvPr/>
        </p:nvGrpSpPr>
        <p:grpSpPr>
          <a:xfrm>
            <a:off x="4077687" y="2184626"/>
            <a:ext cx="1147790" cy="1384995"/>
            <a:chOff x="1566470" y="2095726"/>
            <a:chExt cx="1147790" cy="1384995"/>
          </a:xfrm>
        </p:grpSpPr>
        <p:grpSp>
          <p:nvGrpSpPr>
            <p:cNvPr id="3263" name="Google Shape;3263;p6"/>
            <p:cNvGrpSpPr/>
            <p:nvPr/>
          </p:nvGrpSpPr>
          <p:grpSpPr>
            <a:xfrm>
              <a:off x="1566470" y="2095726"/>
              <a:ext cx="1147790" cy="1384995"/>
              <a:chOff x="1697011" y="2095726"/>
              <a:chExt cx="1147790" cy="1384995"/>
            </a:xfrm>
          </p:grpSpPr>
          <p:sp>
            <p:nvSpPr>
              <p:cNvPr id="3264" name="Google Shape;3264;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732</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412</a:t>
                </a:r>
                <a:endParaRPr/>
              </a:p>
            </p:txBody>
          </p:sp>
          <p:sp>
            <p:nvSpPr>
              <p:cNvPr id="3265" name="Google Shape;3265;p6"/>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66" name="Google Shape;3266;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67" name="Google Shape;3267;p6"/>
          <p:cNvGrpSpPr/>
          <p:nvPr/>
        </p:nvGrpSpPr>
        <p:grpSpPr>
          <a:xfrm>
            <a:off x="6588905" y="2184626"/>
            <a:ext cx="1147790" cy="1384995"/>
            <a:chOff x="1566470" y="2095726"/>
            <a:chExt cx="1147790" cy="1384995"/>
          </a:xfrm>
        </p:grpSpPr>
        <p:grpSp>
          <p:nvGrpSpPr>
            <p:cNvPr id="3268" name="Google Shape;3268;p6"/>
            <p:cNvGrpSpPr/>
            <p:nvPr/>
          </p:nvGrpSpPr>
          <p:grpSpPr>
            <a:xfrm>
              <a:off x="1566470" y="2095726"/>
              <a:ext cx="1147790" cy="1384995"/>
              <a:chOff x="1697011" y="2095726"/>
              <a:chExt cx="1147790" cy="1384995"/>
            </a:xfrm>
          </p:grpSpPr>
          <p:sp>
            <p:nvSpPr>
              <p:cNvPr id="3269" name="Google Shape;3269;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291</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250</a:t>
                </a:r>
                <a:endParaRPr/>
              </a:p>
            </p:txBody>
          </p:sp>
          <p:sp>
            <p:nvSpPr>
              <p:cNvPr id="3270" name="Google Shape;3270;p6"/>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71" name="Google Shape;3271;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72" name="Google Shape;3272;p6"/>
          <p:cNvGrpSpPr/>
          <p:nvPr/>
        </p:nvGrpSpPr>
        <p:grpSpPr>
          <a:xfrm>
            <a:off x="8932470" y="2184626"/>
            <a:ext cx="1147790" cy="1384995"/>
            <a:chOff x="1566470" y="2095726"/>
            <a:chExt cx="1147790" cy="1384995"/>
          </a:xfrm>
        </p:grpSpPr>
        <p:grpSp>
          <p:nvGrpSpPr>
            <p:cNvPr id="3273" name="Google Shape;3273;p6"/>
            <p:cNvGrpSpPr/>
            <p:nvPr/>
          </p:nvGrpSpPr>
          <p:grpSpPr>
            <a:xfrm>
              <a:off x="1566470" y="2095726"/>
              <a:ext cx="1147790" cy="1384995"/>
              <a:chOff x="1697011" y="2095726"/>
              <a:chExt cx="1147790" cy="1384995"/>
            </a:xfrm>
          </p:grpSpPr>
          <p:sp>
            <p:nvSpPr>
              <p:cNvPr id="3274" name="Google Shape;3274;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991</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503</a:t>
                </a:r>
                <a:endParaRPr/>
              </a:p>
            </p:txBody>
          </p:sp>
          <p:sp>
            <p:nvSpPr>
              <p:cNvPr id="3275" name="Google Shape;3275;p6"/>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sz="2800">
                  <a:solidFill>
                    <a:schemeClr val="dk1"/>
                  </a:solidFill>
                  <a:latin typeface="Arial"/>
                  <a:ea typeface="Arial"/>
                  <a:cs typeface="Arial"/>
                  <a:sym typeface="Arial"/>
                </a:endParaRPr>
              </a:p>
            </p:txBody>
          </p:sp>
        </p:grpSp>
        <p:cxnSp>
          <p:nvCxnSpPr>
            <p:cNvPr id="3276" name="Google Shape;3276;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sp>
        <p:nvSpPr>
          <p:cNvPr id="3277" name="Google Shape;3277;p6"/>
          <p:cNvSpPr txBox="1"/>
          <p:nvPr/>
        </p:nvSpPr>
        <p:spPr>
          <a:xfrm>
            <a:off x="1786950" y="3340310"/>
            <a:ext cx="9100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124</a:t>
            </a:r>
            <a:endParaRPr/>
          </a:p>
        </p:txBody>
      </p:sp>
      <p:sp>
        <p:nvSpPr>
          <p:cNvPr id="3278" name="Google Shape;3278;p6"/>
          <p:cNvSpPr txBox="1"/>
          <p:nvPr/>
        </p:nvSpPr>
        <p:spPr>
          <a:xfrm>
            <a:off x="4305459" y="3340310"/>
            <a:ext cx="825342"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320</a:t>
            </a:r>
            <a:endParaRPr/>
          </a:p>
        </p:txBody>
      </p:sp>
      <p:sp>
        <p:nvSpPr>
          <p:cNvPr id="3279" name="Google Shape;3279;p6"/>
          <p:cNvSpPr txBox="1"/>
          <p:nvPr/>
        </p:nvSpPr>
        <p:spPr>
          <a:xfrm>
            <a:off x="6819899" y="3340310"/>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  41</a:t>
            </a:r>
            <a:endParaRPr/>
          </a:p>
        </p:txBody>
      </p:sp>
      <p:sp>
        <p:nvSpPr>
          <p:cNvPr id="3280" name="Google Shape;3280;p6"/>
          <p:cNvSpPr txBox="1"/>
          <p:nvPr/>
        </p:nvSpPr>
        <p:spPr>
          <a:xfrm>
            <a:off x="9179586" y="3340310"/>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461</a:t>
            </a:r>
            <a:endParaRPr/>
          </a:p>
        </p:txBody>
      </p:sp>
    </p:spTree>
    <p:custDataLst>
      <p:tags r:id="rId1"/>
    </p:custDataLst>
    <p:extLst>
      <p:ext uri="{BB962C8B-B14F-4D97-AF65-F5344CB8AC3E}">
        <p14:creationId xmlns:p14="http://schemas.microsoft.com/office/powerpoint/2010/main" val="3580283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54"/>
                                        </p:tgtEl>
                                        <p:attrNameLst>
                                          <p:attrName>style.visibility</p:attrName>
                                        </p:attrNameLst>
                                      </p:cBhvr>
                                      <p:to>
                                        <p:strVal val="visible"/>
                                      </p:to>
                                    </p:set>
                                    <p:animEffect transition="in" filter="fade">
                                      <p:cBhvr>
                                        <p:cTn id="7" dur="500"/>
                                        <p:tgtEl>
                                          <p:spTgt spid="325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53"/>
                                        </p:tgtEl>
                                        <p:attrNameLst>
                                          <p:attrName>style.visibility</p:attrName>
                                        </p:attrNameLst>
                                      </p:cBhvr>
                                      <p:to>
                                        <p:strVal val="visible"/>
                                      </p:to>
                                    </p:set>
                                    <p:animEffect transition="in" filter="fade">
                                      <p:cBhvr>
                                        <p:cTn id="12" dur="500"/>
                                        <p:tgtEl>
                                          <p:spTgt spid="3253"/>
                                        </p:tgtEl>
                                      </p:cBhvr>
                                    </p:animEffect>
                                  </p:childTnLst>
                                </p:cTn>
                              </p:par>
                              <p:par>
                                <p:cTn id="13" presetID="10" presetClass="entr" presetSubtype="0" fill="hold" nodeType="withEffect">
                                  <p:stCondLst>
                                    <p:cond delay="0"/>
                                  </p:stCondLst>
                                  <p:childTnLst>
                                    <p:set>
                                      <p:cBhvr>
                                        <p:cTn id="14" dur="1" fill="hold">
                                          <p:stCondLst>
                                            <p:cond delay="0"/>
                                          </p:stCondLst>
                                        </p:cTn>
                                        <p:tgtEl>
                                          <p:spTgt spid="3257"/>
                                        </p:tgtEl>
                                        <p:attrNameLst>
                                          <p:attrName>style.visibility</p:attrName>
                                        </p:attrNameLst>
                                      </p:cBhvr>
                                      <p:to>
                                        <p:strVal val="visible"/>
                                      </p:to>
                                    </p:set>
                                    <p:animEffect transition="in" filter="fade">
                                      <p:cBhvr>
                                        <p:cTn id="15" dur="500"/>
                                        <p:tgtEl>
                                          <p:spTgt spid="3257"/>
                                        </p:tgtEl>
                                      </p:cBhvr>
                                    </p:animEffect>
                                  </p:childTnLst>
                                </p:cTn>
                              </p:par>
                              <p:par>
                                <p:cTn id="16" presetID="10" presetClass="entr" presetSubtype="0" fill="hold" nodeType="withEffect">
                                  <p:stCondLst>
                                    <p:cond delay="0"/>
                                  </p:stCondLst>
                                  <p:childTnLst>
                                    <p:set>
                                      <p:cBhvr>
                                        <p:cTn id="17" dur="1" fill="hold">
                                          <p:stCondLst>
                                            <p:cond delay="0"/>
                                          </p:stCondLst>
                                        </p:cTn>
                                        <p:tgtEl>
                                          <p:spTgt spid="3262"/>
                                        </p:tgtEl>
                                        <p:attrNameLst>
                                          <p:attrName>style.visibility</p:attrName>
                                        </p:attrNameLst>
                                      </p:cBhvr>
                                      <p:to>
                                        <p:strVal val="visible"/>
                                      </p:to>
                                    </p:set>
                                    <p:animEffect transition="in" filter="fade">
                                      <p:cBhvr>
                                        <p:cTn id="18" dur="500"/>
                                        <p:tgtEl>
                                          <p:spTgt spid="3262"/>
                                        </p:tgtEl>
                                      </p:cBhvr>
                                    </p:animEffect>
                                  </p:childTnLst>
                                </p:cTn>
                              </p:par>
                              <p:par>
                                <p:cTn id="19" presetID="10" presetClass="entr" presetSubtype="0" fill="hold" nodeType="withEffect">
                                  <p:stCondLst>
                                    <p:cond delay="0"/>
                                  </p:stCondLst>
                                  <p:childTnLst>
                                    <p:set>
                                      <p:cBhvr>
                                        <p:cTn id="20" dur="1" fill="hold">
                                          <p:stCondLst>
                                            <p:cond delay="0"/>
                                          </p:stCondLst>
                                        </p:cTn>
                                        <p:tgtEl>
                                          <p:spTgt spid="3267"/>
                                        </p:tgtEl>
                                        <p:attrNameLst>
                                          <p:attrName>style.visibility</p:attrName>
                                        </p:attrNameLst>
                                      </p:cBhvr>
                                      <p:to>
                                        <p:strVal val="visible"/>
                                      </p:to>
                                    </p:set>
                                    <p:animEffect transition="in" filter="fade">
                                      <p:cBhvr>
                                        <p:cTn id="21" dur="500"/>
                                        <p:tgtEl>
                                          <p:spTgt spid="3267"/>
                                        </p:tgtEl>
                                      </p:cBhvr>
                                    </p:animEffect>
                                  </p:childTnLst>
                                </p:cTn>
                              </p:par>
                              <p:par>
                                <p:cTn id="22" presetID="10" presetClass="entr" presetSubtype="0" fill="hold" nodeType="withEffect">
                                  <p:stCondLst>
                                    <p:cond delay="0"/>
                                  </p:stCondLst>
                                  <p:childTnLst>
                                    <p:set>
                                      <p:cBhvr>
                                        <p:cTn id="23" dur="1" fill="hold">
                                          <p:stCondLst>
                                            <p:cond delay="0"/>
                                          </p:stCondLst>
                                        </p:cTn>
                                        <p:tgtEl>
                                          <p:spTgt spid="3272"/>
                                        </p:tgtEl>
                                        <p:attrNameLst>
                                          <p:attrName>style.visibility</p:attrName>
                                        </p:attrNameLst>
                                      </p:cBhvr>
                                      <p:to>
                                        <p:strVal val="visible"/>
                                      </p:to>
                                    </p:set>
                                    <p:animEffect transition="in" filter="fade">
                                      <p:cBhvr>
                                        <p:cTn id="24" dur="500"/>
                                        <p:tgtEl>
                                          <p:spTgt spid="3272"/>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277"/>
                                        </p:tgtEl>
                                        <p:attrNameLst>
                                          <p:attrName>style.visibility</p:attrName>
                                        </p:attrNameLst>
                                      </p:cBhvr>
                                      <p:to>
                                        <p:strVal val="visible"/>
                                      </p:to>
                                    </p:set>
                                    <p:animEffect transition="in" filter="fade">
                                      <p:cBhvr>
                                        <p:cTn id="29" dur="1000"/>
                                        <p:tgtEl>
                                          <p:spTgt spid="3277"/>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3278"/>
                                        </p:tgtEl>
                                        <p:attrNameLst>
                                          <p:attrName>style.visibility</p:attrName>
                                        </p:attrNameLst>
                                      </p:cBhvr>
                                      <p:to>
                                        <p:strVal val="visible"/>
                                      </p:to>
                                    </p:set>
                                    <p:animEffect transition="in" filter="fade">
                                      <p:cBhvr>
                                        <p:cTn id="34" dur="1000"/>
                                        <p:tgtEl>
                                          <p:spTgt spid="3278"/>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3279"/>
                                        </p:tgtEl>
                                        <p:attrNameLst>
                                          <p:attrName>style.visibility</p:attrName>
                                        </p:attrNameLst>
                                      </p:cBhvr>
                                      <p:to>
                                        <p:strVal val="visible"/>
                                      </p:to>
                                    </p:set>
                                    <p:animEffect transition="in" filter="fade">
                                      <p:cBhvr>
                                        <p:cTn id="39" dur="1000"/>
                                        <p:tgtEl>
                                          <p:spTgt spid="3279"/>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3280"/>
                                        </p:tgtEl>
                                        <p:attrNameLst>
                                          <p:attrName>style.visibility</p:attrName>
                                        </p:attrNameLst>
                                      </p:cBhvr>
                                      <p:to>
                                        <p:strVal val="visible"/>
                                      </p:to>
                                    </p:set>
                                    <p:animEffect transition="in" filter="fade">
                                      <p:cBhvr>
                                        <p:cTn id="44" dur="1000"/>
                                        <p:tgtEl>
                                          <p:spTgt spid="32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284"/>
        <p:cNvGrpSpPr/>
        <p:nvPr/>
      </p:nvGrpSpPr>
      <p:grpSpPr>
        <a:xfrm>
          <a:off x="0" y="0"/>
          <a:ext cx="0" cy="0"/>
          <a:chOff x="0" y="0"/>
          <a:chExt cx="0" cy="0"/>
        </a:xfrm>
      </p:grpSpPr>
      <p:sp>
        <p:nvSpPr>
          <p:cNvPr id="3285" name="Google Shape;3285;p7"/>
          <p:cNvSpPr/>
          <p:nvPr/>
        </p:nvSpPr>
        <p:spPr>
          <a:xfrm>
            <a:off x="1100429" y="1859202"/>
            <a:ext cx="9964218" cy="1592431"/>
          </a:xfrm>
          <a:prstGeom prst="rect">
            <a:avLst/>
          </a:prstGeom>
          <a:solidFill>
            <a:srgbClr val="B6DDE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nvGrpSpPr>
          <p:cNvPr id="3286" name="Google Shape;3286;p7"/>
          <p:cNvGrpSpPr/>
          <p:nvPr/>
        </p:nvGrpSpPr>
        <p:grpSpPr>
          <a:xfrm>
            <a:off x="995882" y="1477770"/>
            <a:ext cx="3614218" cy="570588"/>
            <a:chOff x="1296327" y="1647588"/>
            <a:chExt cx="3614218" cy="570588"/>
          </a:xfrm>
        </p:grpSpPr>
        <p:sp>
          <p:nvSpPr>
            <p:cNvPr id="3287" name="Google Shape;3287;p7"/>
            <p:cNvSpPr txBox="1"/>
            <p:nvPr/>
          </p:nvSpPr>
          <p:spPr>
            <a:xfrm>
              <a:off x="1866915" y="1694956"/>
              <a:ext cx="3043630"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Đặt tính rồi tính ?</a:t>
              </a:r>
              <a:endParaRPr/>
            </a:p>
          </p:txBody>
        </p:sp>
        <p:sp>
          <p:nvSpPr>
            <p:cNvPr id="3288" name="Google Shape;3288;p7"/>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2</a:t>
              </a:r>
              <a:endParaRPr sz="3600" b="1">
                <a:solidFill>
                  <a:schemeClr val="lt1"/>
                </a:solidFill>
                <a:latin typeface="Arial"/>
                <a:ea typeface="Arial"/>
                <a:cs typeface="Arial"/>
                <a:sym typeface="Arial"/>
              </a:endParaRPr>
            </a:p>
          </p:txBody>
        </p:sp>
      </p:grpSp>
      <p:grpSp>
        <p:nvGrpSpPr>
          <p:cNvPr id="3289" name="Google Shape;3289;p7"/>
          <p:cNvGrpSpPr/>
          <p:nvPr/>
        </p:nvGrpSpPr>
        <p:grpSpPr>
          <a:xfrm>
            <a:off x="1566470" y="3103664"/>
            <a:ext cx="1147790" cy="1384995"/>
            <a:chOff x="1566470" y="2095726"/>
            <a:chExt cx="1147790" cy="1384995"/>
          </a:xfrm>
        </p:grpSpPr>
        <p:grpSp>
          <p:nvGrpSpPr>
            <p:cNvPr id="3290" name="Google Shape;3290;p7"/>
            <p:cNvGrpSpPr/>
            <p:nvPr/>
          </p:nvGrpSpPr>
          <p:grpSpPr>
            <a:xfrm>
              <a:off x="1566470" y="2095726"/>
              <a:ext cx="1147790" cy="1384995"/>
              <a:chOff x="1697011" y="2095726"/>
              <a:chExt cx="1147790" cy="1384995"/>
            </a:xfrm>
          </p:grpSpPr>
          <p:sp>
            <p:nvSpPr>
              <p:cNvPr id="3291" name="Google Shape;3291;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543</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403</a:t>
                </a:r>
                <a:endParaRPr/>
              </a:p>
            </p:txBody>
          </p:sp>
          <p:sp>
            <p:nvSpPr>
              <p:cNvPr id="3292" name="Google Shape;3292;p7"/>
              <p:cNvSpPr txBox="1"/>
              <p:nvPr/>
            </p:nvSpPr>
            <p:spPr>
              <a:xfrm>
                <a:off x="1697011" y="2418890"/>
                <a:ext cx="23776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93" name="Google Shape;3293;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94" name="Google Shape;3294;p7"/>
          <p:cNvGrpSpPr/>
          <p:nvPr/>
        </p:nvGrpSpPr>
        <p:grpSpPr>
          <a:xfrm>
            <a:off x="4077687" y="3103664"/>
            <a:ext cx="1147790" cy="1384995"/>
            <a:chOff x="1566470" y="2095726"/>
            <a:chExt cx="1147790" cy="1384995"/>
          </a:xfrm>
        </p:grpSpPr>
        <p:grpSp>
          <p:nvGrpSpPr>
            <p:cNvPr id="3295" name="Google Shape;3295;p7"/>
            <p:cNvGrpSpPr/>
            <p:nvPr/>
          </p:nvGrpSpPr>
          <p:grpSpPr>
            <a:xfrm>
              <a:off x="1566470" y="2095726"/>
              <a:ext cx="1147790" cy="1384995"/>
              <a:chOff x="1697011" y="2095726"/>
              <a:chExt cx="1147790" cy="1384995"/>
            </a:xfrm>
          </p:grpSpPr>
          <p:sp>
            <p:nvSpPr>
              <p:cNvPr id="3296" name="Google Shape;3296;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619</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207</a:t>
                </a:r>
                <a:endParaRPr/>
              </a:p>
            </p:txBody>
          </p:sp>
          <p:sp>
            <p:nvSpPr>
              <p:cNvPr id="3297" name="Google Shape;3297;p7"/>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98" name="Google Shape;3298;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99" name="Google Shape;3299;p7"/>
          <p:cNvGrpSpPr/>
          <p:nvPr/>
        </p:nvGrpSpPr>
        <p:grpSpPr>
          <a:xfrm>
            <a:off x="6804805" y="3103664"/>
            <a:ext cx="1147790" cy="1384995"/>
            <a:chOff x="1566470" y="2095726"/>
            <a:chExt cx="1147790" cy="1384995"/>
          </a:xfrm>
        </p:grpSpPr>
        <p:grpSp>
          <p:nvGrpSpPr>
            <p:cNvPr id="3300" name="Google Shape;3300;p7"/>
            <p:cNvGrpSpPr/>
            <p:nvPr/>
          </p:nvGrpSpPr>
          <p:grpSpPr>
            <a:xfrm>
              <a:off x="1566470" y="2095726"/>
              <a:ext cx="1147790" cy="1384995"/>
              <a:chOff x="1697011" y="2095726"/>
              <a:chExt cx="1147790" cy="1384995"/>
            </a:xfrm>
          </p:grpSpPr>
          <p:sp>
            <p:nvSpPr>
              <p:cNvPr id="3301" name="Google Shape;3301;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758</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727</a:t>
                </a:r>
                <a:endParaRPr/>
              </a:p>
            </p:txBody>
          </p:sp>
          <p:sp>
            <p:nvSpPr>
              <p:cNvPr id="3302" name="Google Shape;3302;p7"/>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303" name="Google Shape;3303;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304" name="Google Shape;3304;p7"/>
          <p:cNvGrpSpPr/>
          <p:nvPr/>
        </p:nvGrpSpPr>
        <p:grpSpPr>
          <a:xfrm>
            <a:off x="9249970" y="3103664"/>
            <a:ext cx="1147790" cy="1384995"/>
            <a:chOff x="1566470" y="2095726"/>
            <a:chExt cx="1147790" cy="1384995"/>
          </a:xfrm>
        </p:grpSpPr>
        <p:grpSp>
          <p:nvGrpSpPr>
            <p:cNvPr id="3305" name="Google Shape;3305;p7"/>
            <p:cNvGrpSpPr/>
            <p:nvPr/>
          </p:nvGrpSpPr>
          <p:grpSpPr>
            <a:xfrm>
              <a:off x="1566470" y="2095726"/>
              <a:ext cx="1147790" cy="1384995"/>
              <a:chOff x="1697011" y="2095726"/>
              <a:chExt cx="1147790" cy="1384995"/>
            </a:xfrm>
          </p:grpSpPr>
          <p:sp>
            <p:nvSpPr>
              <p:cNvPr id="3306" name="Google Shape;3306;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347</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120</a:t>
                </a:r>
                <a:endParaRPr/>
              </a:p>
            </p:txBody>
          </p:sp>
          <p:sp>
            <p:nvSpPr>
              <p:cNvPr id="3307" name="Google Shape;3307;p7"/>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308" name="Google Shape;3308;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sp>
        <p:nvSpPr>
          <p:cNvPr id="3309" name="Google Shape;3309;p7"/>
          <p:cNvSpPr txBox="1"/>
          <p:nvPr/>
        </p:nvSpPr>
        <p:spPr>
          <a:xfrm>
            <a:off x="1786950" y="4259348"/>
            <a:ext cx="9100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140</a:t>
            </a:r>
            <a:endParaRPr/>
          </a:p>
        </p:txBody>
      </p:sp>
      <p:sp>
        <p:nvSpPr>
          <p:cNvPr id="3310" name="Google Shape;3310;p7"/>
          <p:cNvSpPr txBox="1"/>
          <p:nvPr/>
        </p:nvSpPr>
        <p:spPr>
          <a:xfrm>
            <a:off x="4305459" y="4259348"/>
            <a:ext cx="825342"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412</a:t>
            </a:r>
            <a:endParaRPr/>
          </a:p>
        </p:txBody>
      </p:sp>
      <p:sp>
        <p:nvSpPr>
          <p:cNvPr id="3311" name="Google Shape;3311;p7"/>
          <p:cNvSpPr txBox="1"/>
          <p:nvPr/>
        </p:nvSpPr>
        <p:spPr>
          <a:xfrm>
            <a:off x="7035799" y="4259348"/>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  31</a:t>
            </a:r>
            <a:endParaRPr/>
          </a:p>
        </p:txBody>
      </p:sp>
      <p:sp>
        <p:nvSpPr>
          <p:cNvPr id="3312" name="Google Shape;3312;p7"/>
          <p:cNvSpPr txBox="1"/>
          <p:nvPr/>
        </p:nvSpPr>
        <p:spPr>
          <a:xfrm>
            <a:off x="9497086" y="4259348"/>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227</a:t>
            </a:r>
            <a:endParaRPr/>
          </a:p>
        </p:txBody>
      </p:sp>
      <p:sp>
        <p:nvSpPr>
          <p:cNvPr id="3313" name="Google Shape;3313;p7"/>
          <p:cNvSpPr txBox="1"/>
          <p:nvPr/>
        </p:nvSpPr>
        <p:spPr>
          <a:xfrm>
            <a:off x="1281176" y="2396369"/>
            <a:ext cx="9602724"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543 – 403       619 – 207              758 - 727           347 - 120 </a:t>
            </a:r>
            <a:endParaRPr/>
          </a:p>
        </p:txBody>
      </p:sp>
    </p:spTree>
    <p:custDataLst>
      <p:tags r:id="rId1"/>
    </p:custDataLst>
    <p:extLst>
      <p:ext uri="{BB962C8B-B14F-4D97-AF65-F5344CB8AC3E}">
        <p14:creationId xmlns:p14="http://schemas.microsoft.com/office/powerpoint/2010/main" val="1895330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86"/>
                                        </p:tgtEl>
                                        <p:attrNameLst>
                                          <p:attrName>style.visibility</p:attrName>
                                        </p:attrNameLst>
                                      </p:cBhvr>
                                      <p:to>
                                        <p:strVal val="visible"/>
                                      </p:to>
                                    </p:set>
                                    <p:animEffect transition="in" filter="fade">
                                      <p:cBhvr>
                                        <p:cTn id="7" dur="500"/>
                                        <p:tgtEl>
                                          <p:spTgt spid="3286"/>
                                        </p:tgtEl>
                                      </p:cBhvr>
                                    </p:animEffect>
                                  </p:childTnLst>
                                </p:cTn>
                              </p:par>
                              <p:par>
                                <p:cTn id="8" presetID="10" presetClass="entr" presetSubtype="0" fill="hold" nodeType="withEffect">
                                  <p:stCondLst>
                                    <p:cond delay="0"/>
                                  </p:stCondLst>
                                  <p:childTnLst>
                                    <p:set>
                                      <p:cBhvr>
                                        <p:cTn id="9" dur="1" fill="hold">
                                          <p:stCondLst>
                                            <p:cond delay="0"/>
                                          </p:stCondLst>
                                        </p:cTn>
                                        <p:tgtEl>
                                          <p:spTgt spid="3313"/>
                                        </p:tgtEl>
                                        <p:attrNameLst>
                                          <p:attrName>style.visibility</p:attrName>
                                        </p:attrNameLst>
                                      </p:cBhvr>
                                      <p:to>
                                        <p:strVal val="visible"/>
                                      </p:to>
                                    </p:set>
                                    <p:animEffect transition="in" filter="fade">
                                      <p:cBhvr>
                                        <p:cTn id="10" dur="500"/>
                                        <p:tgtEl>
                                          <p:spTgt spid="331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289"/>
                                        </p:tgtEl>
                                        <p:attrNameLst>
                                          <p:attrName>style.visibility</p:attrName>
                                        </p:attrNameLst>
                                      </p:cBhvr>
                                      <p:to>
                                        <p:strVal val="visible"/>
                                      </p:to>
                                    </p:set>
                                    <p:animEffect transition="in" filter="fade">
                                      <p:cBhvr>
                                        <p:cTn id="15" dur="500"/>
                                        <p:tgtEl>
                                          <p:spTgt spid="328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309"/>
                                        </p:tgtEl>
                                        <p:attrNameLst>
                                          <p:attrName>style.visibility</p:attrName>
                                        </p:attrNameLst>
                                      </p:cBhvr>
                                      <p:to>
                                        <p:strVal val="visible"/>
                                      </p:to>
                                    </p:set>
                                    <p:animEffect transition="in" filter="fade">
                                      <p:cBhvr>
                                        <p:cTn id="20" dur="1000"/>
                                        <p:tgtEl>
                                          <p:spTgt spid="3309"/>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294"/>
                                        </p:tgtEl>
                                        <p:attrNameLst>
                                          <p:attrName>style.visibility</p:attrName>
                                        </p:attrNameLst>
                                      </p:cBhvr>
                                      <p:to>
                                        <p:strVal val="visible"/>
                                      </p:to>
                                    </p:set>
                                    <p:animEffect transition="in" filter="fade">
                                      <p:cBhvr>
                                        <p:cTn id="25" dur="500"/>
                                        <p:tgtEl>
                                          <p:spTgt spid="3294"/>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310"/>
                                        </p:tgtEl>
                                        <p:attrNameLst>
                                          <p:attrName>style.visibility</p:attrName>
                                        </p:attrNameLst>
                                      </p:cBhvr>
                                      <p:to>
                                        <p:strVal val="visible"/>
                                      </p:to>
                                    </p:set>
                                    <p:animEffect transition="in" filter="fade">
                                      <p:cBhvr>
                                        <p:cTn id="30" dur="1000"/>
                                        <p:tgtEl>
                                          <p:spTgt spid="3310"/>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299"/>
                                        </p:tgtEl>
                                        <p:attrNameLst>
                                          <p:attrName>style.visibility</p:attrName>
                                        </p:attrNameLst>
                                      </p:cBhvr>
                                      <p:to>
                                        <p:strVal val="visible"/>
                                      </p:to>
                                    </p:set>
                                    <p:animEffect transition="in" filter="fade">
                                      <p:cBhvr>
                                        <p:cTn id="35" dur="500"/>
                                        <p:tgtEl>
                                          <p:spTgt spid="3299"/>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3311"/>
                                        </p:tgtEl>
                                        <p:attrNameLst>
                                          <p:attrName>style.visibility</p:attrName>
                                        </p:attrNameLst>
                                      </p:cBhvr>
                                      <p:to>
                                        <p:strVal val="visible"/>
                                      </p:to>
                                    </p:set>
                                    <p:animEffect transition="in" filter="fade">
                                      <p:cBhvr>
                                        <p:cTn id="40" dur="1000"/>
                                        <p:tgtEl>
                                          <p:spTgt spid="3311"/>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3304"/>
                                        </p:tgtEl>
                                        <p:attrNameLst>
                                          <p:attrName>style.visibility</p:attrName>
                                        </p:attrNameLst>
                                      </p:cBhvr>
                                      <p:to>
                                        <p:strVal val="visible"/>
                                      </p:to>
                                    </p:set>
                                    <p:animEffect transition="in" filter="fade">
                                      <p:cBhvr>
                                        <p:cTn id="45" dur="500"/>
                                        <p:tgtEl>
                                          <p:spTgt spid="3304"/>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3312"/>
                                        </p:tgtEl>
                                        <p:attrNameLst>
                                          <p:attrName>style.visibility</p:attrName>
                                        </p:attrNameLst>
                                      </p:cBhvr>
                                      <p:to>
                                        <p:strVal val="visible"/>
                                      </p:to>
                                    </p:set>
                                    <p:animEffect transition="in" filter="fade">
                                      <p:cBhvr>
                                        <p:cTn id="50" dur="1000"/>
                                        <p:tgtEl>
                                          <p:spTgt spid="33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317"/>
        <p:cNvGrpSpPr/>
        <p:nvPr/>
      </p:nvGrpSpPr>
      <p:grpSpPr>
        <a:xfrm>
          <a:off x="0" y="0"/>
          <a:ext cx="0" cy="0"/>
          <a:chOff x="0" y="0"/>
          <a:chExt cx="0" cy="0"/>
        </a:xfrm>
      </p:grpSpPr>
      <p:grpSp>
        <p:nvGrpSpPr>
          <p:cNvPr id="3318" name="Google Shape;3318;p8"/>
          <p:cNvGrpSpPr/>
          <p:nvPr/>
        </p:nvGrpSpPr>
        <p:grpSpPr>
          <a:xfrm>
            <a:off x="983182" y="614170"/>
            <a:ext cx="6039918" cy="570588"/>
            <a:chOff x="1296327" y="1647588"/>
            <a:chExt cx="6039918" cy="570588"/>
          </a:xfrm>
        </p:grpSpPr>
        <p:sp>
          <p:nvSpPr>
            <p:cNvPr id="3319" name="Google Shape;3319;p8"/>
            <p:cNvSpPr txBox="1"/>
            <p:nvPr/>
          </p:nvSpPr>
          <p:spPr>
            <a:xfrm>
              <a:off x="1866915" y="1694956"/>
              <a:ext cx="5469330"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Tính nhẩm (theo mẫu).</a:t>
              </a:r>
              <a:endParaRPr/>
            </a:p>
          </p:txBody>
        </p:sp>
        <p:sp>
          <p:nvSpPr>
            <p:cNvPr id="3320" name="Google Shape;3320;p8"/>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3</a:t>
              </a:r>
              <a:endParaRPr sz="3600" b="1">
                <a:solidFill>
                  <a:schemeClr val="lt1"/>
                </a:solidFill>
                <a:latin typeface="Arial"/>
                <a:ea typeface="Arial"/>
                <a:cs typeface="Arial"/>
                <a:sym typeface="Arial"/>
              </a:endParaRPr>
            </a:p>
          </p:txBody>
        </p:sp>
      </p:grpSp>
      <p:sp>
        <p:nvSpPr>
          <p:cNvPr id="3321" name="Google Shape;3321;p8"/>
          <p:cNvSpPr txBox="1"/>
          <p:nvPr/>
        </p:nvSpPr>
        <p:spPr>
          <a:xfrm>
            <a:off x="2997200" y="1232126"/>
            <a:ext cx="5469330" cy="2677656"/>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Mẫu:</a:t>
            </a:r>
            <a:endParaRPr/>
          </a:p>
          <a:p>
            <a:pPr marL="0" marR="0" lvl="0" indent="0" algn="ctr" rtl="0">
              <a:lnSpc>
                <a:spcPct val="150000"/>
              </a:lnSpc>
              <a:spcBef>
                <a:spcPts val="0"/>
              </a:spcBef>
              <a:spcAft>
                <a:spcPts val="0"/>
              </a:spcAft>
              <a:buNone/>
            </a:pPr>
            <a:r>
              <a:rPr lang="en-US" sz="2800">
                <a:solidFill>
                  <a:schemeClr val="dk1"/>
                </a:solidFill>
                <a:latin typeface="Arial"/>
                <a:ea typeface="Arial"/>
                <a:cs typeface="Arial"/>
                <a:sym typeface="Arial"/>
              </a:rPr>
              <a:t>400 + 200 = ?</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Nhẩm: 6 trăm - 2 trăm = 4 trăm.</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600   -   200  =  400</a:t>
            </a:r>
            <a:endParaRPr/>
          </a:p>
        </p:txBody>
      </p:sp>
      <p:sp>
        <p:nvSpPr>
          <p:cNvPr id="3322" name="Google Shape;3322;p8"/>
          <p:cNvSpPr txBox="1"/>
          <p:nvPr/>
        </p:nvSpPr>
        <p:spPr>
          <a:xfrm>
            <a:off x="983182" y="40769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700 - 300 = 400</a:t>
            </a:r>
            <a:endParaRPr/>
          </a:p>
        </p:txBody>
      </p:sp>
      <p:sp>
        <p:nvSpPr>
          <p:cNvPr id="3323" name="Google Shape;3323;p8"/>
          <p:cNvSpPr txBox="1"/>
          <p:nvPr/>
        </p:nvSpPr>
        <p:spPr>
          <a:xfrm>
            <a:off x="983182" y="48770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800 - 500 = 300</a:t>
            </a:r>
            <a:endParaRPr/>
          </a:p>
        </p:txBody>
      </p:sp>
      <p:sp>
        <p:nvSpPr>
          <p:cNvPr id="3324" name="Google Shape;3324;p8"/>
          <p:cNvSpPr txBox="1"/>
          <p:nvPr/>
        </p:nvSpPr>
        <p:spPr>
          <a:xfrm>
            <a:off x="6164782" y="40769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600 - 400 = 200</a:t>
            </a:r>
            <a:endParaRPr/>
          </a:p>
        </p:txBody>
      </p:sp>
      <p:sp>
        <p:nvSpPr>
          <p:cNvPr id="3325" name="Google Shape;3325;p8"/>
          <p:cNvSpPr txBox="1"/>
          <p:nvPr/>
        </p:nvSpPr>
        <p:spPr>
          <a:xfrm>
            <a:off x="6164782" y="48770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900 - 700 = 200</a:t>
            </a:r>
            <a:endParaRPr/>
          </a:p>
        </p:txBody>
      </p:sp>
      <p:sp>
        <p:nvSpPr>
          <p:cNvPr id="3326" name="Google Shape;3326;p8"/>
          <p:cNvSpPr/>
          <p:nvPr/>
        </p:nvSpPr>
        <p:spPr>
          <a:xfrm>
            <a:off x="2801874" y="4257210"/>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327" name="Google Shape;3327;p8"/>
          <p:cNvSpPr/>
          <p:nvPr/>
        </p:nvSpPr>
        <p:spPr>
          <a:xfrm>
            <a:off x="2776930" y="4916045"/>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328" name="Google Shape;3328;p8"/>
          <p:cNvSpPr/>
          <p:nvPr/>
        </p:nvSpPr>
        <p:spPr>
          <a:xfrm>
            <a:off x="8085074" y="4257210"/>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329" name="Google Shape;3329;p8"/>
          <p:cNvSpPr/>
          <p:nvPr/>
        </p:nvSpPr>
        <p:spPr>
          <a:xfrm>
            <a:off x="8060130" y="4916045"/>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ustDataLst>
      <p:tags r:id="rId1"/>
    </p:custDataLst>
    <p:extLst>
      <p:ext uri="{BB962C8B-B14F-4D97-AF65-F5344CB8AC3E}">
        <p14:creationId xmlns:p14="http://schemas.microsoft.com/office/powerpoint/2010/main" val="1939788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18"/>
                                        </p:tgtEl>
                                        <p:attrNameLst>
                                          <p:attrName>style.visibility</p:attrName>
                                        </p:attrNameLst>
                                      </p:cBhvr>
                                      <p:to>
                                        <p:strVal val="visible"/>
                                      </p:to>
                                    </p:set>
                                    <p:animEffect transition="in" filter="fade">
                                      <p:cBhvr>
                                        <p:cTn id="7" dur="500"/>
                                        <p:tgtEl>
                                          <p:spTgt spid="33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21"/>
                                        </p:tgtEl>
                                        <p:attrNameLst>
                                          <p:attrName>style.visibility</p:attrName>
                                        </p:attrNameLst>
                                      </p:cBhvr>
                                      <p:to>
                                        <p:strVal val="visible"/>
                                      </p:to>
                                    </p:set>
                                    <p:animEffect transition="in" filter="fade">
                                      <p:cBhvr>
                                        <p:cTn id="12" dur="500"/>
                                        <p:tgtEl>
                                          <p:spTgt spid="33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322"/>
                                        </p:tgtEl>
                                        <p:attrNameLst>
                                          <p:attrName>style.visibility</p:attrName>
                                        </p:attrNameLst>
                                      </p:cBhvr>
                                      <p:to>
                                        <p:strVal val="visible"/>
                                      </p:to>
                                    </p:set>
                                    <p:animEffect transition="in" filter="fade">
                                      <p:cBhvr>
                                        <p:cTn id="17" dur="500"/>
                                        <p:tgtEl>
                                          <p:spTgt spid="3322"/>
                                        </p:tgtEl>
                                      </p:cBhvr>
                                    </p:animEffect>
                                  </p:childTnLst>
                                </p:cTn>
                              </p:par>
                              <p:par>
                                <p:cTn id="18" presetID="10" presetClass="entr" presetSubtype="0" fill="hold" nodeType="withEffect">
                                  <p:stCondLst>
                                    <p:cond delay="0"/>
                                  </p:stCondLst>
                                  <p:childTnLst>
                                    <p:set>
                                      <p:cBhvr>
                                        <p:cTn id="19" dur="1" fill="hold">
                                          <p:stCondLst>
                                            <p:cond delay="0"/>
                                          </p:stCondLst>
                                        </p:cTn>
                                        <p:tgtEl>
                                          <p:spTgt spid="3323"/>
                                        </p:tgtEl>
                                        <p:attrNameLst>
                                          <p:attrName>style.visibility</p:attrName>
                                        </p:attrNameLst>
                                      </p:cBhvr>
                                      <p:to>
                                        <p:strVal val="visible"/>
                                      </p:to>
                                    </p:set>
                                    <p:animEffect transition="in" filter="fade">
                                      <p:cBhvr>
                                        <p:cTn id="20" dur="500"/>
                                        <p:tgtEl>
                                          <p:spTgt spid="3323"/>
                                        </p:tgtEl>
                                      </p:cBhvr>
                                    </p:animEffect>
                                  </p:childTnLst>
                                </p:cTn>
                              </p:par>
                              <p:par>
                                <p:cTn id="21" presetID="10" presetClass="entr" presetSubtype="0" fill="hold" nodeType="withEffect">
                                  <p:stCondLst>
                                    <p:cond delay="0"/>
                                  </p:stCondLst>
                                  <p:childTnLst>
                                    <p:set>
                                      <p:cBhvr>
                                        <p:cTn id="22" dur="1" fill="hold">
                                          <p:stCondLst>
                                            <p:cond delay="0"/>
                                          </p:stCondLst>
                                        </p:cTn>
                                        <p:tgtEl>
                                          <p:spTgt spid="3324"/>
                                        </p:tgtEl>
                                        <p:attrNameLst>
                                          <p:attrName>style.visibility</p:attrName>
                                        </p:attrNameLst>
                                      </p:cBhvr>
                                      <p:to>
                                        <p:strVal val="visible"/>
                                      </p:to>
                                    </p:set>
                                    <p:animEffect transition="in" filter="fade">
                                      <p:cBhvr>
                                        <p:cTn id="23" dur="500"/>
                                        <p:tgtEl>
                                          <p:spTgt spid="3324"/>
                                        </p:tgtEl>
                                      </p:cBhvr>
                                    </p:animEffect>
                                  </p:childTnLst>
                                </p:cTn>
                              </p:par>
                              <p:par>
                                <p:cTn id="24" presetID="10" presetClass="entr" presetSubtype="0" fill="hold" nodeType="withEffect">
                                  <p:stCondLst>
                                    <p:cond delay="0"/>
                                  </p:stCondLst>
                                  <p:childTnLst>
                                    <p:set>
                                      <p:cBhvr>
                                        <p:cTn id="25" dur="1" fill="hold">
                                          <p:stCondLst>
                                            <p:cond delay="0"/>
                                          </p:stCondLst>
                                        </p:cTn>
                                        <p:tgtEl>
                                          <p:spTgt spid="3325"/>
                                        </p:tgtEl>
                                        <p:attrNameLst>
                                          <p:attrName>style.visibility</p:attrName>
                                        </p:attrNameLst>
                                      </p:cBhvr>
                                      <p:to>
                                        <p:strVal val="visible"/>
                                      </p:to>
                                    </p:set>
                                    <p:animEffect transition="in" filter="fade">
                                      <p:cBhvr>
                                        <p:cTn id="26" dur="500"/>
                                        <p:tgtEl>
                                          <p:spTgt spid="3325"/>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nodeType="clickEffect">
                                  <p:stCondLst>
                                    <p:cond delay="0"/>
                                  </p:stCondLst>
                                  <p:childTnLst>
                                    <p:animEffect transition="out" filter="fade">
                                      <p:cBhvr>
                                        <p:cTn id="30" dur="500"/>
                                        <p:tgtEl>
                                          <p:spTgt spid="3326"/>
                                        </p:tgtEl>
                                      </p:cBhvr>
                                    </p:animEffect>
                                    <p:set>
                                      <p:cBhvr>
                                        <p:cTn id="31" dur="1" fill="hold">
                                          <p:stCondLst>
                                            <p:cond delay="500"/>
                                          </p:stCondLst>
                                        </p:cTn>
                                        <p:tgtEl>
                                          <p:spTgt spid="3326"/>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10" presetClass="exit" presetSubtype="0" fill="hold" nodeType="clickEffect">
                                  <p:stCondLst>
                                    <p:cond delay="0"/>
                                  </p:stCondLst>
                                  <p:childTnLst>
                                    <p:animEffect transition="out" filter="fade">
                                      <p:cBhvr>
                                        <p:cTn id="35" dur="500"/>
                                        <p:tgtEl>
                                          <p:spTgt spid="3327"/>
                                        </p:tgtEl>
                                      </p:cBhvr>
                                    </p:animEffect>
                                    <p:set>
                                      <p:cBhvr>
                                        <p:cTn id="36" dur="1" fill="hold">
                                          <p:stCondLst>
                                            <p:cond delay="500"/>
                                          </p:stCondLst>
                                        </p:cTn>
                                        <p:tgtEl>
                                          <p:spTgt spid="3327"/>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nodeType="clickEffect">
                                  <p:stCondLst>
                                    <p:cond delay="0"/>
                                  </p:stCondLst>
                                  <p:childTnLst>
                                    <p:animEffect transition="out" filter="fade">
                                      <p:cBhvr>
                                        <p:cTn id="40" dur="500"/>
                                        <p:tgtEl>
                                          <p:spTgt spid="3328"/>
                                        </p:tgtEl>
                                      </p:cBhvr>
                                    </p:animEffect>
                                    <p:set>
                                      <p:cBhvr>
                                        <p:cTn id="41" dur="1" fill="hold">
                                          <p:stCondLst>
                                            <p:cond delay="500"/>
                                          </p:stCondLst>
                                        </p:cTn>
                                        <p:tgtEl>
                                          <p:spTgt spid="3328"/>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10" presetClass="exit" presetSubtype="0" fill="hold" nodeType="clickEffect">
                                  <p:stCondLst>
                                    <p:cond delay="0"/>
                                  </p:stCondLst>
                                  <p:childTnLst>
                                    <p:animEffect transition="out" filter="fade">
                                      <p:cBhvr>
                                        <p:cTn id="45" dur="500"/>
                                        <p:tgtEl>
                                          <p:spTgt spid="3329"/>
                                        </p:tgtEl>
                                      </p:cBhvr>
                                    </p:animEffect>
                                    <p:set>
                                      <p:cBhvr>
                                        <p:cTn id="46" dur="1" fill="hold">
                                          <p:stCondLst>
                                            <p:cond delay="500"/>
                                          </p:stCondLst>
                                        </p:cTn>
                                        <p:tgtEl>
                                          <p:spTgt spid="332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333"/>
        <p:cNvGrpSpPr/>
        <p:nvPr/>
      </p:nvGrpSpPr>
      <p:grpSpPr>
        <a:xfrm>
          <a:off x="0" y="0"/>
          <a:ext cx="0" cy="0"/>
          <a:chOff x="0" y="0"/>
          <a:chExt cx="0" cy="0"/>
        </a:xfrm>
      </p:grpSpPr>
      <p:grpSp>
        <p:nvGrpSpPr>
          <p:cNvPr id="3334" name="Google Shape;3334;p9"/>
          <p:cNvGrpSpPr/>
          <p:nvPr/>
        </p:nvGrpSpPr>
        <p:grpSpPr>
          <a:xfrm>
            <a:off x="891742" y="508412"/>
            <a:ext cx="10172498" cy="1631216"/>
            <a:chOff x="1296327" y="1567956"/>
            <a:chExt cx="10172498" cy="1631216"/>
          </a:xfrm>
        </p:grpSpPr>
        <p:sp>
          <p:nvSpPr>
            <p:cNvPr id="3335" name="Google Shape;3335;p9"/>
            <p:cNvSpPr txBox="1"/>
            <p:nvPr/>
          </p:nvSpPr>
          <p:spPr>
            <a:xfrm>
              <a:off x="1866915" y="1567956"/>
              <a:ext cx="9601910" cy="1631216"/>
            </a:xfrm>
            <a:prstGeom prst="rect">
              <a:avLst/>
            </a:prstGeom>
            <a:noFill/>
            <a:ln>
              <a:noFill/>
            </a:ln>
          </p:spPr>
          <p:txBody>
            <a:bodyPr spcFirstLastPara="1" wrap="square" lIns="91425" tIns="45700" rIns="91425" bIns="45700" anchor="t" anchorCtr="0">
              <a:spAutoFit/>
            </a:bodyPr>
            <a:lstStyle/>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Sơn thu hoach được 580 kg thóc nếp. Bác hùng thu hoạch được ít hơn bác Sơn 40 kg thóc nếp. Hỏi bác Hùng thu hoạch được bao nhiêu ki-lô-gam thóc nếp?</a:t>
              </a:r>
              <a:endParaRPr/>
            </a:p>
          </p:txBody>
        </p:sp>
        <p:sp>
          <p:nvSpPr>
            <p:cNvPr id="3336" name="Google Shape;3336;p9"/>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4</a:t>
              </a:r>
              <a:endParaRPr sz="3600" b="1">
                <a:solidFill>
                  <a:schemeClr val="lt1"/>
                </a:solidFill>
                <a:latin typeface="Arial"/>
                <a:ea typeface="Arial"/>
                <a:cs typeface="Arial"/>
                <a:sym typeface="Arial"/>
              </a:endParaRPr>
            </a:p>
          </p:txBody>
        </p:sp>
      </p:grpSp>
      <p:sp>
        <p:nvSpPr>
          <p:cNvPr id="3337" name="Google Shape;3337;p9"/>
          <p:cNvSpPr txBox="1"/>
          <p:nvPr/>
        </p:nvSpPr>
        <p:spPr>
          <a:xfrm>
            <a:off x="1044505" y="2236677"/>
            <a:ext cx="4167575" cy="2144177"/>
          </a:xfrm>
          <a:prstGeom prst="rect">
            <a:avLst/>
          </a:prstGeom>
          <a:noFill/>
          <a:ln>
            <a:noFill/>
          </a:ln>
        </p:spPr>
        <p:txBody>
          <a:bodyPr spcFirstLastPara="1" wrap="square" lIns="91425" tIns="45700" rIns="91425" bIns="45700" anchor="t" anchorCtr="0">
            <a:spAutoFit/>
          </a:bodyPr>
          <a:lstStyle/>
          <a:p>
            <a:pPr marL="0" marR="0" lvl="0" indent="0" algn="ctr" rtl="0">
              <a:lnSpc>
                <a:spcPct val="142857"/>
              </a:lnSpc>
              <a:spcBef>
                <a:spcPts val="0"/>
              </a:spcBef>
              <a:spcAft>
                <a:spcPts val="0"/>
              </a:spcAft>
              <a:buNone/>
            </a:pPr>
            <a:r>
              <a:rPr lang="en-US" sz="2800">
                <a:solidFill>
                  <a:schemeClr val="dk1"/>
                </a:solidFill>
                <a:latin typeface="Arial"/>
                <a:ea typeface="Arial"/>
                <a:cs typeface="Arial"/>
                <a:sym typeface="Arial"/>
              </a:rPr>
              <a:t>Tóm tắt:</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Sơn            : 580 kg</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Hùng ít hơn: 40kg</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Hùng          : … kg?</a:t>
            </a:r>
            <a:endParaRPr/>
          </a:p>
        </p:txBody>
      </p:sp>
      <p:sp>
        <p:nvSpPr>
          <p:cNvPr id="3338" name="Google Shape;3338;p9"/>
          <p:cNvSpPr txBox="1"/>
          <p:nvPr/>
        </p:nvSpPr>
        <p:spPr>
          <a:xfrm>
            <a:off x="2886891" y="4119945"/>
            <a:ext cx="8365671" cy="2144177"/>
          </a:xfrm>
          <a:prstGeom prst="rect">
            <a:avLst/>
          </a:prstGeom>
          <a:noFill/>
          <a:ln>
            <a:noFill/>
          </a:ln>
        </p:spPr>
        <p:txBody>
          <a:bodyPr spcFirstLastPara="1" wrap="square" lIns="91425" tIns="45700" rIns="91425" bIns="45700" anchor="t" anchorCtr="0">
            <a:spAutoFit/>
          </a:bodyPr>
          <a:lstStyle/>
          <a:p>
            <a:pPr marL="0" marR="0" lvl="0" indent="0" algn="ctr" rtl="0">
              <a:lnSpc>
                <a:spcPct val="142857"/>
              </a:lnSpc>
              <a:spcBef>
                <a:spcPts val="0"/>
              </a:spcBef>
              <a:spcAft>
                <a:spcPts val="0"/>
              </a:spcAft>
              <a:buNone/>
            </a:pPr>
            <a:r>
              <a:rPr lang="en-US" sz="2800">
                <a:solidFill>
                  <a:srgbClr val="E36C09"/>
                </a:solidFill>
                <a:latin typeface="Arial"/>
                <a:ea typeface="Arial"/>
                <a:cs typeface="Arial"/>
                <a:sym typeface="Arial"/>
              </a:rPr>
              <a:t>Bài giải</a:t>
            </a:r>
            <a:endParaRPr sz="2800">
              <a:solidFill>
                <a:srgbClr val="E36C09"/>
              </a:solidFill>
              <a:latin typeface="Arial"/>
              <a:ea typeface="Arial"/>
              <a:cs typeface="Arial"/>
              <a:sym typeface="Arial"/>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Bác Hùng thu hoạch được số ki-lô-gam thóc nếp là:</a:t>
            </a:r>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                     580 – 40 = 540 (kg)</a:t>
            </a:r>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                                   Đáp số: 540 kg thóc nếp</a:t>
            </a:r>
            <a:endParaRPr sz="2800">
              <a:solidFill>
                <a:srgbClr val="E36C09"/>
              </a:solidFill>
              <a:latin typeface="Arial"/>
              <a:ea typeface="Arial"/>
              <a:cs typeface="Arial"/>
              <a:sym typeface="Arial"/>
            </a:endParaRPr>
          </a:p>
        </p:txBody>
      </p:sp>
    </p:spTree>
    <p:custDataLst>
      <p:tags r:id="rId1"/>
    </p:custDataLst>
    <p:extLst>
      <p:ext uri="{BB962C8B-B14F-4D97-AF65-F5344CB8AC3E}">
        <p14:creationId xmlns:p14="http://schemas.microsoft.com/office/powerpoint/2010/main" val="2369328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34"/>
                                        </p:tgtEl>
                                        <p:attrNameLst>
                                          <p:attrName>style.visibility</p:attrName>
                                        </p:attrNameLst>
                                      </p:cBhvr>
                                      <p:to>
                                        <p:strVal val="visible"/>
                                      </p:to>
                                    </p:set>
                                    <p:animEffect transition="in" filter="fade">
                                      <p:cBhvr>
                                        <p:cTn id="7" dur="500"/>
                                        <p:tgtEl>
                                          <p:spTgt spid="333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37"/>
                                        </p:tgtEl>
                                        <p:attrNameLst>
                                          <p:attrName>style.visibility</p:attrName>
                                        </p:attrNameLst>
                                      </p:cBhvr>
                                      <p:to>
                                        <p:strVal val="visible"/>
                                      </p:to>
                                    </p:set>
                                    <p:animEffect transition="in" filter="fade">
                                      <p:cBhvr>
                                        <p:cTn id="12" dur="500"/>
                                        <p:tgtEl>
                                          <p:spTgt spid="333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338">
                                            <p:txEl>
                                              <p:pRg st="0" end="0"/>
                                            </p:txEl>
                                          </p:spTgt>
                                        </p:tgtEl>
                                        <p:attrNameLst>
                                          <p:attrName>style.visibility</p:attrName>
                                        </p:attrNameLst>
                                      </p:cBhvr>
                                      <p:to>
                                        <p:strVal val="visible"/>
                                      </p:to>
                                    </p:set>
                                    <p:animEffect transition="in" filter="fade">
                                      <p:cBhvr>
                                        <p:cTn id="17" dur="500"/>
                                        <p:tgtEl>
                                          <p:spTgt spid="333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338">
                                            <p:txEl>
                                              <p:pRg st="1" end="1"/>
                                            </p:txEl>
                                          </p:spTgt>
                                        </p:tgtEl>
                                        <p:attrNameLst>
                                          <p:attrName>style.visibility</p:attrName>
                                        </p:attrNameLst>
                                      </p:cBhvr>
                                      <p:to>
                                        <p:strVal val="visible"/>
                                      </p:to>
                                    </p:set>
                                    <p:animEffect transition="in" filter="fade">
                                      <p:cBhvr>
                                        <p:cTn id="22" dur="500"/>
                                        <p:tgtEl>
                                          <p:spTgt spid="3338">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338">
                                            <p:txEl>
                                              <p:pRg st="2" end="2"/>
                                            </p:txEl>
                                          </p:spTgt>
                                        </p:tgtEl>
                                        <p:attrNameLst>
                                          <p:attrName>style.visibility</p:attrName>
                                        </p:attrNameLst>
                                      </p:cBhvr>
                                      <p:to>
                                        <p:strVal val="visible"/>
                                      </p:to>
                                    </p:set>
                                    <p:animEffect transition="in" filter="fade">
                                      <p:cBhvr>
                                        <p:cTn id="27" dur="500"/>
                                        <p:tgtEl>
                                          <p:spTgt spid="3338">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338">
                                            <p:txEl>
                                              <p:pRg st="3" end="3"/>
                                            </p:txEl>
                                          </p:spTgt>
                                        </p:tgtEl>
                                        <p:attrNameLst>
                                          <p:attrName>style.visibility</p:attrName>
                                        </p:attrNameLst>
                                      </p:cBhvr>
                                      <p:to>
                                        <p:strVal val="visible"/>
                                      </p:to>
                                    </p:set>
                                    <p:animEffect transition="in" filter="fade">
                                      <p:cBhvr>
                                        <p:cTn id="32" dur="500"/>
                                        <p:tgtEl>
                                          <p:spTgt spid="333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LMS_API_VERSION" val="SCORM 2004 (4th edition)"/>
  <p:tag name="ISPRING_ULTRA_SCORM_COURSE_ID" val="E51AE316-B89D-435E-94C2-5D8E4006333D"/>
  <p:tag name="ISPRING_CMI5_LAUNCH_METHOD" val="any window"/>
  <p:tag name="ISPRING_SCORM_ENDPOINT" val="&lt;endpoint&gt;&lt;enable&gt;0&lt;/enable&gt;&lt;lrs&gt;https://&lt;/lrs&gt;&lt;auth&gt;0&lt;/auth&gt;&lt;login&gt;&lt;/login&gt;&lt;password&gt;&lt;/password&gt;&lt;key&gt;&lt;/key&gt;&lt;name&gt;&lt;/name&gt;&lt;email&gt;&lt;/email&gt;&lt;/endpoint&gt;&#10;"/>
  <p:tag name="ISPRING_SCORM_RATE_SLIDES" val="1"/>
  <p:tag name="ISPRINGCLOUDFOLDERID" val="1"/>
  <p:tag name="ISPRINGONLINEFOLDERID" val="1"/>
  <p:tag name="ISPRING_OUTPUT_FOLDER" val="[[&quot;Ս\uFFFD\u0004{A126BDFF-15C2-4984-8D5F-67C3521194DC}&quot;,&quot;C:\\Users\\STD_NHA\\Desktop&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free&quot;,&quot;studioSettings&quot;:{&quot;useMobileViewer&quot;:&quot;T_FALSE&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quot;studioSettings&quot;:{&quot;onlineDestinationFolderId&quot;:&quot;1&quot;,&quot;uploadSources&quot;:true}}"/>
  <p:tag name="ISPRING_SCORM_RATE_QUIZZES" val="0"/>
  <p:tag name="ISPRING_SCORM_PASSING_SCORE" val="100.000000"/>
  <p:tag name="ISPRING_PRESENTATION_TITLE" val="Toán"/>
</p:tagLst>
</file>

<file path=ppt/tags/tag10.xml><?xml version="1.0" encoding="utf-8"?>
<p:tagLst xmlns:a="http://schemas.openxmlformats.org/drawingml/2006/main" xmlns:r="http://schemas.openxmlformats.org/officeDocument/2006/relationships" xmlns:p="http://schemas.openxmlformats.org/presentationml/2006/main">
  <p:tag name="GENSWF_SLIDE_UID" val="{E7AC7B4F-0C0B-48A2-B4B9-E8D117326657}:265"/>
</p:tagLst>
</file>

<file path=ppt/tags/tag2.xml><?xml version="1.0" encoding="utf-8"?>
<p:tagLst xmlns:a="http://schemas.openxmlformats.org/drawingml/2006/main" xmlns:r="http://schemas.openxmlformats.org/officeDocument/2006/relationships" xmlns:p="http://schemas.openxmlformats.org/presentationml/2006/main">
  <p:tag name="GENSWF_SLIDE_UID" val="{527C88E1-4AA9-4ADD-9828-2D507A80836E}:266"/>
</p:tagLst>
</file>

<file path=ppt/tags/tag3.xml><?xml version="1.0" encoding="utf-8"?>
<p:tagLst xmlns:a="http://schemas.openxmlformats.org/drawingml/2006/main" xmlns:r="http://schemas.openxmlformats.org/officeDocument/2006/relationships" xmlns:p="http://schemas.openxmlformats.org/presentationml/2006/main">
  <p:tag name="GENSWF_SLIDE_UID" val="{7ED73E62-2D19-48D4-8265-4F86FAF278BF}:257"/>
</p:tagLst>
</file>

<file path=ppt/tags/tag4.xml><?xml version="1.0" encoding="utf-8"?>
<p:tagLst xmlns:a="http://schemas.openxmlformats.org/drawingml/2006/main" xmlns:r="http://schemas.openxmlformats.org/officeDocument/2006/relationships" xmlns:p="http://schemas.openxmlformats.org/presentationml/2006/main">
  <p:tag name="GENSWF_SLIDE_UID" val="{C4A5B7D4-46AA-4954-AD6E-6CFAE0E6A74E}:259"/>
</p:tagLst>
</file>

<file path=ppt/tags/tag5.xml><?xml version="1.0" encoding="utf-8"?>
<p:tagLst xmlns:a="http://schemas.openxmlformats.org/drawingml/2006/main" xmlns:r="http://schemas.openxmlformats.org/officeDocument/2006/relationships" xmlns:p="http://schemas.openxmlformats.org/presentationml/2006/main">
  <p:tag name="GENSWF_SLIDE_UID" val="{5E19ED40-E992-4681-BD9F-1A26FDEF0B29}:260"/>
</p:tagLst>
</file>

<file path=ppt/tags/tag6.xml><?xml version="1.0" encoding="utf-8"?>
<p:tagLst xmlns:a="http://schemas.openxmlformats.org/drawingml/2006/main" xmlns:r="http://schemas.openxmlformats.org/officeDocument/2006/relationships" xmlns:p="http://schemas.openxmlformats.org/presentationml/2006/main">
  <p:tag name="GENSWF_SLIDE_UID" val="{707D1586-8C5C-4161-949B-D60066E2D924}:261"/>
</p:tagLst>
</file>

<file path=ppt/tags/tag7.xml><?xml version="1.0" encoding="utf-8"?>
<p:tagLst xmlns:a="http://schemas.openxmlformats.org/drawingml/2006/main" xmlns:r="http://schemas.openxmlformats.org/officeDocument/2006/relationships" xmlns:p="http://schemas.openxmlformats.org/presentationml/2006/main">
  <p:tag name="GENSWF_SLIDE_UID" val="{9930AE23-DB02-4E98-ACD6-F8BD594408BB}:262"/>
</p:tagLst>
</file>

<file path=ppt/tags/tag8.xml><?xml version="1.0" encoding="utf-8"?>
<p:tagLst xmlns:a="http://schemas.openxmlformats.org/drawingml/2006/main" xmlns:r="http://schemas.openxmlformats.org/officeDocument/2006/relationships" xmlns:p="http://schemas.openxmlformats.org/presentationml/2006/main">
  <p:tag name="GENSWF_SLIDE_UID" val="{7309C83D-AD45-4066-BA19-63863A10075D}:263"/>
</p:tagLst>
</file>

<file path=ppt/tags/tag9.xml><?xml version="1.0" encoding="utf-8"?>
<p:tagLst xmlns:a="http://schemas.openxmlformats.org/drawingml/2006/main" xmlns:r="http://schemas.openxmlformats.org/officeDocument/2006/relationships" xmlns:p="http://schemas.openxmlformats.org/presentationml/2006/main">
  <p:tag name="GENSWF_SLIDE_UID" val="{D0787D61-6E3F-4FFE-99E0-DDA4318F0AB7}:264"/>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302</Words>
  <Application>Microsoft Office PowerPoint</Application>
  <PresentationFormat>Widescreen</PresentationFormat>
  <Paragraphs>93</Paragraphs>
  <Slides>9</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Cookie</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Toán</dc:title>
  <dc:creator>STD_NHA</dc:creator>
  <cp:lastModifiedBy>STD_NHA</cp:lastModifiedBy>
  <cp:revision>5</cp:revision>
  <dcterms:created xsi:type="dcterms:W3CDTF">2025-04-06T13:42:39Z</dcterms:created>
  <dcterms:modified xsi:type="dcterms:W3CDTF">2025-04-06T13:44:15Z</dcterms:modified>
</cp:coreProperties>
</file>