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E730C-96DB-4B99-AA3E-E377E95AD78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25D24-47CA-4974-A8A1-6E8DA2919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9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20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36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10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85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68B-CF9A-45AC-85CB-C896EF1715F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AB06-25F6-4041-ADD7-C9E3B8F5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68B-CF9A-45AC-85CB-C896EF1715F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AB06-25F6-4041-ADD7-C9E3B8F5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3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68B-CF9A-45AC-85CB-C896EF1715F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AB06-25F6-4041-ADD7-C9E3B8F5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6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5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68B-CF9A-45AC-85CB-C896EF1715F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AB06-25F6-4041-ADD7-C9E3B8F5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6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68B-CF9A-45AC-85CB-C896EF1715F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AB06-25F6-4041-ADD7-C9E3B8F5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7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68B-CF9A-45AC-85CB-C896EF1715F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AB06-25F6-4041-ADD7-C9E3B8F5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68B-CF9A-45AC-85CB-C896EF1715F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AB06-25F6-4041-ADD7-C9E3B8F5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68B-CF9A-45AC-85CB-C896EF1715F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AB06-25F6-4041-ADD7-C9E3B8F5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3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68B-CF9A-45AC-85CB-C896EF1715F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AB06-25F6-4041-ADD7-C9E3B8F5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1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68B-CF9A-45AC-85CB-C896EF1715F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AB06-25F6-4041-ADD7-C9E3B8F5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6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C68B-CF9A-45AC-85CB-C896EF1715F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AB06-25F6-4041-ADD7-C9E3B8F5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4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C68B-CF9A-45AC-85CB-C896EF1715F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7AB06-25F6-4041-ADD7-C9E3B8F5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095130" y="2523452"/>
            <a:ext cx="7812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VIỆT</a:t>
            </a:r>
          </a:p>
          <a:p>
            <a:pPr lvl="0" algn="ctr">
              <a:defRPr/>
            </a:pPr>
            <a:r>
              <a:rPr lang="en-US" sz="2800" b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20:</a:t>
            </a:r>
          </a:p>
          <a:p>
            <a:pPr lvl="0" algn="ctr">
              <a:defRPr/>
            </a:pPr>
            <a:r>
              <a:rPr lang="en-US" sz="2800" b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TỪ CHÚ CHIM BỒ CÂU ĐẾN IN –TER - NÉT</a:t>
            </a:r>
            <a:endParaRPr lang="en-US" sz="2800" b="1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nay, chúng ta có thể trò chuyện với người ở xa bằng những cách nào?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969819" y="5915299"/>
            <a:ext cx="188563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viết </a:t>
            </a:r>
            <a:r>
              <a:rPr lang="vi-VN" sz="3200" dirty="0" smtClean="0">
                <a:solidFill>
                  <a:srgbClr val="0070C0"/>
                </a:solidFill>
              </a:rPr>
              <a:t>thư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336" y="2946075"/>
            <a:ext cx="3309995" cy="251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331" y="2946075"/>
            <a:ext cx="1951630" cy="255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737" y="2888626"/>
            <a:ext cx="3794078" cy="3013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3230353" y="5915300"/>
            <a:ext cx="289332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27A95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 smtClean="0">
                <a:solidFill>
                  <a:srgbClr val="27A959"/>
                </a:solidFill>
              </a:rPr>
              <a:t> </a:t>
            </a:r>
            <a:r>
              <a:rPr lang="vi-VN" sz="3200" dirty="0">
                <a:solidFill>
                  <a:srgbClr val="27A959"/>
                </a:solidFill>
              </a:rPr>
              <a:t>gọi điện </a:t>
            </a:r>
            <a:r>
              <a:rPr lang="vi-VN" sz="3200" dirty="0" smtClean="0">
                <a:solidFill>
                  <a:srgbClr val="27A959"/>
                </a:solidFill>
              </a:rPr>
              <a:t>thoại</a:t>
            </a:r>
            <a:endParaRPr lang="vi-VN" sz="3200" b="1" dirty="0">
              <a:solidFill>
                <a:srgbClr val="27A95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6498577" y="5915299"/>
            <a:ext cx="5977720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7030A0"/>
                </a:solidFill>
              </a:rPr>
              <a:t> </a:t>
            </a:r>
            <a:r>
              <a:rPr lang="vi-VN" sz="3200" dirty="0">
                <a:solidFill>
                  <a:srgbClr val="7030A0"/>
                </a:solidFill>
              </a:rPr>
              <a:t>trò chuyện qua in-tơ-nét...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18" t="-8961" r="-418" b="8961"/>
          <a:stretch/>
        </p:blipFill>
        <p:spPr>
          <a:xfrm>
            <a:off x="3293854" y="2682406"/>
            <a:ext cx="3265980" cy="30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8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200" b="1" dirty="0">
                <a:solidFill>
                  <a:srgbClr val="FF0000"/>
                </a:solidFill>
              </a:rPr>
              <a:t>Nếu cần trò chuyện với người ở xa, em chọn phương tiện nào? Vì sao?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3996" y="2150137"/>
            <a:ext cx="9845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617541" y="2104378"/>
            <a:ext cx="11085081" cy="4892232"/>
            <a:chOff x="939541" y="2203118"/>
            <a:chExt cx="11085081" cy="489223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4">
              <a:alphaModFix/>
            </a:blip>
            <a:srcRect t="35344" r="25594" b="37142"/>
            <a:stretch/>
          </p:blipFill>
          <p:spPr>
            <a:xfrm>
              <a:off x="1904204" y="4351999"/>
              <a:ext cx="7185426" cy="27433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05774" y="4359903"/>
              <a:ext cx="2582666" cy="2697100"/>
              <a:chOff x="6505774" y="4359903"/>
              <a:chExt cx="2582666" cy="2697100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4">
                <a:alphaModFix/>
              </a:blip>
              <a:srcRect l="48422" t="35344" r="25788" b="37142"/>
              <a:stretch/>
            </p:blipFill>
            <p:spPr>
              <a:xfrm>
                <a:off x="6505774" y="4359903"/>
                <a:ext cx="2582666" cy="2697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320056" y="5133950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4163155" y="4640469"/>
              <a:ext cx="2438401" cy="2434463"/>
              <a:chOff x="4163155" y="4654983"/>
              <a:chExt cx="2438401" cy="2434463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4">
                <a:alphaModFix/>
              </a:blip>
              <a:srcRect l="23463" t="37846" r="51287" b="37143"/>
              <a:stretch/>
            </p:blipFill>
            <p:spPr>
              <a:xfrm>
                <a:off x="4163155" y="4654983"/>
                <a:ext cx="2438401" cy="24344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771499" y="5325064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970708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6">
              <a:alphaModFix/>
            </a:blip>
            <a:srcRect l="15578" t="13903" r="25162" b="13322"/>
            <a:stretch/>
          </p:blipFill>
          <p:spPr>
            <a:xfrm>
              <a:off x="6733572" y="2264442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2069628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7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2150040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20"/>
          <p:cNvSpPr/>
          <p:nvPr/>
        </p:nvSpPr>
        <p:spPr>
          <a:xfrm>
            <a:off x="-1" y="334526"/>
            <a:ext cx="12048565" cy="1770743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xếp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toa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phù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sz="2800" b="1" kern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800" b="1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4435" y="-37435"/>
            <a:ext cx="7527686" cy="5683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Google Shape;295;p20"/>
          <p:cNvSpPr txBox="1"/>
          <p:nvPr/>
        </p:nvSpPr>
        <p:spPr>
          <a:xfrm>
            <a:off x="1544260" y="236496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rò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569760" y="302917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73298" y="2465501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277605" y="311066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128917" y="292255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189070" y="2272395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rao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186020" y="356062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ức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182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435833" y="-148219"/>
            <a:ext cx="11146899" cy="7001088"/>
            <a:chOff x="877723" y="2174177"/>
            <a:chExt cx="11146899" cy="489536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5">
              <a:alphaModFix/>
            </a:blip>
            <a:srcRect t="35344" r="25594" b="37142"/>
            <a:stretch/>
          </p:blipFill>
          <p:spPr>
            <a:xfrm>
              <a:off x="877723" y="4978264"/>
              <a:ext cx="8964794" cy="20715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91196" y="4990800"/>
              <a:ext cx="3251320" cy="2078739"/>
              <a:chOff x="6591196" y="4990800"/>
              <a:chExt cx="3251320" cy="2078739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5">
                <a:alphaModFix/>
              </a:blip>
              <a:srcRect l="48422" t="35344" r="25788" b="37142"/>
              <a:stretch/>
            </p:blipFill>
            <p:spPr>
              <a:xfrm>
                <a:off x="6591196" y="4990800"/>
                <a:ext cx="3251320" cy="20787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662558" y="5598563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3692731" y="5154072"/>
              <a:ext cx="3043400" cy="1910308"/>
              <a:chOff x="3692731" y="5168586"/>
              <a:chExt cx="3043400" cy="1910308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5">
                <a:alphaModFix/>
              </a:blip>
              <a:srcRect l="23463" t="37846" r="51287" b="37143"/>
              <a:stretch/>
            </p:blipFill>
            <p:spPr>
              <a:xfrm>
                <a:off x="3692731" y="5168586"/>
                <a:ext cx="3043400" cy="19103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625548" y="5718996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 smtClean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675712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7">
              <a:alphaModFix/>
            </a:blip>
            <a:srcRect l="15578" t="13903" r="25162" b="13322"/>
            <a:stretch/>
          </p:blipFill>
          <p:spPr>
            <a:xfrm>
              <a:off x="6807847" y="2174177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1725172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8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1759495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295;p20"/>
          <p:cNvSpPr txBox="1"/>
          <p:nvPr/>
        </p:nvSpPr>
        <p:spPr>
          <a:xfrm>
            <a:off x="1472947" y="4106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rò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364628" y="11463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06323" y="593952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343506" y="146949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052821" y="105694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021387" y="310827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rao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045635" y="167940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ức</a:t>
            </a:r>
            <a:r>
              <a:rPr lang="en-US" sz="36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52515" y="2532360"/>
            <a:ext cx="2455526" cy="3206957"/>
          </a:xfrm>
          <a:prstGeom prst="roundRect">
            <a:avLst/>
          </a:prstGeom>
          <a:noFill/>
          <a:ln w="38100">
            <a:solidFill>
              <a:srgbClr val="FFA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67824" y="2615190"/>
            <a:ext cx="2749533" cy="3154016"/>
          </a:xfrm>
          <a:prstGeom prst="roundRect">
            <a:avLst/>
          </a:prstGeom>
          <a:noFill/>
          <a:ln w="38100">
            <a:solidFill>
              <a:srgbClr val="7DB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10000" r="90000">
                        <a14:foregroundMark x1="13125" y1="62333" x2="28438" y2="85000"/>
                        <a14:foregroundMark x1="45000" y1="26667" x2="71875" y2="22667"/>
                        <a14:foregroundMark x1="47500" y1="21000" x2="56250" y2="21667"/>
                        <a14:foregroundMark x1="63750" y1="55000" x2="68750" y2="70333"/>
                        <a14:foregroundMark x1="15313" y1="58000" x2="35938" y2="82333"/>
                        <a14:foregroundMark x1="21250" y1="58000" x2="21250" y2="62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6559" y="4252283"/>
            <a:ext cx="2188672" cy="22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41133 0.343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1736 L 0.17917 0.1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3982 L -0.06705 0.347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8099 0.260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12292 0.505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1828 L -0.3694 0.34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46" y="1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37617 0.318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5154" y="1"/>
            <a:ext cx="10381128" cy="4087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59" y="1401445"/>
            <a:ext cx="5786269" cy="2875220"/>
            <a:chOff x="2118480" y="1316166"/>
            <a:chExt cx="1512168" cy="2156521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1916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1+ 2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9">
            <a:extLst>
              <a:ext uri="{FF2B5EF4-FFF2-40B4-BE49-F238E27FC236}">
                <a16:creationId xmlns:a16="http://schemas.microsoft.com/office/drawing/2014/main" xmlns="" id="{1FC1B029-8E06-4389-BBAF-FBB610AB7ABC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3" name="16">
              <a:extLst>
                <a:ext uri="{FF2B5EF4-FFF2-40B4-BE49-F238E27FC236}">
                  <a16:creationId xmlns:a16="http://schemas.microsoft.com/office/drawing/2014/main" xmlns="" id="{D5AFD823-7D61-4524-A39E-AD20CCA97136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24">
              <a:extLst>
                <a:ext uri="{FF2B5EF4-FFF2-40B4-BE49-F238E27FC236}">
                  <a16:creationId xmlns:a16="http://schemas.microsoft.com/office/drawing/2014/main" xmlns="" id="{BFB1152D-C34F-44B4-B182-1CAE54F5EF5B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C1B58A05-7728-4AFD-9CDF-FFE41226AA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9" name="Shape 760"/>
          <p:cNvSpPr txBox="1"/>
          <p:nvPr/>
        </p:nvSpPr>
        <p:spPr>
          <a:xfrm>
            <a:off x="1365847" y="655622"/>
            <a:ext cx="11206555" cy="5029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Em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có thể dùng cách nào để liên lạc 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v</a:t>
            </a:r>
            <a:r>
              <a:rPr lang="en-US" sz="3600" dirty="0" err="1" smtClean="0">
                <a:solidFill>
                  <a:srgbClr val="00B050"/>
                </a:solidFill>
                <a:latin typeface="+mj-lt"/>
                <a:ea typeface="Arial" panose="020B0604020202020204" pitchFamily="34" charset="0"/>
              </a:rPr>
              <a:t>ới</a:t>
            </a:r>
            <a:r>
              <a:rPr lang="vi-VN" sz="3600" dirty="0" smtClean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người thân ở xa?</a:t>
            </a:r>
            <a:endParaRPr lang="en-US" sz="3600" dirty="0">
              <a:solidFill>
                <a:srgbClr val="00B050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10" name="Shape 764"/>
          <p:cNvPicPr/>
          <p:nvPr/>
        </p:nvPicPr>
        <p:blipFill>
          <a:blip r:embed="rId3"/>
          <a:stretch/>
        </p:blipFill>
        <p:spPr>
          <a:xfrm>
            <a:off x="2461846" y="2735580"/>
            <a:ext cx="4507279" cy="4094629"/>
          </a:xfrm>
          <a:prstGeom prst="rect">
            <a:avLst/>
          </a:prstGeom>
        </p:spPr>
      </p:pic>
      <p:sp>
        <p:nvSpPr>
          <p:cNvPr id="12" name="Shape 766"/>
          <p:cNvSpPr txBox="1"/>
          <p:nvPr/>
        </p:nvSpPr>
        <p:spPr>
          <a:xfrm>
            <a:off x="2887637" y="1542908"/>
            <a:ext cx="4081487" cy="138317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Tớ thường gọi điện cho ông bà ở </a:t>
            </a:r>
            <a:r>
              <a:rPr lang="en-US" sz="36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1200" dirty="0" smtClean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200" dirty="0">
              <a:solidFill>
                <a:srgbClr val="24292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39">
            <a:extLst>
              <a:ext uri="{FF2B5EF4-FFF2-40B4-BE49-F238E27FC236}">
                <a16:creationId xmlns:a16="http://schemas.microsoft.com/office/drawing/2014/main" xmlns="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xmlns="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xmlns="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xmlns="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4B6D55-9414-4DD7-8435-0D9B28C98F2C}"/>
              </a:ext>
            </a:extLst>
          </p:cNvPr>
          <p:cNvSpPr txBox="1"/>
          <p:nvPr/>
        </p:nvSpPr>
        <p:spPr>
          <a:xfrm>
            <a:off x="2980268" y="112011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IN-TƠ-NÉT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hape 762"/>
          <p:cNvPicPr/>
          <p:nvPr/>
        </p:nvPicPr>
        <p:blipFill>
          <a:blip r:embed="rId3"/>
          <a:stretch/>
        </p:blipFill>
        <p:spPr>
          <a:xfrm>
            <a:off x="11148431" y="-60836"/>
            <a:ext cx="1051579" cy="6803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31591" y="615175"/>
            <a:ext cx="12192000" cy="6242825"/>
          </a:xfrm>
          <a:prstGeom prst="roundRect">
            <a:avLst>
              <a:gd name="adj" fmla="val 192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vi-VN" dirty="0"/>
              <a:t/>
            </a:r>
            <a:br>
              <a:rPr lang="vi-VN" dirty="0"/>
            </a:br>
            <a:r>
              <a:rPr lang="en-US" dirty="0" smtClean="0"/>
              <a:t>           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 trò chuyện trực tiếp, con người còn nghĩ ra rất nhiều cách để trao </a:t>
            </a:r>
            <a:r>
              <a:rPr lang="vi-VN" sz="280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 v</a:t>
            </a:r>
            <a:r>
              <a:rPr lang="en-US" sz="280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280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 khi ở xa.</a:t>
            </a:r>
            <a:endParaRPr lang="en-US" sz="2800" dirty="0" smtClean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người ta đã biết huấn luyện bồ câu để đưa thư. Bồ câu nhớ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 tốt. Nó có thể bay qua một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ặ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 dài hàng nghìn cây số để mang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 nơi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người đi biển còn nghĩ ra cách bỏ thư vào trong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 chai thuỷ tinh. Nhờ sóng biển,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 chai này được </a:t>
            </a:r>
            <a:r>
              <a:rPr lang="en-US" sz="28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liền. Có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 thư vài chục năm sau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 tìm thấy.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 nay, việc trao đổi thông tin dễ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r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nhiều. Bạn có thể viết thư, gọi điện cho người khác. Nhờ có in-tơ-nét, bạn cũng có thể nhìn thấy người nói chuyện với mình, dù hai người đang ở cách nhau rất xa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8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Nam)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dirty="0" smtClean="0"/>
              <a:t>nghĩ ra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9910" y="667431"/>
            <a:ext cx="529729" cy="3065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19874" y="1534756"/>
            <a:ext cx="573676" cy="3650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19958" y="3205608"/>
            <a:ext cx="573676" cy="3650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1867" y="4989584"/>
            <a:ext cx="573676" cy="365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9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19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4941652" y="2249841"/>
            <a:ext cx="919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 </a:t>
            </a:r>
            <a:r>
              <a:rPr lang="vi-VN" sz="4000" i="1" dirty="0"/>
              <a:t>trò </a:t>
            </a:r>
            <a:r>
              <a:rPr lang="vi-VN" sz="4000" i="1" dirty="0" smtClean="0"/>
              <a:t>chuyện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630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 smtClean="0"/>
              <a:t>trao đổi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40" y="3595527"/>
            <a:ext cx="342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 smtClean="0"/>
              <a:t>huấn luyện 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5024439" y="4233327"/>
            <a:ext cx="451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in-tơ-nét...</a:t>
            </a:r>
            <a:endParaRPr lang="en-US" sz="4000" dirty="0"/>
          </a:p>
        </p:txBody>
      </p:sp>
      <p:pic>
        <p:nvPicPr>
          <p:cNvPr id="17" name="18">
            <a:extLst>
              <a:ext uri="{FF2B5EF4-FFF2-40B4-BE49-F238E27FC236}">
                <a16:creationId xmlns=""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251012" y="2496920"/>
            <a:ext cx="1194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in-tơ-nét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cũng có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chuyện với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mình,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đang ở cách nhau rất xa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4498316" y="268957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176917" y="266678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3035624" y="405362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2918961" y="405362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=""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131005" y="342899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10375358" y="265529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087638" y="334545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1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772"/>
          <p:cNvSpPr txBox="1"/>
          <p:nvPr/>
        </p:nvSpPr>
        <p:spPr>
          <a:xfrm>
            <a:off x="717177" y="770960"/>
            <a:ext cx="9260032" cy="12890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vi-VN" sz="5400" b="1" dirty="0">
                <a:solidFill>
                  <a:srgbClr val="B2277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ngữ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29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In-tơ-nét: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mạng kết nối các máy tính trên toàn thế </a:t>
            </a:r>
            <a:r>
              <a:rPr lang="vi-VN" sz="54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</a:t>
            </a:r>
            <a:r>
              <a:rPr lang="en-US" sz="5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54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32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Huấn luyện: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giảng dạy và hướng dẫn luyện tập.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14468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975552" y="1076240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=""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người ta đã gửi thư 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ằ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nh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ữ</a:t>
              </a:r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nào?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553256-BEA3-4316-8FC3-F6472B9604FB}"/>
              </a:ext>
            </a:extLst>
          </p:cNvPr>
          <p:cNvSpPr txBox="1"/>
          <p:nvPr/>
        </p:nvSpPr>
        <p:spPr>
          <a:xfrm>
            <a:off x="1617280" y="5262785"/>
            <a:ext cx="4207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huấn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bồ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đưa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thư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5990258" y="5016564"/>
            <a:ext cx="6201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bỏ thư vào trong 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hờ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sóng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biển,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406" y="2516614"/>
            <a:ext cx="3299012" cy="2409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014" y="2516614"/>
            <a:ext cx="2326036" cy="259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140" y="1867223"/>
            <a:ext cx="2840982" cy="28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76431" y="1677152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2. </a:t>
            </a:r>
            <a:r>
              <a:rPr lang="vi-VN" sz="3200" dirty="0" smtClean="0">
                <a:solidFill>
                  <a:srgbClr val="FF0000"/>
                </a:solidFill>
              </a:rPr>
              <a:t>Vì </a:t>
            </a:r>
            <a:r>
              <a:rPr lang="vi-VN" sz="3200" dirty="0">
                <a:solidFill>
                  <a:srgbClr val="FF0000"/>
                </a:solidFill>
              </a:rPr>
              <a:t>sao có thể dùng bồ câu để đưa thư?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4349067" y="3176332"/>
            <a:ext cx="6268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srgbClr val="0070C0"/>
                </a:solidFill>
              </a:rPr>
              <a:t>vì bồ câu nhớ đường rất tốt, nó có thể bay qua một chặng đường dài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2" y="3036934"/>
            <a:ext cx="330431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395</Words>
  <Application>Microsoft Office PowerPoint</Application>
  <PresentationFormat>Widescreen</PresentationFormat>
  <Paragraphs>71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Times New Roman</vt:lpstr>
      <vt:lpstr>Wingdings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3</cp:revision>
  <dcterms:created xsi:type="dcterms:W3CDTF">2025-04-04T07:50:37Z</dcterms:created>
  <dcterms:modified xsi:type="dcterms:W3CDTF">2025-04-06T12:42:56Z</dcterms:modified>
</cp:coreProperties>
</file>