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838" r:id="rId3"/>
  </p:sldMasterIdLst>
  <p:notesMasterIdLst>
    <p:notesMasterId r:id="rId16"/>
  </p:notesMasterIdLst>
  <p:sldIdLst>
    <p:sldId id="745" r:id="rId4"/>
    <p:sldId id="2007577192" r:id="rId5"/>
    <p:sldId id="758" r:id="rId6"/>
    <p:sldId id="2007577193" r:id="rId7"/>
    <p:sldId id="770" r:id="rId8"/>
    <p:sldId id="775" r:id="rId9"/>
    <p:sldId id="2007577174" r:id="rId10"/>
    <p:sldId id="2007577175" r:id="rId11"/>
    <p:sldId id="275" r:id="rId12"/>
    <p:sldId id="2007577177" r:id="rId13"/>
    <p:sldId id="2007577176" r:id="rId14"/>
    <p:sldId id="2007577178"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40BAB-16AD-483E-B323-A3E9EACA5794}"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C5579-4226-4234-956F-01DECBF22046}" type="slidenum">
              <a:rPr lang="en-US" smtClean="0"/>
              <a:t>‹#›</a:t>
            </a:fld>
            <a:endParaRPr lang="en-US"/>
          </a:p>
        </p:txBody>
      </p:sp>
    </p:spTree>
    <p:extLst>
      <p:ext uri="{BB962C8B-B14F-4D97-AF65-F5344CB8AC3E}">
        <p14:creationId xmlns:p14="http://schemas.microsoft.com/office/powerpoint/2010/main" val="3502990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8343" indent="0" algn="ctr">
              <a:buNone/>
              <a:defRPr>
                <a:solidFill>
                  <a:schemeClr val="tx1">
                    <a:tint val="75000"/>
                  </a:schemeClr>
                </a:solidFill>
              </a:defRPr>
            </a:lvl2pPr>
            <a:lvl3pPr marL="916686" indent="0" algn="ctr">
              <a:buNone/>
              <a:defRPr>
                <a:solidFill>
                  <a:schemeClr val="tx1">
                    <a:tint val="75000"/>
                  </a:schemeClr>
                </a:solidFill>
              </a:defRPr>
            </a:lvl3pPr>
            <a:lvl4pPr marL="1375029" indent="0" algn="ctr">
              <a:buNone/>
              <a:defRPr>
                <a:solidFill>
                  <a:schemeClr val="tx1">
                    <a:tint val="75000"/>
                  </a:schemeClr>
                </a:solidFill>
              </a:defRPr>
            </a:lvl4pPr>
            <a:lvl5pPr marL="1833372" indent="0" algn="ctr">
              <a:buNone/>
              <a:defRPr>
                <a:solidFill>
                  <a:schemeClr val="tx1">
                    <a:tint val="75000"/>
                  </a:schemeClr>
                </a:solidFill>
              </a:defRPr>
            </a:lvl5pPr>
            <a:lvl6pPr marL="2291715" indent="0" algn="ctr">
              <a:buNone/>
              <a:defRPr>
                <a:solidFill>
                  <a:schemeClr val="tx1">
                    <a:tint val="75000"/>
                  </a:schemeClr>
                </a:solidFill>
              </a:defRPr>
            </a:lvl6pPr>
            <a:lvl7pPr marL="2750058" indent="0" algn="ctr">
              <a:buNone/>
              <a:defRPr>
                <a:solidFill>
                  <a:schemeClr val="tx1">
                    <a:tint val="75000"/>
                  </a:schemeClr>
                </a:solidFill>
              </a:defRPr>
            </a:lvl7pPr>
            <a:lvl8pPr marL="3208401" indent="0" algn="ctr">
              <a:buNone/>
              <a:defRPr>
                <a:solidFill>
                  <a:schemeClr val="tx1">
                    <a:tint val="75000"/>
                  </a:schemeClr>
                </a:solidFill>
              </a:defRPr>
            </a:lvl8pPr>
            <a:lvl9pPr marL="3666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4/8/2025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3452140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4/8/2025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34885839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58084" y="274640"/>
            <a:ext cx="3647016"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10684" y="274640"/>
            <a:ext cx="107442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4/8/2025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11509523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2025/4/8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6783925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2025/4/8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0450201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2025/4/8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6422651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2025/4/8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5673911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2025/4/8</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6271925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2025/4/8</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6932763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2025/4/8</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496279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2025/4/8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473317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4/8/2025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6126802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2025/4/8</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170373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2025/4/8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1478907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2025/4/8</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746986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DBCD69D0-8FF8-41FD-836E-C0A416E090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661637" y="-2672363"/>
            <a:ext cx="6868727" cy="12192002"/>
          </a:xfrm>
          <a:prstGeom prst="rect">
            <a:avLst/>
          </a:prstGeom>
        </p:spPr>
      </p:pic>
    </p:spTree>
    <p:extLst>
      <p:ext uri="{BB962C8B-B14F-4D97-AF65-F5344CB8AC3E}">
        <p14:creationId xmlns:p14="http://schemas.microsoft.com/office/powerpoint/2010/main" val="28989603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EFAAD5C8-3D31-4380-A95A-9B688EDB2F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2661637" y="-2672363"/>
            <a:ext cx="6868727" cy="12192002"/>
          </a:xfrm>
          <a:prstGeom prst="rect">
            <a:avLst/>
          </a:prstGeom>
        </p:spPr>
      </p:pic>
      <p:pic>
        <p:nvPicPr>
          <p:cNvPr id="9" name="图片 8">
            <a:extLst>
              <a:ext uri="{FF2B5EF4-FFF2-40B4-BE49-F238E27FC236}">
                <a16:creationId xmlns:a16="http://schemas.microsoft.com/office/drawing/2014/main" xmlns="" id="{BA31A3EC-1A25-4C9F-9818-B95A8AB3343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4864397" y="-483462"/>
            <a:ext cx="2477069" cy="12205854"/>
          </a:xfrm>
          <a:prstGeom prst="rect">
            <a:avLst/>
          </a:prstGeom>
        </p:spPr>
      </p:pic>
      <p:pic>
        <p:nvPicPr>
          <p:cNvPr id="7" name="图片 6">
            <a:extLst>
              <a:ext uri="{FF2B5EF4-FFF2-40B4-BE49-F238E27FC236}">
                <a16:creationId xmlns:a16="http://schemas.microsoft.com/office/drawing/2014/main" xmlns="" id="{F318CB0C-34CF-4DCC-A074-B07B5325719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5096409" y="-251449"/>
            <a:ext cx="2013046" cy="12205855"/>
          </a:xfrm>
          <a:prstGeom prst="rect">
            <a:avLst/>
          </a:prstGeom>
        </p:spPr>
      </p:pic>
    </p:spTree>
    <p:extLst>
      <p:ext uri="{BB962C8B-B14F-4D97-AF65-F5344CB8AC3E}">
        <p14:creationId xmlns:p14="http://schemas.microsoft.com/office/powerpoint/2010/main" val="22736435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3442B0A-64C9-41ED-AFFE-889DCF1EF7D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F73A7D48-3E34-48A3-BBCF-0D9D47A6F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4531E2C6-5834-4265-A6A9-1B6BCEA42F22}"/>
              </a:ext>
            </a:extLst>
          </p:cNvPr>
          <p:cNvSpPr>
            <a:spLocks noGrp="1"/>
          </p:cNvSpPr>
          <p:nvPr>
            <p:ph type="dt" sz="half" idx="10"/>
          </p:nvPr>
        </p:nvSpPr>
        <p:spPr/>
        <p:txBody>
          <a:bodyPr/>
          <a:lstStyle/>
          <a:p>
            <a:fld id="{3A332760-E0EF-4042-A232-5E2389B008BB}"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xmlns="" id="{25CBCAA5-09DD-4E3B-9FCE-ED35A9007E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C61C0A8-943B-41E5-B521-AD752222085D}"/>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225042220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369D1C-B548-4A0F-81FD-9651C59B88C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13B6588-442B-4785-8F9B-D789851157E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620A24C6-FA48-4AED-94D3-A328573533B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4B36411A-C21E-4502-859B-9E2FA2C75190}"/>
              </a:ext>
            </a:extLst>
          </p:cNvPr>
          <p:cNvSpPr>
            <a:spLocks noGrp="1"/>
          </p:cNvSpPr>
          <p:nvPr>
            <p:ph type="dt" sz="half" idx="10"/>
          </p:nvPr>
        </p:nvSpPr>
        <p:spPr/>
        <p:txBody>
          <a:bodyPr/>
          <a:lstStyle/>
          <a:p>
            <a:fld id="{3A332760-E0EF-4042-A232-5E2389B008BB}"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xmlns="" id="{86A84C54-183D-4875-8119-6CC55132E7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A38C414B-A2D8-4155-B9B0-EB5196D354C8}"/>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2741825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0C5C14E-C46B-4815-A150-16D4A1E9486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9F7D433-53E3-4CFB-BCA7-69145A5F6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23695820-882F-4782-B05B-00D87A53D69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DB095B65-77CE-414C-8B8E-1ED26A7BB0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F8B6A941-BCD2-4EA9-AD37-DC1910AFEE5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787E74A4-96DD-44B0-B600-75F0407D4870}"/>
              </a:ext>
            </a:extLst>
          </p:cNvPr>
          <p:cNvSpPr>
            <a:spLocks noGrp="1"/>
          </p:cNvSpPr>
          <p:nvPr>
            <p:ph type="dt" sz="half" idx="10"/>
          </p:nvPr>
        </p:nvSpPr>
        <p:spPr/>
        <p:txBody>
          <a:bodyPr/>
          <a:lstStyle/>
          <a:p>
            <a:fld id="{3A332760-E0EF-4042-A232-5E2389B008BB}" type="datetimeFigureOut">
              <a:rPr lang="zh-CN" altLang="en-US" smtClean="0"/>
              <a:t>2025/4/8</a:t>
            </a:fld>
            <a:endParaRPr lang="zh-CN" altLang="en-US"/>
          </a:p>
        </p:txBody>
      </p:sp>
      <p:sp>
        <p:nvSpPr>
          <p:cNvPr id="8" name="页脚占位符 7">
            <a:extLst>
              <a:ext uri="{FF2B5EF4-FFF2-40B4-BE49-F238E27FC236}">
                <a16:creationId xmlns:a16="http://schemas.microsoft.com/office/drawing/2014/main" xmlns="" id="{516CA27B-C023-4393-A661-816E6A8B7CF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10D9FA31-CE94-497F-9615-768E3643B366}"/>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29644101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5916854-A598-454B-85F8-E4460C36002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91432825-8177-47D6-A4C1-7EF0F34DBB50}"/>
              </a:ext>
            </a:extLst>
          </p:cNvPr>
          <p:cNvSpPr>
            <a:spLocks noGrp="1"/>
          </p:cNvSpPr>
          <p:nvPr>
            <p:ph type="dt" sz="half" idx="10"/>
          </p:nvPr>
        </p:nvSpPr>
        <p:spPr/>
        <p:txBody>
          <a:bodyPr/>
          <a:lstStyle/>
          <a:p>
            <a:fld id="{3A332760-E0EF-4042-A232-5E2389B008BB}" type="datetimeFigureOut">
              <a:rPr lang="zh-CN" altLang="en-US" smtClean="0"/>
              <a:t>2025/4/8</a:t>
            </a:fld>
            <a:endParaRPr lang="zh-CN" altLang="en-US"/>
          </a:p>
        </p:txBody>
      </p:sp>
      <p:sp>
        <p:nvSpPr>
          <p:cNvPr id="4" name="页脚占位符 3">
            <a:extLst>
              <a:ext uri="{FF2B5EF4-FFF2-40B4-BE49-F238E27FC236}">
                <a16:creationId xmlns:a16="http://schemas.microsoft.com/office/drawing/2014/main" xmlns="" id="{1DDF6293-6836-42E1-BB80-DC52264BBC9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7E58D411-12BE-4B51-AD1B-764F35AF5E51}"/>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318998228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897B3789-CA8B-4643-B9F8-78AD39BE2D85}"/>
              </a:ext>
            </a:extLst>
          </p:cNvPr>
          <p:cNvSpPr>
            <a:spLocks noGrp="1"/>
          </p:cNvSpPr>
          <p:nvPr>
            <p:ph type="dt" sz="half" idx="10"/>
          </p:nvPr>
        </p:nvSpPr>
        <p:spPr/>
        <p:txBody>
          <a:bodyPr/>
          <a:lstStyle/>
          <a:p>
            <a:fld id="{3A332760-E0EF-4042-A232-5E2389B008BB}" type="datetimeFigureOut">
              <a:rPr lang="zh-CN" altLang="en-US" smtClean="0"/>
              <a:t>2025/4/8</a:t>
            </a:fld>
            <a:endParaRPr lang="zh-CN" altLang="en-US"/>
          </a:p>
        </p:txBody>
      </p:sp>
      <p:sp>
        <p:nvSpPr>
          <p:cNvPr id="3" name="页脚占位符 2">
            <a:extLst>
              <a:ext uri="{FF2B5EF4-FFF2-40B4-BE49-F238E27FC236}">
                <a16:creationId xmlns:a16="http://schemas.microsoft.com/office/drawing/2014/main" xmlns="" id="{0C8C41DC-D042-451D-9C34-6F034408B45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E4ACAFE6-4BD2-4FA0-AC0D-C3058A820CD0}"/>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12618144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1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5">
                <a:solidFill>
                  <a:schemeClr val="tx1">
                    <a:tint val="75000"/>
                  </a:schemeClr>
                </a:solidFill>
              </a:defRPr>
            </a:lvl1pPr>
            <a:lvl2pPr marL="458343" indent="0">
              <a:buNone/>
              <a:defRPr sz="1805">
                <a:solidFill>
                  <a:schemeClr val="tx1">
                    <a:tint val="75000"/>
                  </a:schemeClr>
                </a:solidFill>
              </a:defRPr>
            </a:lvl2pPr>
            <a:lvl3pPr marL="916686" indent="0">
              <a:buNone/>
              <a:defRPr sz="1604">
                <a:solidFill>
                  <a:schemeClr val="tx1">
                    <a:tint val="75000"/>
                  </a:schemeClr>
                </a:solidFill>
              </a:defRPr>
            </a:lvl3pPr>
            <a:lvl4pPr marL="1375029" indent="0">
              <a:buNone/>
              <a:defRPr sz="1404">
                <a:solidFill>
                  <a:schemeClr val="tx1">
                    <a:tint val="75000"/>
                  </a:schemeClr>
                </a:solidFill>
              </a:defRPr>
            </a:lvl4pPr>
            <a:lvl5pPr marL="1833372" indent="0">
              <a:buNone/>
              <a:defRPr sz="1404">
                <a:solidFill>
                  <a:schemeClr val="tx1">
                    <a:tint val="75000"/>
                  </a:schemeClr>
                </a:solidFill>
              </a:defRPr>
            </a:lvl5pPr>
            <a:lvl6pPr marL="2291715" indent="0">
              <a:buNone/>
              <a:defRPr sz="1404">
                <a:solidFill>
                  <a:schemeClr val="tx1">
                    <a:tint val="75000"/>
                  </a:schemeClr>
                </a:solidFill>
              </a:defRPr>
            </a:lvl6pPr>
            <a:lvl7pPr marL="2750058" indent="0">
              <a:buNone/>
              <a:defRPr sz="1404">
                <a:solidFill>
                  <a:schemeClr val="tx1">
                    <a:tint val="75000"/>
                  </a:schemeClr>
                </a:solidFill>
              </a:defRPr>
            </a:lvl7pPr>
            <a:lvl8pPr marL="3208401" indent="0">
              <a:buNone/>
              <a:defRPr sz="1404">
                <a:solidFill>
                  <a:schemeClr val="tx1">
                    <a:tint val="75000"/>
                  </a:schemeClr>
                </a:solidFill>
              </a:defRPr>
            </a:lvl8pPr>
            <a:lvl9pPr marL="3666744" indent="0">
              <a:buNone/>
              <a:defRPr sz="140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4/8/2025</a:t>
            </a:fld>
            <a:endParaRPr lang="en-US"/>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37334975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DA3C9EB-83F3-48FF-AFB5-631D29E6FE5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154232A-2487-4ACE-8C39-197E976B3E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06E35B83-7037-4AC1-B121-6F63B8FD8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142203AE-73E1-4862-BC18-5B2A871E184F}"/>
              </a:ext>
            </a:extLst>
          </p:cNvPr>
          <p:cNvSpPr>
            <a:spLocks noGrp="1"/>
          </p:cNvSpPr>
          <p:nvPr>
            <p:ph type="dt" sz="half" idx="10"/>
          </p:nvPr>
        </p:nvSpPr>
        <p:spPr/>
        <p:txBody>
          <a:bodyPr/>
          <a:lstStyle/>
          <a:p>
            <a:fld id="{3A332760-E0EF-4042-A232-5E2389B008BB}"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xmlns="" id="{81A04B94-D182-4CCD-B815-4A91A8FBDCF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FA735D1-AE29-408B-A1B3-E4A4F3AA23C7}"/>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146252955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417240D-8658-4665-961F-24497A163C6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940710ED-006C-4519-9842-754F80EFC7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FF8CD95E-96DB-4289-9A46-B89470B3E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7D8252B-5AD1-44FC-BBA9-6C9A7F216991}"/>
              </a:ext>
            </a:extLst>
          </p:cNvPr>
          <p:cNvSpPr>
            <a:spLocks noGrp="1"/>
          </p:cNvSpPr>
          <p:nvPr>
            <p:ph type="dt" sz="half" idx="10"/>
          </p:nvPr>
        </p:nvSpPr>
        <p:spPr/>
        <p:txBody>
          <a:bodyPr/>
          <a:lstStyle/>
          <a:p>
            <a:fld id="{3A332760-E0EF-4042-A232-5E2389B008BB}" type="datetimeFigureOut">
              <a:rPr lang="zh-CN" altLang="en-US" smtClean="0"/>
              <a:t>2025/4/8</a:t>
            </a:fld>
            <a:endParaRPr lang="zh-CN" altLang="en-US"/>
          </a:p>
        </p:txBody>
      </p:sp>
      <p:sp>
        <p:nvSpPr>
          <p:cNvPr id="6" name="页脚占位符 5">
            <a:extLst>
              <a:ext uri="{FF2B5EF4-FFF2-40B4-BE49-F238E27FC236}">
                <a16:creationId xmlns:a16="http://schemas.microsoft.com/office/drawing/2014/main" xmlns="" id="{F45E5BE3-494E-44F1-9E43-8B2F4283540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AEA3B07-4CF0-4839-A3A1-01B9BD0357CA}"/>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4120476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76478D8-A408-4E31-9E36-ED3FB09FB68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2441D42-03D7-47E6-8296-264C95A69BF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6E0A6BB-30F4-4A37-8C4E-F94EC12F019F}"/>
              </a:ext>
            </a:extLst>
          </p:cNvPr>
          <p:cNvSpPr>
            <a:spLocks noGrp="1"/>
          </p:cNvSpPr>
          <p:nvPr>
            <p:ph type="dt" sz="half" idx="10"/>
          </p:nvPr>
        </p:nvSpPr>
        <p:spPr/>
        <p:txBody>
          <a:bodyPr/>
          <a:lstStyle/>
          <a:p>
            <a:fld id="{3A332760-E0EF-4042-A232-5E2389B008BB}"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xmlns="" id="{E373E677-B0D9-409D-AAD5-7C5C49A02C9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035A76E-CAD0-4A1D-B738-35602187B5D9}"/>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23343185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29E5F3D8-B1A2-4780-8C19-4017A2D8EFE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0D6DC1E8-1F1F-4804-87B5-7BFD25E53FA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F3BDA8E-6913-4117-BBF9-E4D93A1F08DA}"/>
              </a:ext>
            </a:extLst>
          </p:cNvPr>
          <p:cNvSpPr>
            <a:spLocks noGrp="1"/>
          </p:cNvSpPr>
          <p:nvPr>
            <p:ph type="dt" sz="half" idx="10"/>
          </p:nvPr>
        </p:nvSpPr>
        <p:spPr/>
        <p:txBody>
          <a:bodyPr/>
          <a:lstStyle/>
          <a:p>
            <a:fld id="{3A332760-E0EF-4042-A232-5E2389B008BB}"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xmlns="" id="{D7F14C7F-1C09-4B4E-A394-A78130CA7E3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48E673A3-EA9D-4F34-B527-C2D100DE1322}"/>
              </a:ext>
            </a:extLst>
          </p:cNvPr>
          <p:cNvSpPr>
            <a:spLocks noGrp="1"/>
          </p:cNvSpPr>
          <p:nvPr>
            <p:ph type="sldNum" sz="quarter" idx="12"/>
          </p:nvPr>
        </p:nvSpPr>
        <p:spPr/>
        <p:txBody>
          <a:body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226893413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10684" y="1600202"/>
            <a:ext cx="7194550" cy="4525963"/>
          </a:xfrm>
          <a:prstGeom prst="rect">
            <a:avLst/>
          </a:prstGeo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8433" y="1600202"/>
            <a:ext cx="7196667" cy="4525963"/>
          </a:xfrm>
          <a:prstGeom prst="rect">
            <a:avLst/>
          </a:prstGeo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4/8/2025</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4111591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406" b="1"/>
            </a:lvl1pPr>
            <a:lvl2pPr marL="458343" indent="0">
              <a:buNone/>
              <a:defRPr sz="2005" b="1"/>
            </a:lvl2pPr>
            <a:lvl3pPr marL="916686" indent="0">
              <a:buNone/>
              <a:defRPr sz="1805" b="1"/>
            </a:lvl3pPr>
            <a:lvl4pPr marL="1375029" indent="0">
              <a:buNone/>
              <a:defRPr sz="1604" b="1"/>
            </a:lvl4pPr>
            <a:lvl5pPr marL="1833372" indent="0">
              <a:buNone/>
              <a:defRPr sz="1604" b="1"/>
            </a:lvl5pPr>
            <a:lvl6pPr marL="2291715" indent="0">
              <a:buNone/>
              <a:defRPr sz="1604" b="1"/>
            </a:lvl6pPr>
            <a:lvl7pPr marL="2750058" indent="0">
              <a:buNone/>
              <a:defRPr sz="1604" b="1"/>
            </a:lvl7pPr>
            <a:lvl8pPr marL="3208401" indent="0">
              <a:buNone/>
              <a:defRPr sz="1604" b="1"/>
            </a:lvl8pPr>
            <a:lvl9pPr marL="3666744" indent="0">
              <a:buNone/>
              <a:defRPr sz="1604"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6" b="1"/>
            </a:lvl1pPr>
            <a:lvl2pPr marL="458343" indent="0">
              <a:buNone/>
              <a:defRPr sz="2005" b="1"/>
            </a:lvl2pPr>
            <a:lvl3pPr marL="916686" indent="0">
              <a:buNone/>
              <a:defRPr sz="1805" b="1"/>
            </a:lvl3pPr>
            <a:lvl4pPr marL="1375029" indent="0">
              <a:buNone/>
              <a:defRPr sz="1604" b="1"/>
            </a:lvl4pPr>
            <a:lvl5pPr marL="1833372" indent="0">
              <a:buNone/>
              <a:defRPr sz="1604" b="1"/>
            </a:lvl5pPr>
            <a:lvl6pPr marL="2291715" indent="0">
              <a:buNone/>
              <a:defRPr sz="1604" b="1"/>
            </a:lvl6pPr>
            <a:lvl7pPr marL="2750058" indent="0">
              <a:buNone/>
              <a:defRPr sz="1604" b="1"/>
            </a:lvl7pPr>
            <a:lvl8pPr marL="3208401" indent="0">
              <a:buNone/>
              <a:defRPr sz="1604" b="1"/>
            </a:lvl8pPr>
            <a:lvl9pPr marL="3666744" indent="0">
              <a:buNone/>
              <a:defRPr sz="1604"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4/8/2025</a:t>
            </a:fld>
            <a:endParaRPr lang="en-US"/>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39565067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4/8/2025</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9170005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4/8/2025</a:t>
            </a:fld>
            <a:endParaRPr lang="en-US"/>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32983156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5" b="1"/>
            </a:lvl1pPr>
          </a:lstStyle>
          <a:p>
            <a:r>
              <a:rPr lang="en-US"/>
              <a:t>Click to edit Master title style</a:t>
            </a:r>
          </a:p>
        </p:txBody>
      </p:sp>
      <p:sp>
        <p:nvSpPr>
          <p:cNvPr id="3" name="Content Placeholder 2"/>
          <p:cNvSpPr>
            <a:spLocks noGrp="1"/>
          </p:cNvSpPr>
          <p:nvPr>
            <p:ph idx="1"/>
          </p:nvPr>
        </p:nvSpPr>
        <p:spPr>
          <a:xfrm>
            <a:off x="4766734" y="273052"/>
            <a:ext cx="6815666" cy="5853113"/>
          </a:xfrm>
          <a:prstGeom prst="rect">
            <a:avLst/>
          </a:prstGeo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a:prstGeom prst="rect">
            <a:avLst/>
          </a:prstGeom>
        </p:spPr>
        <p:txBody>
          <a:bodyPr/>
          <a:lstStyle>
            <a:lvl1pPr marL="0" indent="0">
              <a:buNone/>
              <a:defRPr sz="1404"/>
            </a:lvl1pPr>
            <a:lvl2pPr marL="458343" indent="0">
              <a:buNone/>
              <a:defRPr sz="1203"/>
            </a:lvl2pPr>
            <a:lvl3pPr marL="916686" indent="0">
              <a:buNone/>
              <a:defRPr sz="1003"/>
            </a:lvl3pPr>
            <a:lvl4pPr marL="1375029" indent="0">
              <a:buNone/>
              <a:defRPr sz="902"/>
            </a:lvl4pPr>
            <a:lvl5pPr marL="1833372" indent="0">
              <a:buNone/>
              <a:defRPr sz="902"/>
            </a:lvl5pPr>
            <a:lvl6pPr marL="2291715" indent="0">
              <a:buNone/>
              <a:defRPr sz="902"/>
            </a:lvl6pPr>
            <a:lvl7pPr marL="2750058" indent="0">
              <a:buNone/>
              <a:defRPr sz="902"/>
            </a:lvl7pPr>
            <a:lvl8pPr marL="3208401" indent="0">
              <a:buNone/>
              <a:defRPr sz="902"/>
            </a:lvl8pPr>
            <a:lvl9pPr marL="3666744" indent="0">
              <a:buNone/>
              <a:defRPr sz="902"/>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4/8/2025</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5502037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005"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208"/>
            </a:lvl1pPr>
            <a:lvl2pPr marL="458343" indent="0">
              <a:buNone/>
              <a:defRPr sz="2807"/>
            </a:lvl2pPr>
            <a:lvl3pPr marL="916686" indent="0">
              <a:buNone/>
              <a:defRPr sz="2406"/>
            </a:lvl3pPr>
            <a:lvl4pPr marL="1375029" indent="0">
              <a:buNone/>
              <a:defRPr sz="2005"/>
            </a:lvl4pPr>
            <a:lvl5pPr marL="1833372" indent="0">
              <a:buNone/>
              <a:defRPr sz="2005"/>
            </a:lvl5pPr>
            <a:lvl6pPr marL="2291715" indent="0">
              <a:buNone/>
              <a:defRPr sz="2005"/>
            </a:lvl6pPr>
            <a:lvl7pPr marL="2750058" indent="0">
              <a:buNone/>
              <a:defRPr sz="2005"/>
            </a:lvl7pPr>
            <a:lvl8pPr marL="3208401" indent="0">
              <a:buNone/>
              <a:defRPr sz="2005"/>
            </a:lvl8pPr>
            <a:lvl9pPr marL="3666744" indent="0">
              <a:buNone/>
              <a:defRPr sz="2005"/>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404"/>
            </a:lvl1pPr>
            <a:lvl2pPr marL="458343" indent="0">
              <a:buNone/>
              <a:defRPr sz="1203"/>
            </a:lvl2pPr>
            <a:lvl3pPr marL="916686" indent="0">
              <a:buNone/>
              <a:defRPr sz="1003"/>
            </a:lvl3pPr>
            <a:lvl4pPr marL="1375029" indent="0">
              <a:buNone/>
              <a:defRPr sz="902"/>
            </a:lvl4pPr>
            <a:lvl5pPr marL="1833372" indent="0">
              <a:buNone/>
              <a:defRPr sz="902"/>
            </a:lvl5pPr>
            <a:lvl6pPr marL="2291715" indent="0">
              <a:buNone/>
              <a:defRPr sz="902"/>
            </a:lvl6pPr>
            <a:lvl7pPr marL="2750058" indent="0">
              <a:buNone/>
              <a:defRPr sz="902"/>
            </a:lvl7pPr>
            <a:lvl8pPr marL="3208401" indent="0">
              <a:buNone/>
              <a:defRPr sz="902"/>
            </a:lvl8pPr>
            <a:lvl9pPr marL="3666744" indent="0">
              <a:buNone/>
              <a:defRPr sz="902"/>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39D3072D-544F-4639-AE34-E4B8E6A73AA7}" type="datetimeFigureOut">
              <a:rPr lang="en-US" smtClean="0"/>
              <a:t>4/8/2025</a:t>
            </a:fld>
            <a:endParaRPr lang="en-US"/>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64C41908-9CC4-4519-A5EE-30CE5667C578}" type="slidenum">
              <a:rPr lang="en-US" smtClean="0"/>
              <a:t>‹#›</a:t>
            </a:fld>
            <a:endParaRPr lang="en-US"/>
          </a:p>
        </p:txBody>
      </p:sp>
    </p:spTree>
    <p:extLst>
      <p:ext uri="{BB962C8B-B14F-4D97-AF65-F5344CB8AC3E}">
        <p14:creationId xmlns:p14="http://schemas.microsoft.com/office/powerpoint/2010/main" val="1280212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xmlns="" id="{77F66717-6334-FD0A-201B-39DFE15ABC5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28980" y="-4336754"/>
            <a:ext cx="1228724" cy="1228724"/>
          </a:xfrm>
          <a:prstGeom prst="rect">
            <a:avLst/>
          </a:prstGeom>
        </p:spPr>
      </p:pic>
      <p:pic>
        <p:nvPicPr>
          <p:cNvPr id="5" name="Picture 4" descr="A white circle with leaves and blue text&#10;&#10;Description automatically generated">
            <a:extLst>
              <a:ext uri="{FF2B5EF4-FFF2-40B4-BE49-F238E27FC236}">
                <a16:creationId xmlns:a16="http://schemas.microsoft.com/office/drawing/2014/main" xmlns="" id="{1C5184CF-439E-E2FE-475D-763908BB4AE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15789" y="10910335"/>
            <a:ext cx="1228724" cy="1228724"/>
          </a:xfrm>
          <a:prstGeom prst="rect">
            <a:avLst/>
          </a:prstGeom>
        </p:spPr>
      </p:pic>
    </p:spTree>
    <p:extLst>
      <p:ext uri="{BB962C8B-B14F-4D97-AF65-F5344CB8AC3E}">
        <p14:creationId xmlns:p14="http://schemas.microsoft.com/office/powerpoint/2010/main" val="1331232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6686" rtl="0" eaLnBrk="1" latinLnBrk="0" hangingPunct="1">
        <a:spcBef>
          <a:spcPct val="0"/>
        </a:spcBef>
        <a:buNone/>
        <a:defRPr sz="4411" kern="1200">
          <a:solidFill>
            <a:schemeClr val="tx1"/>
          </a:solidFill>
          <a:latin typeface="+mj-lt"/>
          <a:ea typeface="+mj-ea"/>
          <a:cs typeface="+mj-cs"/>
        </a:defRPr>
      </a:lvl1pPr>
    </p:titleStyle>
    <p:bodyStyle>
      <a:lvl1pPr marL="343757" indent="-343757" algn="l" defTabSz="916686"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07" indent="-286464" algn="l" defTabSz="916686"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858" indent="-229172" algn="l" defTabSz="916686"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201"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544"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0887"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30"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573"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916" indent="-229172" algn="l" defTabSz="916686"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en-US"/>
      </a:defPPr>
      <a:lvl1pPr marL="0" algn="l" defTabSz="916686" rtl="0" eaLnBrk="1" latinLnBrk="0" hangingPunct="1">
        <a:defRPr sz="1805" kern="1200">
          <a:solidFill>
            <a:schemeClr val="tx1"/>
          </a:solidFill>
          <a:latin typeface="+mn-lt"/>
          <a:ea typeface="+mn-ea"/>
          <a:cs typeface="+mn-cs"/>
        </a:defRPr>
      </a:lvl1pPr>
      <a:lvl2pPr marL="458343" algn="l" defTabSz="916686" rtl="0" eaLnBrk="1" latinLnBrk="0" hangingPunct="1">
        <a:defRPr sz="1805" kern="1200">
          <a:solidFill>
            <a:schemeClr val="tx1"/>
          </a:solidFill>
          <a:latin typeface="+mn-lt"/>
          <a:ea typeface="+mn-ea"/>
          <a:cs typeface="+mn-cs"/>
        </a:defRPr>
      </a:lvl2pPr>
      <a:lvl3pPr marL="916686" algn="l" defTabSz="916686" rtl="0" eaLnBrk="1" latinLnBrk="0" hangingPunct="1">
        <a:defRPr sz="1805" kern="1200">
          <a:solidFill>
            <a:schemeClr val="tx1"/>
          </a:solidFill>
          <a:latin typeface="+mn-lt"/>
          <a:ea typeface="+mn-ea"/>
          <a:cs typeface="+mn-cs"/>
        </a:defRPr>
      </a:lvl3pPr>
      <a:lvl4pPr marL="1375029" algn="l" defTabSz="916686" rtl="0" eaLnBrk="1" latinLnBrk="0" hangingPunct="1">
        <a:defRPr sz="1805" kern="1200">
          <a:solidFill>
            <a:schemeClr val="tx1"/>
          </a:solidFill>
          <a:latin typeface="+mn-lt"/>
          <a:ea typeface="+mn-ea"/>
          <a:cs typeface="+mn-cs"/>
        </a:defRPr>
      </a:lvl4pPr>
      <a:lvl5pPr marL="1833372" algn="l" defTabSz="916686" rtl="0" eaLnBrk="1" latinLnBrk="0" hangingPunct="1">
        <a:defRPr sz="1805" kern="1200">
          <a:solidFill>
            <a:schemeClr val="tx1"/>
          </a:solidFill>
          <a:latin typeface="+mn-lt"/>
          <a:ea typeface="+mn-ea"/>
          <a:cs typeface="+mn-cs"/>
        </a:defRPr>
      </a:lvl5pPr>
      <a:lvl6pPr marL="2291715" algn="l" defTabSz="916686" rtl="0" eaLnBrk="1" latinLnBrk="0" hangingPunct="1">
        <a:defRPr sz="1805" kern="1200">
          <a:solidFill>
            <a:schemeClr val="tx1"/>
          </a:solidFill>
          <a:latin typeface="+mn-lt"/>
          <a:ea typeface="+mn-ea"/>
          <a:cs typeface="+mn-cs"/>
        </a:defRPr>
      </a:lvl6pPr>
      <a:lvl7pPr marL="2750058" algn="l" defTabSz="916686" rtl="0" eaLnBrk="1" latinLnBrk="0" hangingPunct="1">
        <a:defRPr sz="1805" kern="1200">
          <a:solidFill>
            <a:schemeClr val="tx1"/>
          </a:solidFill>
          <a:latin typeface="+mn-lt"/>
          <a:ea typeface="+mn-ea"/>
          <a:cs typeface="+mn-cs"/>
        </a:defRPr>
      </a:lvl7pPr>
      <a:lvl8pPr marL="3208401" algn="l" defTabSz="916686" rtl="0" eaLnBrk="1" latinLnBrk="0" hangingPunct="1">
        <a:defRPr sz="1805" kern="1200">
          <a:solidFill>
            <a:schemeClr val="tx1"/>
          </a:solidFill>
          <a:latin typeface="+mn-lt"/>
          <a:ea typeface="+mn-ea"/>
          <a:cs typeface="+mn-cs"/>
        </a:defRPr>
      </a:lvl8pPr>
      <a:lvl9pPr marL="3666744" algn="l" defTabSz="916686"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xmlns="" id="{53FD33B6-29C8-6BD1-6A1C-65FFFBCC574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5670" y="123709"/>
            <a:ext cx="1546066" cy="1546066"/>
          </a:xfrm>
          <a:prstGeom prst="rect">
            <a:avLst/>
          </a:prstGeom>
        </p:spPr>
      </p:pic>
    </p:spTree>
    <p:extLst>
      <p:ext uri="{BB962C8B-B14F-4D97-AF65-F5344CB8AC3E}">
        <p14:creationId xmlns:p14="http://schemas.microsoft.com/office/powerpoint/2010/main" val="1836389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48E824EA-CD77-46EB-B334-E1E0D23DE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E4414C97-8BE7-48CD-9455-5849FBC420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1E4050A-046F-4A1D-9880-345612142C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32760-E0EF-4042-A232-5E2389B008BB}" type="datetimeFigureOut">
              <a:rPr lang="zh-CN" altLang="en-US" smtClean="0"/>
              <a:t>2025/4/8</a:t>
            </a:fld>
            <a:endParaRPr lang="zh-CN" altLang="en-US"/>
          </a:p>
        </p:txBody>
      </p:sp>
      <p:sp>
        <p:nvSpPr>
          <p:cNvPr id="5" name="页脚占位符 4">
            <a:extLst>
              <a:ext uri="{FF2B5EF4-FFF2-40B4-BE49-F238E27FC236}">
                <a16:creationId xmlns:a16="http://schemas.microsoft.com/office/drawing/2014/main" xmlns="" id="{EDDEBB70-F497-49EB-A4FF-5767838D03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A839C166-E25E-4DB7-BE93-581B3B98B0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ECA75A-4185-4D33-ADDB-DE567E28B235}" type="slidenum">
              <a:rPr lang="zh-CN" altLang="en-US" smtClean="0"/>
              <a:t>‹#›</a:t>
            </a:fld>
            <a:endParaRPr lang="zh-CN" altLang="en-US"/>
          </a:p>
        </p:txBody>
      </p:sp>
    </p:spTree>
    <p:extLst>
      <p:ext uri="{BB962C8B-B14F-4D97-AF65-F5344CB8AC3E}">
        <p14:creationId xmlns:p14="http://schemas.microsoft.com/office/powerpoint/2010/main" val="261593494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14.png"/><Relationship Id="rId10"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3.svg"/><Relationship Id="rId5" Type="http://schemas.openxmlformats.org/officeDocument/2006/relationships/image" Target="../media/image1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0">
            <a:extLst>
              <a:ext uri="{FF2B5EF4-FFF2-40B4-BE49-F238E27FC236}">
                <a16:creationId xmlns:a16="http://schemas.microsoft.com/office/drawing/2014/main" xmlns="" id="{9512F3A2-2E76-4B91-A52F-1ECFF7D09F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4495"/>
          <a:stretch/>
        </p:blipFill>
        <p:spPr>
          <a:xfrm>
            <a:off x="883599" y="273050"/>
            <a:ext cx="10424802" cy="6311900"/>
          </a:xfrm>
          <a:prstGeom prst="rect">
            <a:avLst/>
          </a:prstGeom>
        </p:spPr>
      </p:pic>
      <p:pic>
        <p:nvPicPr>
          <p:cNvPr id="4" name="图片 30">
            <a:extLst>
              <a:ext uri="{FF2B5EF4-FFF2-40B4-BE49-F238E27FC236}">
                <a16:creationId xmlns:a16="http://schemas.microsoft.com/office/drawing/2014/main" xmlns="" id="{9000342A-A045-4F46-81ED-13168E1190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256" t="63692" r="-1198" b="22414"/>
          <a:stretch/>
        </p:blipFill>
        <p:spPr>
          <a:xfrm>
            <a:off x="5842000" y="3432997"/>
            <a:ext cx="3771900" cy="1028700"/>
          </a:xfrm>
          <a:custGeom>
            <a:avLst/>
            <a:gdLst>
              <a:gd name="connsiteX0" fmla="*/ 3683182 w 3771900"/>
              <a:gd name="connsiteY0" fmla="*/ 0 h 1028700"/>
              <a:gd name="connsiteX1" fmla="*/ 3771900 w 3771900"/>
              <a:gd name="connsiteY1" fmla="*/ 0 h 1028700"/>
              <a:gd name="connsiteX2" fmla="*/ 3771900 w 3771900"/>
              <a:gd name="connsiteY2" fmla="*/ 1028700 h 1028700"/>
              <a:gd name="connsiteX3" fmla="*/ 0 w 3771900"/>
              <a:gd name="connsiteY3" fmla="*/ 1028700 h 1028700"/>
              <a:gd name="connsiteX4" fmla="*/ 0 w 3771900"/>
              <a:gd name="connsiteY4" fmla="*/ 914400 h 1028700"/>
              <a:gd name="connsiteX5" fmla="*/ 3683182 w 3771900"/>
              <a:gd name="connsiteY5" fmla="*/ 914400 h 1028700"/>
              <a:gd name="connsiteX6" fmla="*/ 3683182 w 3771900"/>
              <a:gd name="connsiteY6" fmla="*/ 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900" h="1028700">
                <a:moveTo>
                  <a:pt x="3683182" y="0"/>
                </a:moveTo>
                <a:lnTo>
                  <a:pt x="3771900" y="0"/>
                </a:lnTo>
                <a:lnTo>
                  <a:pt x="3771900" y="1028700"/>
                </a:lnTo>
                <a:lnTo>
                  <a:pt x="0" y="1028700"/>
                </a:lnTo>
                <a:lnTo>
                  <a:pt x="0" y="914400"/>
                </a:lnTo>
                <a:lnTo>
                  <a:pt x="3683182" y="914400"/>
                </a:lnTo>
                <a:lnTo>
                  <a:pt x="3683182" y="0"/>
                </a:lnTo>
                <a:close/>
              </a:path>
            </a:pathLst>
          </a:custGeom>
          <a:effectLst>
            <a:glow rad="101600">
              <a:schemeClr val="bg1">
                <a:alpha val="60000"/>
              </a:schemeClr>
            </a:glow>
          </a:effectLst>
        </p:spPr>
      </p:pic>
      <p:pic>
        <p:nvPicPr>
          <p:cNvPr id="5" name="图片 19">
            <a:extLst>
              <a:ext uri="{FF2B5EF4-FFF2-40B4-BE49-F238E27FC236}">
                <a16:creationId xmlns:a16="http://schemas.microsoft.com/office/drawing/2014/main" xmlns="" id="{12E5A3E9-2099-4F69-B6D2-3F88469E62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256434">
            <a:off x="9684175" y="267537"/>
            <a:ext cx="2084414" cy="2084414"/>
          </a:xfrm>
          <a:prstGeom prst="rect">
            <a:avLst/>
          </a:prstGeom>
        </p:spPr>
      </p:pic>
      <p:pic>
        <p:nvPicPr>
          <p:cNvPr id="8" name="图片 59">
            <a:extLst>
              <a:ext uri="{FF2B5EF4-FFF2-40B4-BE49-F238E27FC236}">
                <a16:creationId xmlns:a16="http://schemas.microsoft.com/office/drawing/2014/main" xmlns="" id="{2DB0F56E-7A9D-4BC7-9DA2-9D6B58ACDE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3992" y="5895930"/>
            <a:ext cx="2324100" cy="961344"/>
          </a:xfrm>
          <a:prstGeom prst="rect">
            <a:avLst/>
          </a:prstGeom>
        </p:spPr>
      </p:pic>
      <p:sp>
        <p:nvSpPr>
          <p:cNvPr id="14" name="TextBox 13">
            <a:extLst>
              <a:ext uri="{FF2B5EF4-FFF2-40B4-BE49-F238E27FC236}">
                <a16:creationId xmlns:a16="http://schemas.microsoft.com/office/drawing/2014/main" xmlns="" id="{DD9F1A86-A247-5531-F235-A0CBA3D34F76}"/>
              </a:ext>
            </a:extLst>
          </p:cNvPr>
          <p:cNvSpPr txBox="1"/>
          <p:nvPr/>
        </p:nvSpPr>
        <p:spPr>
          <a:xfrm>
            <a:off x="3245371" y="220403"/>
            <a:ext cx="6197600" cy="584775"/>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ngày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tháng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năm</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pic>
        <p:nvPicPr>
          <p:cNvPr id="10" name="Picture 9">
            <a:extLst>
              <a:ext uri="{FF2B5EF4-FFF2-40B4-BE49-F238E27FC236}">
                <a16:creationId xmlns:a16="http://schemas.microsoft.com/office/drawing/2014/main" xmlns="" id="{3D92D18E-B4C4-D008-0222-302D2D8D3BD9}"/>
              </a:ext>
            </a:extLst>
          </p:cNvPr>
          <p:cNvPicPr>
            <a:picLocks noChangeAspect="1"/>
          </p:cNvPicPr>
          <p:nvPr/>
        </p:nvPicPr>
        <p:blipFill>
          <a:blip r:embed="rId7"/>
          <a:stretch>
            <a:fillRect/>
          </a:stretch>
        </p:blipFill>
        <p:spPr>
          <a:xfrm>
            <a:off x="2570165" y="2432793"/>
            <a:ext cx="7254869" cy="2121592"/>
          </a:xfrm>
          <a:prstGeom prst="rect">
            <a:avLst/>
          </a:prstGeom>
        </p:spPr>
      </p:pic>
      <p:pic>
        <p:nvPicPr>
          <p:cNvPr id="11" name="Picture 10">
            <a:extLst>
              <a:ext uri="{FF2B5EF4-FFF2-40B4-BE49-F238E27FC236}">
                <a16:creationId xmlns:a16="http://schemas.microsoft.com/office/drawing/2014/main" xmlns="" id="{5FF0B541-D422-0033-41EC-F58D0B797D0D}"/>
              </a:ext>
            </a:extLst>
          </p:cNvPr>
          <p:cNvPicPr>
            <a:picLocks noChangeAspect="1"/>
          </p:cNvPicPr>
          <p:nvPr/>
        </p:nvPicPr>
        <p:blipFill>
          <a:blip r:embed="rId8"/>
          <a:stretch>
            <a:fillRect/>
          </a:stretch>
        </p:blipFill>
        <p:spPr>
          <a:xfrm>
            <a:off x="4869559" y="1280694"/>
            <a:ext cx="2981202" cy="1072989"/>
          </a:xfrm>
          <a:prstGeom prst="rect">
            <a:avLst/>
          </a:prstGeom>
        </p:spPr>
      </p:pic>
      <p:pic>
        <p:nvPicPr>
          <p:cNvPr id="7" name="Picture 6">
            <a:extLst>
              <a:ext uri="{FF2B5EF4-FFF2-40B4-BE49-F238E27FC236}">
                <a16:creationId xmlns:a16="http://schemas.microsoft.com/office/drawing/2014/main" xmlns="" id="{DA6A6978-C999-F3B3-900A-4384CC65B377}"/>
              </a:ext>
            </a:extLst>
          </p:cNvPr>
          <p:cNvPicPr>
            <a:picLocks noChangeAspect="1"/>
          </p:cNvPicPr>
          <p:nvPr/>
        </p:nvPicPr>
        <p:blipFill>
          <a:blip r:embed="rId9"/>
          <a:stretch>
            <a:fillRect/>
          </a:stretch>
        </p:blipFill>
        <p:spPr>
          <a:xfrm>
            <a:off x="5176277" y="4318974"/>
            <a:ext cx="2231329" cy="963251"/>
          </a:xfrm>
          <a:prstGeom prst="rect">
            <a:avLst/>
          </a:prstGeom>
        </p:spPr>
      </p:pic>
    </p:spTree>
    <p:custDataLst>
      <p:tags r:id="rId1"/>
    </p:custDataLst>
    <p:extLst>
      <p:ext uri="{BB962C8B-B14F-4D97-AF65-F5344CB8AC3E}">
        <p14:creationId xmlns:p14="http://schemas.microsoft.com/office/powerpoint/2010/main" val="16241110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xmlns="" id="{AC6D1AA0-DE35-CB59-5401-390CD4784E9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5343" y1="85726" x2="44470" y2="83502"/>
                        <a14:foregroundMark x1="53558" y1="86171" x2="53396" y2="83947"/>
                      </a14:backgroundRemoval>
                    </a14:imgEffect>
                  </a14:imgLayer>
                </a14:imgProps>
              </a:ext>
              <a:ext uri="{28A0092B-C50C-407E-A947-70E740481C1C}">
                <a14:useLocalDpi xmlns:a14="http://schemas.microsoft.com/office/drawing/2010/main" val="0"/>
              </a:ext>
            </a:extLst>
          </a:blip>
          <a:stretch>
            <a:fillRect/>
          </a:stretch>
        </p:blipFill>
        <p:spPr>
          <a:xfrm>
            <a:off x="6597799" y="2459391"/>
            <a:ext cx="5594201" cy="4475146"/>
          </a:xfrm>
          <a:prstGeom prst="rect">
            <a:avLst/>
          </a:prstGeom>
        </p:spPr>
      </p:pic>
      <p:sp>
        <p:nvSpPr>
          <p:cNvPr id="2" name="Rectangle 1"/>
          <p:cNvSpPr/>
          <p:nvPr/>
        </p:nvSpPr>
        <p:spPr>
          <a:xfrm>
            <a:off x="2133600" y="1847306"/>
            <a:ext cx="6096000" cy="1938992"/>
          </a:xfrm>
          <a:prstGeom prst="rect">
            <a:avLst/>
          </a:prstGeom>
        </p:spPr>
        <p:txBody>
          <a:bodyPr>
            <a:spAutoFit/>
          </a:bodyPr>
          <a:lstStyle/>
          <a:p>
            <a:pPr lvl="0" algn="ctr">
              <a:defRPr/>
            </a:pPr>
            <a:r>
              <a:rPr lang="vi-VN" sz="4000" b="1">
                <a:solidFill>
                  <a:srgbClr val="FF0000"/>
                </a:solidFill>
                <a:latin typeface="Calibri" panose="020F0502020204030204" pitchFamily="34" charset="0"/>
                <a:cs typeface="Calibri" panose="020F0502020204030204" pitchFamily="34" charset="0"/>
              </a:rPr>
              <a:t>Hoạt động 2. Xác định người tin cậy để </a:t>
            </a:r>
            <a:r>
              <a:rPr lang="vi-VN" sz="4000" b="1">
                <a:solidFill>
                  <a:srgbClr val="FF0000"/>
                </a:solidFill>
                <a:latin typeface="Calibri" panose="020F0502020204030204" pitchFamily="34" charset="0"/>
                <a:cs typeface="Calibri" panose="020F0502020204030204" pitchFamily="34" charset="0"/>
              </a:rPr>
              <a:t>được </a:t>
            </a:r>
            <a:endParaRPr lang="en-US" sz="4000" b="1" smtClean="0">
              <a:solidFill>
                <a:srgbClr val="FF0000"/>
              </a:solidFill>
              <a:latin typeface="Calibri" panose="020F0502020204030204" pitchFamily="34" charset="0"/>
              <a:cs typeface="Calibri" panose="020F0502020204030204" pitchFamily="34" charset="0"/>
            </a:endParaRPr>
          </a:p>
          <a:p>
            <a:pPr lvl="0" algn="ctr">
              <a:defRPr/>
            </a:pPr>
            <a:r>
              <a:rPr lang="vi-VN" sz="4000" b="1" smtClean="0">
                <a:solidFill>
                  <a:srgbClr val="FF0000"/>
                </a:solidFill>
                <a:latin typeface="Calibri" panose="020F0502020204030204" pitchFamily="34" charset="0"/>
                <a:cs typeface="Calibri" panose="020F0502020204030204" pitchFamily="34" charset="0"/>
              </a:rPr>
              <a:t>giúp </a:t>
            </a:r>
            <a:r>
              <a:rPr lang="vi-VN" sz="4000" b="1">
                <a:solidFill>
                  <a:srgbClr val="FF0000"/>
                </a:solidFill>
                <a:latin typeface="Calibri" panose="020F0502020204030204" pitchFamily="34" charset="0"/>
                <a:cs typeface="Calibri" panose="020F0502020204030204" pitchFamily="34" charset="0"/>
              </a:rPr>
              <a:t>đỡ khi cần thiết.</a:t>
            </a:r>
            <a:endParaRPr lang="en-US" sz="4000" b="1" dirty="0">
              <a:solidFill>
                <a:srgbClr val="FF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09986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07D4B82A-80FF-9E79-9C58-2D529973392E}"/>
              </a:ext>
            </a:extLst>
          </p:cNvPr>
          <p:cNvSpPr/>
          <p:nvPr/>
        </p:nvSpPr>
        <p:spPr>
          <a:xfrm>
            <a:off x="566057" y="140941"/>
            <a:ext cx="11190514" cy="1644315"/>
          </a:xfrm>
          <a:prstGeom prst="roundRect">
            <a:avLst/>
          </a:prstGeom>
          <a:solidFill>
            <a:schemeClr val="accent4">
              <a:lumMod val="20000"/>
              <a:lumOff val="80000"/>
            </a:schemeClr>
          </a:solidFill>
          <a:ln w="12700" cap="flat" cmpd="sng" algn="ctr">
            <a:solidFill>
              <a:schemeClr val="accent1"/>
            </a:solidFill>
            <a:prstDash val="solid"/>
            <a:miter lim="800000"/>
          </a:ln>
          <a:effectLst/>
        </p:spPr>
        <p:txBody>
          <a:bodyPr rtlCol="0" anchor="ctr"/>
          <a:lstStyle/>
          <a:p>
            <a:pPr lvl="0" algn="ctr" defTabSz="914411">
              <a:defRPr/>
            </a:pPr>
            <a:r>
              <a:rPr lang="vi-VN" sz="32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Những thành viên nào trong gia đình, ở trường học là người luôn s</a:t>
            </a:r>
            <a:r>
              <a:rPr lang="en-US" sz="32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ẵ</a:t>
            </a:r>
            <a:r>
              <a:rPr lang="vi-VN" sz="32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n sàng giúp đỡ bảo vệ an toàn của em, trong đó ai là người mà em có thể chia sẻ bí mật của mình?</a:t>
            </a:r>
            <a:endParaRPr kumimoji="0" lang="vi-VN" sz="3200" b="1" i="0" u="none" strike="noStrike" kern="0" cap="none" spc="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6895C550-C6A7-C8F2-CE12-207147721952}"/>
              </a:ext>
            </a:extLst>
          </p:cNvPr>
          <p:cNvGraphicFramePr>
            <a:graphicFrameLocks noGrp="1"/>
          </p:cNvGraphicFramePr>
          <p:nvPr>
            <p:extLst>
              <p:ext uri="{D42A27DB-BD31-4B8C-83A1-F6EECF244321}">
                <p14:modId xmlns:p14="http://schemas.microsoft.com/office/powerpoint/2010/main" val="1895983833"/>
              </p:ext>
            </p:extLst>
          </p:nvPr>
        </p:nvGraphicFramePr>
        <p:xfrm>
          <a:off x="1556656" y="2209800"/>
          <a:ext cx="9339944" cy="3657600"/>
        </p:xfrm>
        <a:graphic>
          <a:graphicData uri="http://schemas.openxmlformats.org/drawingml/2006/table">
            <a:tbl>
              <a:tblPr firstRow="1" firstCol="1" bandRow="1">
                <a:tableStyleId>{5C22544A-7EE6-4342-B048-85BDC9FD1C3A}</a:tableStyleId>
              </a:tblPr>
              <a:tblGrid>
                <a:gridCol w="2334986">
                  <a:extLst>
                    <a:ext uri="{9D8B030D-6E8A-4147-A177-3AD203B41FA5}">
                      <a16:colId xmlns:a16="http://schemas.microsoft.com/office/drawing/2014/main" xmlns="" val="1464941840"/>
                    </a:ext>
                  </a:extLst>
                </a:gridCol>
                <a:gridCol w="2334986">
                  <a:extLst>
                    <a:ext uri="{9D8B030D-6E8A-4147-A177-3AD203B41FA5}">
                      <a16:colId xmlns:a16="http://schemas.microsoft.com/office/drawing/2014/main" xmlns="" val="1623607517"/>
                    </a:ext>
                  </a:extLst>
                </a:gridCol>
                <a:gridCol w="2334986">
                  <a:extLst>
                    <a:ext uri="{9D8B030D-6E8A-4147-A177-3AD203B41FA5}">
                      <a16:colId xmlns:a16="http://schemas.microsoft.com/office/drawing/2014/main" xmlns="" val="2415053934"/>
                    </a:ext>
                  </a:extLst>
                </a:gridCol>
                <a:gridCol w="2334986">
                  <a:extLst>
                    <a:ext uri="{9D8B030D-6E8A-4147-A177-3AD203B41FA5}">
                      <a16:colId xmlns:a16="http://schemas.microsoft.com/office/drawing/2014/main" xmlns="" val="3541623812"/>
                    </a:ext>
                  </a:extLst>
                </a:gridCol>
              </a:tblGrid>
              <a:tr h="914400">
                <a:tc rowSpan="2">
                  <a:txBody>
                    <a:bodyPr/>
                    <a:lstStyle/>
                    <a:p>
                      <a:pPr marL="0" marR="0" algn="ctr">
                        <a:lnSpc>
                          <a:spcPct val="120000"/>
                        </a:lnSpc>
                        <a:spcBef>
                          <a:spcPts val="0"/>
                        </a:spcBef>
                        <a:spcAft>
                          <a:spcPts val="0"/>
                        </a:spcAft>
                      </a:pPr>
                      <a:r>
                        <a:rPr lang="en-US" sz="3600" dirty="0" err="1">
                          <a:solidFill>
                            <a:srgbClr val="002060"/>
                          </a:solidFill>
                          <a:effectLst/>
                          <a:latin typeface="Cambria" panose="02040503050406030204" pitchFamily="18" charset="0"/>
                          <a:ea typeface="Cambria" panose="02040503050406030204" pitchFamily="18" charset="0"/>
                        </a:rPr>
                        <a:t>Địa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điểm</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3">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Người giúp đỡ bảo vệ</a:t>
                      </a:r>
                      <a:endParaRPr lang="en-US" sz="32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85790858"/>
                  </a:ext>
                </a:extLst>
              </a:tr>
              <a:tr h="914400">
                <a:tc vMerge="1">
                  <a:txBody>
                    <a:bodyPr/>
                    <a:lstStyle/>
                    <a:p>
                      <a:endParaRPr lang="en-US"/>
                    </a:p>
                  </a:txBody>
                  <a:tcPr/>
                </a:tc>
                <a:tc>
                  <a:txBody>
                    <a:bodyPr/>
                    <a:lstStyle/>
                    <a:p>
                      <a:pPr marL="0"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Nhóm</a:t>
                      </a:r>
                      <a:r>
                        <a:rPr lang="en-US" sz="3600" b="1" dirty="0">
                          <a:solidFill>
                            <a:srgbClr val="002060"/>
                          </a:solidFill>
                          <a:effectLst/>
                          <a:latin typeface="Cambria" panose="02040503050406030204" pitchFamily="18" charset="0"/>
                          <a:ea typeface="Cambria" panose="02040503050406030204" pitchFamily="18" charset="0"/>
                        </a:rPr>
                        <a:t> 1</a:t>
                      </a:r>
                      <a:endPar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Nhóm</a:t>
                      </a:r>
                      <a:r>
                        <a:rPr lang="en-US" sz="3600" b="1" dirty="0">
                          <a:solidFill>
                            <a:srgbClr val="002060"/>
                          </a:solidFill>
                          <a:effectLst/>
                          <a:latin typeface="Cambria" panose="02040503050406030204" pitchFamily="18" charset="0"/>
                          <a:ea typeface="Cambria" panose="02040503050406030204" pitchFamily="18" charset="0"/>
                        </a:rPr>
                        <a:t> 2</a:t>
                      </a:r>
                      <a:endPar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Nhóm</a:t>
                      </a:r>
                      <a:r>
                        <a:rPr lang="en-US" sz="3600" b="1" dirty="0">
                          <a:solidFill>
                            <a:srgbClr val="002060"/>
                          </a:solidFill>
                          <a:effectLst/>
                          <a:latin typeface="Cambria" panose="02040503050406030204" pitchFamily="18" charset="0"/>
                          <a:ea typeface="Cambria" panose="02040503050406030204" pitchFamily="18" charset="0"/>
                        </a:rPr>
                        <a:t> 3</a:t>
                      </a:r>
                      <a:endParaRPr lang="en-US" sz="3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402884207"/>
                  </a:ext>
                </a:extLst>
              </a:tr>
              <a:tr h="914400">
                <a:tc>
                  <a:txBody>
                    <a:bodyPr/>
                    <a:lstStyle/>
                    <a:p>
                      <a:pPr marL="0" marR="0"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Gia </a:t>
                      </a:r>
                      <a:r>
                        <a:rPr lang="en-US" sz="3600" dirty="0" err="1">
                          <a:solidFill>
                            <a:srgbClr val="002060"/>
                          </a:solidFill>
                          <a:effectLst/>
                          <a:latin typeface="Cambria" panose="02040503050406030204" pitchFamily="18" charset="0"/>
                          <a:ea typeface="Cambria" panose="02040503050406030204" pitchFamily="18" charset="0"/>
                        </a:rPr>
                        <a:t>đình</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a:t>
                      </a:r>
                      <a:endParaRPr lang="en-US" sz="32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a:t>
                      </a:r>
                      <a:endParaRPr lang="en-US" sz="32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a:t>
                      </a:r>
                      <a:endParaRPr lang="en-US" sz="32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08343600"/>
                  </a:ext>
                </a:extLst>
              </a:tr>
              <a:tr h="914400">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Trường</a:t>
                      </a:r>
                      <a:endParaRPr lang="en-US" sz="32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22214208"/>
                  </a:ext>
                </a:extLst>
              </a:tr>
            </a:tbl>
          </a:graphicData>
        </a:graphic>
      </p:graphicFrame>
    </p:spTree>
    <p:custDataLst>
      <p:tags r:id="rId1"/>
    </p:custDataLst>
    <p:extLst>
      <p:ext uri="{BB962C8B-B14F-4D97-AF65-F5344CB8AC3E}">
        <p14:creationId xmlns:p14="http://schemas.microsoft.com/office/powerpoint/2010/main" val="839575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7E5C5B94-819D-6150-F62C-9A1F937ADF05}"/>
              </a:ext>
            </a:extLst>
          </p:cNvPr>
          <p:cNvGraphicFramePr>
            <a:graphicFrameLocks noGrp="1"/>
          </p:cNvGraphicFramePr>
          <p:nvPr>
            <p:extLst>
              <p:ext uri="{D42A27DB-BD31-4B8C-83A1-F6EECF244321}">
                <p14:modId xmlns:p14="http://schemas.microsoft.com/office/powerpoint/2010/main" val="3809213928"/>
              </p:ext>
            </p:extLst>
          </p:nvPr>
        </p:nvGraphicFramePr>
        <p:xfrm>
          <a:off x="1034143" y="729343"/>
          <a:ext cx="10341427" cy="5019872"/>
        </p:xfrm>
        <a:graphic>
          <a:graphicData uri="http://schemas.openxmlformats.org/drawingml/2006/table">
            <a:tbl>
              <a:tblPr firstRow="1" firstCol="1" bandRow="1">
                <a:tableStyleId>{5C22544A-7EE6-4342-B048-85BDC9FD1C3A}</a:tableStyleId>
              </a:tblPr>
              <a:tblGrid>
                <a:gridCol w="1918607">
                  <a:extLst>
                    <a:ext uri="{9D8B030D-6E8A-4147-A177-3AD203B41FA5}">
                      <a16:colId xmlns:a16="http://schemas.microsoft.com/office/drawing/2014/main" xmlns="" val="4206544537"/>
                    </a:ext>
                  </a:extLst>
                </a:gridCol>
                <a:gridCol w="2801978">
                  <a:extLst>
                    <a:ext uri="{9D8B030D-6E8A-4147-A177-3AD203B41FA5}">
                      <a16:colId xmlns:a16="http://schemas.microsoft.com/office/drawing/2014/main" xmlns="" val="4124491419"/>
                    </a:ext>
                  </a:extLst>
                </a:gridCol>
                <a:gridCol w="3209169">
                  <a:extLst>
                    <a:ext uri="{9D8B030D-6E8A-4147-A177-3AD203B41FA5}">
                      <a16:colId xmlns:a16="http://schemas.microsoft.com/office/drawing/2014/main" xmlns="" val="3433991923"/>
                    </a:ext>
                  </a:extLst>
                </a:gridCol>
                <a:gridCol w="2411673">
                  <a:extLst>
                    <a:ext uri="{9D8B030D-6E8A-4147-A177-3AD203B41FA5}">
                      <a16:colId xmlns:a16="http://schemas.microsoft.com/office/drawing/2014/main" xmlns="" val="3286747402"/>
                    </a:ext>
                  </a:extLst>
                </a:gridCol>
              </a:tblGrid>
              <a:tr h="281751">
                <a:tc rowSpan="2">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Địa</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điểm</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6029" marR="66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Người</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giúp</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đỡ</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bảo</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vệ</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6029" marR="66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946651480"/>
                  </a:ext>
                </a:extLst>
              </a:tr>
              <a:tr h="590365">
                <a:tc vMerge="1">
                  <a:txBody>
                    <a:bodyPr/>
                    <a:lstStyle/>
                    <a:p>
                      <a:endParaRPr lang="en-US"/>
                    </a:p>
                  </a:txBody>
                  <a:tcPr/>
                </a:tc>
                <a:tc>
                  <a:txBody>
                    <a:bodyPr/>
                    <a:lstStyle/>
                    <a:p>
                      <a:pPr marL="0" marR="0" algn="ctr">
                        <a:lnSpc>
                          <a:spcPct val="120000"/>
                        </a:lnSpc>
                        <a:spcBef>
                          <a:spcPts val="0"/>
                        </a:spcBef>
                        <a:spcAft>
                          <a:spcPts val="0"/>
                        </a:spcAft>
                      </a:pPr>
                      <a:r>
                        <a:rPr lang="en-US" sz="2800" b="1" dirty="0" err="1">
                          <a:solidFill>
                            <a:srgbClr val="002060"/>
                          </a:solidFill>
                          <a:effectLst/>
                          <a:latin typeface="Cambria" panose="02040503050406030204" pitchFamily="18" charset="0"/>
                          <a:ea typeface="Cambria" panose="02040503050406030204" pitchFamily="18" charset="0"/>
                        </a:rPr>
                        <a:t>Nhóm</a:t>
                      </a:r>
                      <a:r>
                        <a:rPr lang="en-US" sz="2800" b="1" dirty="0">
                          <a:solidFill>
                            <a:srgbClr val="002060"/>
                          </a:solidFill>
                          <a:effectLst/>
                          <a:latin typeface="Cambria" panose="02040503050406030204" pitchFamily="18" charset="0"/>
                          <a:ea typeface="Cambria" panose="02040503050406030204" pitchFamily="18" charset="0"/>
                        </a:rPr>
                        <a:t> 1</a:t>
                      </a:r>
                      <a:endPar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6029" marR="66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20000"/>
                        </a:lnSpc>
                        <a:spcBef>
                          <a:spcPts val="0"/>
                        </a:spcBef>
                        <a:spcAft>
                          <a:spcPts val="0"/>
                        </a:spcAft>
                      </a:pPr>
                      <a:r>
                        <a:rPr lang="en-US" sz="2800" b="1" dirty="0" err="1">
                          <a:solidFill>
                            <a:srgbClr val="002060"/>
                          </a:solidFill>
                          <a:effectLst/>
                          <a:latin typeface="Cambria" panose="02040503050406030204" pitchFamily="18" charset="0"/>
                          <a:ea typeface="Cambria" panose="02040503050406030204" pitchFamily="18" charset="0"/>
                        </a:rPr>
                        <a:t>Nhóm</a:t>
                      </a:r>
                      <a:r>
                        <a:rPr lang="en-US" sz="2800" b="1" dirty="0">
                          <a:solidFill>
                            <a:srgbClr val="002060"/>
                          </a:solidFill>
                          <a:effectLst/>
                          <a:latin typeface="Cambria" panose="02040503050406030204" pitchFamily="18" charset="0"/>
                          <a:ea typeface="Cambria" panose="02040503050406030204" pitchFamily="18" charset="0"/>
                        </a:rPr>
                        <a:t> 2</a:t>
                      </a:r>
                      <a:endPar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6029" marR="66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ctr">
                        <a:lnSpc>
                          <a:spcPct val="120000"/>
                        </a:lnSpc>
                        <a:spcBef>
                          <a:spcPts val="0"/>
                        </a:spcBef>
                        <a:spcAft>
                          <a:spcPts val="0"/>
                        </a:spcAft>
                      </a:pPr>
                      <a:r>
                        <a:rPr lang="en-US" sz="2800" b="1" dirty="0" err="1">
                          <a:solidFill>
                            <a:srgbClr val="002060"/>
                          </a:solidFill>
                          <a:effectLst/>
                          <a:latin typeface="Cambria" panose="02040503050406030204" pitchFamily="18" charset="0"/>
                          <a:ea typeface="Cambria" panose="02040503050406030204" pitchFamily="18" charset="0"/>
                        </a:rPr>
                        <a:t>Nhóm</a:t>
                      </a:r>
                      <a:r>
                        <a:rPr lang="en-US" sz="2800" b="1" dirty="0">
                          <a:solidFill>
                            <a:srgbClr val="002060"/>
                          </a:solidFill>
                          <a:effectLst/>
                          <a:latin typeface="Cambria" panose="02040503050406030204" pitchFamily="18" charset="0"/>
                          <a:ea typeface="Cambria" panose="02040503050406030204" pitchFamily="18" charset="0"/>
                        </a:rPr>
                        <a:t> 3</a:t>
                      </a:r>
                      <a:endParaRPr lang="en-US" sz="28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6029" marR="66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1239050212"/>
                  </a:ext>
                </a:extLst>
              </a:tr>
              <a:tr h="1783998">
                <a:tc>
                  <a:txBody>
                    <a:bodyPr/>
                    <a:lstStyle/>
                    <a:p>
                      <a:pPr marL="0" marR="0" algn="just">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Gia </a:t>
                      </a:r>
                      <a:r>
                        <a:rPr lang="en-US" sz="2800" dirty="0" err="1">
                          <a:solidFill>
                            <a:srgbClr val="002060"/>
                          </a:solidFill>
                          <a:effectLst/>
                          <a:latin typeface="Cambria" panose="02040503050406030204" pitchFamily="18" charset="0"/>
                          <a:ea typeface="Cambria" panose="02040503050406030204" pitchFamily="18" charset="0"/>
                        </a:rPr>
                        <a:t>đình</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6029" marR="66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Mẹ</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bố</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anh</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chị</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em</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ruột</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6029" marR="66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Ông</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bà</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ngoại</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nội</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cô</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dì</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chú</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bác</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ruột</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của</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bố</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mẹ</a:t>
                      </a:r>
                      <a:r>
                        <a:rPr lang="en-US" sz="2800" dirty="0">
                          <a:solidFill>
                            <a:srgbClr val="002060"/>
                          </a:solidFill>
                          <a:effectLst/>
                          <a:latin typeface="Cambria" panose="02040503050406030204" pitchFamily="18" charset="0"/>
                          <a:ea typeface="Cambria" panose="02040503050406030204" pitchFamily="18" charset="0"/>
                        </a:rPr>
                        <a:t>..</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6029" marR="66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Cơ</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quan</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bảo</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vệ</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trẻ</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em</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Sđt</a:t>
                      </a:r>
                      <a:r>
                        <a:rPr lang="en-US" sz="2800" dirty="0">
                          <a:solidFill>
                            <a:srgbClr val="002060"/>
                          </a:solidFill>
                          <a:effectLst/>
                          <a:latin typeface="Cambria" panose="02040503050406030204" pitchFamily="18" charset="0"/>
                          <a:ea typeface="Cambria" panose="02040503050406030204" pitchFamily="18" charset="0"/>
                        </a:rPr>
                        <a:t> 111</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6029" marR="66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25869373"/>
                  </a:ext>
                </a:extLst>
              </a:tr>
              <a:tr h="2133445">
                <a:tc>
                  <a:txBody>
                    <a:bodyPr/>
                    <a:lstStyle/>
                    <a:p>
                      <a:pPr marL="0" marR="0" algn="just">
                        <a:lnSpc>
                          <a:spcPct val="120000"/>
                        </a:lnSpc>
                        <a:spcBef>
                          <a:spcPts val="0"/>
                        </a:spcBef>
                        <a:spcAft>
                          <a:spcPts val="0"/>
                        </a:spcAft>
                      </a:pPr>
                      <a:r>
                        <a:rPr lang="en-US" sz="2800">
                          <a:solidFill>
                            <a:srgbClr val="002060"/>
                          </a:solidFill>
                          <a:effectLst/>
                          <a:latin typeface="Cambria" panose="02040503050406030204" pitchFamily="18" charset="0"/>
                          <a:ea typeface="Cambria" panose="02040503050406030204" pitchFamily="18" charset="0"/>
                        </a:rPr>
                        <a:t>Trường</a:t>
                      </a:r>
                      <a:endParaRPr lang="en-US" sz="28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6029" marR="66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just">
                        <a:lnSpc>
                          <a:spcPct val="120000"/>
                        </a:lnSpc>
                        <a:spcBef>
                          <a:spcPts val="0"/>
                        </a:spcBef>
                        <a:spcAft>
                          <a:spcPts val="0"/>
                        </a:spcAft>
                        <a:buFontTx/>
                        <a:buNone/>
                      </a:pPr>
                      <a:r>
                        <a:rPr lang="en-US" sz="2800" smtClean="0">
                          <a:solidFill>
                            <a:srgbClr val="002060"/>
                          </a:solidFill>
                          <a:effectLst/>
                          <a:latin typeface="Cambria" panose="02040503050406030204" pitchFamily="18" charset="0"/>
                          <a:ea typeface="Cambria" panose="02040503050406030204" pitchFamily="18" charset="0"/>
                        </a:rPr>
                        <a:t>- Thầy </a:t>
                      </a:r>
                      <a:r>
                        <a:rPr lang="en-US" sz="2800" dirty="0" err="1">
                          <a:solidFill>
                            <a:srgbClr val="002060"/>
                          </a:solidFill>
                          <a:effectLst/>
                          <a:latin typeface="Cambria" panose="02040503050406030204" pitchFamily="18" charset="0"/>
                          <a:ea typeface="Cambria" panose="02040503050406030204" pitchFamily="18" charset="0"/>
                        </a:rPr>
                        <a:t>cô</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chủ</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nhiệm</a:t>
                      </a:r>
                      <a:r>
                        <a:rPr lang="en-US" sz="2800" dirty="0">
                          <a:solidFill>
                            <a:srgbClr val="002060"/>
                          </a:solidFill>
                          <a:effectLst/>
                          <a:latin typeface="Cambria" panose="02040503050406030204" pitchFamily="18" charset="0"/>
                          <a:ea typeface="Cambria" panose="02040503050406030204" pitchFamily="18" charset="0"/>
                        </a:rPr>
                        <a:t>.</a:t>
                      </a:r>
                    </a:p>
                    <a:p>
                      <a:pPr marL="0" marR="0" indent="0" algn="just">
                        <a:lnSpc>
                          <a:spcPct val="120000"/>
                        </a:lnSpc>
                        <a:spcBef>
                          <a:spcPts val="0"/>
                        </a:spcBef>
                        <a:spcAft>
                          <a:spcPts val="0"/>
                        </a:spcAft>
                        <a:buFontTx/>
                        <a:buNone/>
                      </a:pPr>
                      <a:r>
                        <a:rPr lang="en-US" sz="2800" smtClean="0">
                          <a:solidFill>
                            <a:srgbClr val="002060"/>
                          </a:solidFill>
                          <a:effectLst/>
                          <a:latin typeface="Cambria" panose="02040503050406030204" pitchFamily="18" charset="0"/>
                          <a:ea typeface="Cambria" panose="02040503050406030204" pitchFamily="18" charset="0"/>
                        </a:rPr>
                        <a:t>- Tổng </a:t>
                      </a:r>
                      <a:r>
                        <a:rPr lang="en-US" sz="2800" dirty="0" err="1">
                          <a:solidFill>
                            <a:srgbClr val="002060"/>
                          </a:solidFill>
                          <a:effectLst/>
                          <a:latin typeface="Cambria" panose="02040503050406030204" pitchFamily="18" charset="0"/>
                          <a:ea typeface="Cambria" panose="02040503050406030204" pitchFamily="18" charset="0"/>
                        </a:rPr>
                        <a:t>phụ</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trách</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6029" marR="66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Thầy</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cô</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trong</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trường</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các</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bạn</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trong</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lớp</a:t>
                      </a:r>
                      <a:r>
                        <a:rPr lang="en-US" sz="2800" dirty="0">
                          <a:solidFill>
                            <a:srgbClr val="002060"/>
                          </a:solidFill>
                          <a:effectLst/>
                          <a:latin typeface="Cambria" panose="02040503050406030204" pitchFamily="18" charset="0"/>
                          <a:ea typeface="Cambria" panose="02040503050406030204" pitchFamily="18" charset="0"/>
                        </a:rPr>
                        <a:t>.</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6029" marR="66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Bác</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bảo</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vệ</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các</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bạn</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lớp</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khác</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6029" marR="660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92181952"/>
                  </a:ext>
                </a:extLst>
              </a:tr>
            </a:tbl>
          </a:graphicData>
        </a:graphic>
      </p:graphicFrame>
    </p:spTree>
    <p:custDataLst>
      <p:tags r:id="rId1"/>
    </p:custDataLst>
    <p:extLst>
      <p:ext uri="{BB962C8B-B14F-4D97-AF65-F5344CB8AC3E}">
        <p14:creationId xmlns:p14="http://schemas.microsoft.com/office/powerpoint/2010/main" val="40129935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1">
            <a:extLst>
              <a:ext uri="{FF2B5EF4-FFF2-40B4-BE49-F238E27FC236}">
                <a16:creationId xmlns:a16="http://schemas.microsoft.com/office/drawing/2014/main" xmlns="" id="{DF326B6B-A8F4-90E9-98CC-6041CCCF1277}"/>
              </a:ext>
            </a:extLst>
          </p:cNvPr>
          <p:cNvPicPr>
            <a:picLocks noChangeAspect="1"/>
          </p:cNvPicPr>
          <p:nvPr/>
        </p:nvPicPr>
        <p:blipFill>
          <a:blip r:embed="rId2">
            <a:extLst>
              <a:ext uri="{96DAC541-7B7A-43D3-8B79-37D633B846F1}">
                <asvg:svgBlip xmlns="" xmlns:asvg="http://schemas.microsoft.com/office/drawing/2016/SVG/main" r:embed="rId10"/>
              </a:ext>
            </a:extLst>
          </a:blip>
          <a:stretch>
            <a:fillRect/>
          </a:stretch>
        </p:blipFill>
        <p:spPr>
          <a:xfrm>
            <a:off x="2252445" y="1385845"/>
            <a:ext cx="2918553" cy="5411040"/>
          </a:xfrm>
          <a:prstGeom prst="rect">
            <a:avLst/>
          </a:prstGeom>
          <a:effectLst>
            <a:outerShdw blurRad="76200" dir="13500000" sy="23000" kx="1200000" algn="br" rotWithShape="0">
              <a:prstClr val="black">
                <a:alpha val="20000"/>
              </a:prstClr>
            </a:outerShdw>
          </a:effectLst>
        </p:spPr>
      </p:pic>
      <p:pic>
        <p:nvPicPr>
          <p:cNvPr id="3" name="Picture 2">
            <a:extLst>
              <a:ext uri="{FF2B5EF4-FFF2-40B4-BE49-F238E27FC236}">
                <a16:creationId xmlns:a16="http://schemas.microsoft.com/office/drawing/2014/main" xmlns="" id="{262DAFE2-0035-3EF1-5074-4E5871D1C13A}"/>
              </a:ext>
            </a:extLst>
          </p:cNvPr>
          <p:cNvPicPr>
            <a:picLocks noChangeAspect="1"/>
          </p:cNvPicPr>
          <p:nvPr/>
        </p:nvPicPr>
        <p:blipFill>
          <a:blip r:embed="rId11"/>
          <a:stretch>
            <a:fillRect/>
          </a:stretch>
        </p:blipFill>
        <p:spPr>
          <a:xfrm>
            <a:off x="4846446" y="2141898"/>
            <a:ext cx="5870957" cy="1926503"/>
          </a:xfrm>
          <a:prstGeom prst="rect">
            <a:avLst/>
          </a:prstGeom>
        </p:spPr>
      </p:pic>
    </p:spTree>
    <p:extLst>
      <p:ext uri="{BB962C8B-B14F-4D97-AF65-F5344CB8AC3E}">
        <p14:creationId xmlns:p14="http://schemas.microsoft.com/office/powerpoint/2010/main" val="184914450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ipart&#10;&#10;Description automatically generated">
            <a:extLst>
              <a:ext uri="{FF2B5EF4-FFF2-40B4-BE49-F238E27FC236}">
                <a16:creationId xmlns:a16="http://schemas.microsoft.com/office/drawing/2014/main" xmlns="" id="{AC6D1AA0-DE35-CB59-5401-390CD4784E9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5343" y1="85726" x2="44470" y2="83502"/>
                        <a14:foregroundMark x1="53558" y1="86171" x2="53396" y2="83947"/>
                      </a14:backgroundRemoval>
                    </a14:imgEffect>
                  </a14:imgLayer>
                </a14:imgProps>
              </a:ext>
              <a:ext uri="{28A0092B-C50C-407E-A947-70E740481C1C}">
                <a14:useLocalDpi xmlns:a14="http://schemas.microsoft.com/office/drawing/2010/main" val="0"/>
              </a:ext>
            </a:extLst>
          </a:blip>
          <a:stretch>
            <a:fillRect/>
          </a:stretch>
        </p:blipFill>
        <p:spPr>
          <a:xfrm>
            <a:off x="7996705" y="2774023"/>
            <a:ext cx="5594201" cy="4475146"/>
          </a:xfrm>
          <a:prstGeom prst="rect">
            <a:avLst/>
          </a:prstGeom>
        </p:spPr>
      </p:pic>
      <p:pic>
        <p:nvPicPr>
          <p:cNvPr id="7" name="Picture 23">
            <a:extLst>
              <a:ext uri="{FF2B5EF4-FFF2-40B4-BE49-F238E27FC236}">
                <a16:creationId xmlns:a16="http://schemas.microsoft.com/office/drawing/2014/main" xmlns="" id="{E5FB2B7B-0FB8-A3F1-370D-C620980F07F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28109" y="881743"/>
            <a:ext cx="7583764" cy="4193691"/>
          </a:xfrm>
          <a:prstGeom prst="rect">
            <a:avLst/>
          </a:prstGeom>
        </p:spPr>
      </p:pic>
      <p:sp>
        <p:nvSpPr>
          <p:cNvPr id="8" name="TextBox 7">
            <a:extLst>
              <a:ext uri="{FF2B5EF4-FFF2-40B4-BE49-F238E27FC236}">
                <a16:creationId xmlns:a16="http://schemas.microsoft.com/office/drawing/2014/main" xmlns="" id="{FEEA1E2B-4EC1-5113-D4EB-8FF2F5CF8161}"/>
              </a:ext>
            </a:extLst>
          </p:cNvPr>
          <p:cNvSpPr txBox="1"/>
          <p:nvPr/>
        </p:nvSpPr>
        <p:spPr>
          <a:xfrm>
            <a:off x="1684114" y="1373573"/>
            <a:ext cx="7012052" cy="2031325"/>
          </a:xfrm>
          <a:prstGeom prst="rect">
            <a:avLst/>
          </a:prstGeom>
          <a:noFill/>
        </p:spPr>
        <p:txBody>
          <a:bodyPr wrap="square" lIns="0" tIns="0" rIns="0" bIns="0" rtlCol="0">
            <a:spAutoFit/>
          </a:bodyPr>
          <a:lstStyle/>
          <a:p>
            <a:pPr lvl="0" algn="ctr">
              <a:defRPr/>
            </a:pPr>
            <a:r>
              <a:rPr lang="vi-VN" sz="4400" b="1" dirty="0">
                <a:solidFill>
                  <a:srgbClr val="FF0000"/>
                </a:solidFill>
                <a:latin typeface="Calibri" panose="020F0502020204030204" pitchFamily="34" charset="0"/>
                <a:cs typeface="Calibri" panose="020F0502020204030204" pitchFamily="34" charset="0"/>
              </a:rPr>
              <a:t>Hoạt động 1: Bí mật an toàn, bí mật tiềm ẩn nguy cơ không an toàn. </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6678357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849C509-66DA-6997-B798-6CF0A8D8BDFD}"/>
              </a:ext>
            </a:extLst>
          </p:cNvPr>
          <p:cNvPicPr>
            <a:picLocks noChangeAspect="1"/>
          </p:cNvPicPr>
          <p:nvPr/>
        </p:nvPicPr>
        <p:blipFill>
          <a:blip r:embed="rId2"/>
          <a:stretch>
            <a:fillRect/>
          </a:stretch>
        </p:blipFill>
        <p:spPr>
          <a:xfrm>
            <a:off x="1926771" y="1050108"/>
            <a:ext cx="9274629" cy="6265092"/>
          </a:xfrm>
          <a:prstGeom prst="rect">
            <a:avLst/>
          </a:prstGeom>
        </p:spPr>
      </p:pic>
      <p:sp>
        <p:nvSpPr>
          <p:cNvPr id="3" name="Rectangle 2"/>
          <p:cNvSpPr/>
          <p:nvPr/>
        </p:nvSpPr>
        <p:spPr>
          <a:xfrm>
            <a:off x="2628901" y="2828836"/>
            <a:ext cx="7077074" cy="3416320"/>
          </a:xfrm>
          <a:prstGeom prst="rect">
            <a:avLst/>
          </a:prstGeom>
        </p:spPr>
        <p:txBody>
          <a:bodyPr wrap="square">
            <a:spAutoFit/>
          </a:bodyPr>
          <a:lstStyle/>
          <a:p>
            <a:pPr lvl="0" algn="just">
              <a:defRPr/>
            </a:pPr>
            <a:r>
              <a:rPr lang="en-US" sz="3600">
                <a:solidFill>
                  <a:srgbClr val="FF0000"/>
                </a:solidFill>
                <a:latin typeface="Cambria" panose="02040503050406030204" pitchFamily="18" charset="0"/>
                <a:ea typeface="Cambria" panose="02040503050406030204" pitchFamily="18" charset="0"/>
              </a:rPr>
              <a:t>Mỗi người đều có bí mật riêng, trong đó có những bí mật chúng ta cảm thấy vui, thoải mái; nhưng cũng có bí mật làm chúng ta cảm thấy lo lắng, sở hãi, khó chịu,… hãy chia sẻ với những người tin cậy.</a:t>
            </a:r>
            <a:endParaRPr lang="vi-VN"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717487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a:extLst>
              <a:ext uri="{FF2B5EF4-FFF2-40B4-BE49-F238E27FC236}">
                <a16:creationId xmlns:a16="http://schemas.microsoft.com/office/drawing/2014/main" xmlns="" id="{B9DD474D-7516-4C04-8A33-A7BE544131AB}"/>
              </a:ext>
            </a:extLst>
          </p:cNvPr>
          <p:cNvSpPr/>
          <p:nvPr userDrawn="1"/>
        </p:nvSpPr>
        <p:spPr>
          <a:xfrm>
            <a:off x="447040" y="426720"/>
            <a:ext cx="11298555" cy="6004560"/>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字魂64号-萌趣软糖体"/>
              <a:cs typeface="+mn-cs"/>
            </a:endParaRPr>
          </a:p>
        </p:txBody>
      </p:sp>
      <p:sp>
        <p:nvSpPr>
          <p:cNvPr id="6" name="Rectangle: Rounded Corners 5">
            <a:extLst>
              <a:ext uri="{FF2B5EF4-FFF2-40B4-BE49-F238E27FC236}">
                <a16:creationId xmlns:a16="http://schemas.microsoft.com/office/drawing/2014/main" xmlns="" id="{07D4B82A-80FF-9E79-9C58-2D529973392E}"/>
              </a:ext>
            </a:extLst>
          </p:cNvPr>
          <p:cNvSpPr/>
          <p:nvPr/>
        </p:nvSpPr>
        <p:spPr>
          <a:xfrm>
            <a:off x="700768" y="211699"/>
            <a:ext cx="10983686" cy="1143572"/>
          </a:xfrm>
          <a:prstGeom prst="roundRect">
            <a:avLst/>
          </a:prstGeom>
          <a:solidFill>
            <a:schemeClr val="accent4">
              <a:lumMod val="20000"/>
              <a:lumOff val="80000"/>
            </a:schemeClr>
          </a:solidFill>
          <a:ln w="12700" cap="flat" cmpd="sng" algn="ctr">
            <a:solidFill>
              <a:schemeClr val="accent1"/>
            </a:solidFill>
            <a:prstDash val="solid"/>
            <a:miter lim="800000"/>
          </a:ln>
          <a:effectLst/>
        </p:spPr>
        <p:txBody>
          <a:bodyPr rtlCol="0" anchor="ctr"/>
          <a:lstStyle/>
          <a:p>
            <a:pPr lvl="0" algn="ctr" defTabSz="914411">
              <a:defRPr/>
            </a:pP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Hãy</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sắp</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xếp</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các</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tình</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huống</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từ</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hình</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9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đến</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hình</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12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vào</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hai</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cột</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theo</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a:t>
            </a:r>
            <a:r>
              <a:rPr lang="en-US" sz="3600" b="1" kern="0" dirty="0" err="1">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gợi</a:t>
            </a:r>
            <a:r>
              <a:rPr lang="en-US" sz="3600" b="1" kern="0"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Arial" panose="020B0604020202020204" pitchFamily="34" charset="0"/>
              </a:rPr>
              <a:t> ý:</a:t>
            </a:r>
            <a:endParaRPr kumimoji="0" lang="vi-VN" sz="3600" b="1" i="0" u="none" strike="noStrike" kern="0" cap="none" spc="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2" name="Table 1">
            <a:extLst>
              <a:ext uri="{FF2B5EF4-FFF2-40B4-BE49-F238E27FC236}">
                <a16:creationId xmlns:a16="http://schemas.microsoft.com/office/drawing/2014/main" xmlns="" id="{B4C50FDC-E5C0-6A41-8E2F-08D76074DEDC}"/>
              </a:ext>
            </a:extLst>
          </p:cNvPr>
          <p:cNvGraphicFramePr>
            <a:graphicFrameLocks noGrp="1"/>
          </p:cNvGraphicFramePr>
          <p:nvPr>
            <p:extLst>
              <p:ext uri="{D42A27DB-BD31-4B8C-83A1-F6EECF244321}">
                <p14:modId xmlns:p14="http://schemas.microsoft.com/office/powerpoint/2010/main" val="844735215"/>
              </p:ext>
            </p:extLst>
          </p:nvPr>
        </p:nvGraphicFramePr>
        <p:xfrm>
          <a:off x="576943" y="2612571"/>
          <a:ext cx="5029200" cy="1941312"/>
        </p:xfrm>
        <a:graphic>
          <a:graphicData uri="http://schemas.openxmlformats.org/drawingml/2006/table">
            <a:tbl>
              <a:tblPr firstRow="1" firstCol="1" bandRow="1">
                <a:tableStyleId>{5C22544A-7EE6-4342-B048-85BDC9FD1C3A}</a:tableStyleId>
              </a:tblPr>
              <a:tblGrid>
                <a:gridCol w="2448441">
                  <a:extLst>
                    <a:ext uri="{9D8B030D-6E8A-4147-A177-3AD203B41FA5}">
                      <a16:colId xmlns:a16="http://schemas.microsoft.com/office/drawing/2014/main" xmlns="" val="227896490"/>
                    </a:ext>
                  </a:extLst>
                </a:gridCol>
                <a:gridCol w="2580759">
                  <a:extLst>
                    <a:ext uri="{9D8B030D-6E8A-4147-A177-3AD203B41FA5}">
                      <a16:colId xmlns:a16="http://schemas.microsoft.com/office/drawing/2014/main" xmlns="" val="1424550268"/>
                    </a:ext>
                  </a:extLst>
                </a:gridCol>
              </a:tblGrid>
              <a:tr h="873624">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Bí</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mật</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có</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thể</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giữ</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kín</a:t>
                      </a:r>
                      <a:endPar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Bí</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mật</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cần</a:t>
                      </a:r>
                      <a:r>
                        <a:rPr lang="en-US" sz="2800" dirty="0">
                          <a:solidFill>
                            <a:srgbClr val="002060"/>
                          </a:solidFill>
                          <a:effectLst/>
                          <a:latin typeface="Cambria" panose="02040503050406030204" pitchFamily="18" charset="0"/>
                          <a:ea typeface="Cambria" panose="02040503050406030204" pitchFamily="18" charset="0"/>
                        </a:rPr>
                        <a:t> </a:t>
                      </a:r>
                      <a:r>
                        <a:rPr lang="en-US" sz="2800" dirty="0" err="1">
                          <a:solidFill>
                            <a:srgbClr val="002060"/>
                          </a:solidFill>
                          <a:effectLst/>
                          <a:latin typeface="Cambria" panose="02040503050406030204" pitchFamily="18" charset="0"/>
                          <a:ea typeface="Cambria" panose="02040503050406030204" pitchFamily="18" charset="0"/>
                        </a:rPr>
                        <a:t>được</a:t>
                      </a:r>
                      <a:r>
                        <a:rPr lang="en-US" sz="2800" dirty="0">
                          <a:solidFill>
                            <a:srgbClr val="002060"/>
                          </a:solidFill>
                          <a:effectLst/>
                          <a:latin typeface="Cambria" panose="02040503050406030204" pitchFamily="18" charset="0"/>
                          <a:ea typeface="Cambria" panose="02040503050406030204" pitchFamily="18" charset="0"/>
                        </a:rPr>
                        <a:t> chia </a:t>
                      </a:r>
                      <a:r>
                        <a:rPr lang="en-US" sz="2800" dirty="0" err="1">
                          <a:solidFill>
                            <a:srgbClr val="002060"/>
                          </a:solidFill>
                          <a:effectLst/>
                          <a:latin typeface="Cambria" panose="02040503050406030204" pitchFamily="18" charset="0"/>
                          <a:ea typeface="Cambria" panose="02040503050406030204" pitchFamily="18" charset="0"/>
                        </a:rPr>
                        <a:t>sẻ</a:t>
                      </a:r>
                      <a:endParaRPr lang="en-US" sz="24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956325108"/>
                  </a:ext>
                </a:extLst>
              </a:tr>
              <a:tr h="964364">
                <a:tc>
                  <a:txBody>
                    <a:bodyPr/>
                    <a:lstStyle/>
                    <a:p>
                      <a:pPr marL="0" marR="0" algn="ctr">
                        <a:lnSpc>
                          <a:spcPct val="120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20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94422538"/>
                  </a:ext>
                </a:extLst>
              </a:tr>
            </a:tbl>
          </a:graphicData>
        </a:graphic>
      </p:graphicFrame>
      <p:pic>
        <p:nvPicPr>
          <p:cNvPr id="7" name="Picture 6">
            <a:extLst>
              <a:ext uri="{FF2B5EF4-FFF2-40B4-BE49-F238E27FC236}">
                <a16:creationId xmlns:a16="http://schemas.microsoft.com/office/drawing/2014/main" xmlns="" id="{12D9F1EE-5AF7-0C4C-A25B-E1C0901DFA25}"/>
              </a:ext>
            </a:extLst>
          </p:cNvPr>
          <p:cNvPicPr>
            <a:picLocks noChangeAspect="1"/>
          </p:cNvPicPr>
          <p:nvPr/>
        </p:nvPicPr>
        <p:blipFill>
          <a:blip r:embed="rId3"/>
          <a:stretch>
            <a:fillRect/>
          </a:stretch>
        </p:blipFill>
        <p:spPr>
          <a:xfrm>
            <a:off x="5724525" y="1460047"/>
            <a:ext cx="5772150" cy="4895850"/>
          </a:xfrm>
          <a:prstGeom prst="rect">
            <a:avLst/>
          </a:prstGeom>
        </p:spPr>
      </p:pic>
      <p:sp>
        <p:nvSpPr>
          <p:cNvPr id="8" name="TextBox 7">
            <a:extLst>
              <a:ext uri="{FF2B5EF4-FFF2-40B4-BE49-F238E27FC236}">
                <a16:creationId xmlns:a16="http://schemas.microsoft.com/office/drawing/2014/main" xmlns="" id="{7E86659B-81D8-E0CB-0321-1210B562611D}"/>
              </a:ext>
            </a:extLst>
          </p:cNvPr>
          <p:cNvSpPr txBox="1"/>
          <p:nvPr/>
        </p:nvSpPr>
        <p:spPr>
          <a:xfrm>
            <a:off x="1023257" y="3733800"/>
            <a:ext cx="1861457"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Hình</a:t>
            </a:r>
            <a:r>
              <a:rPr lang="en-US" sz="3200" dirty="0">
                <a:solidFill>
                  <a:srgbClr val="FF0000"/>
                </a:solidFill>
                <a:latin typeface="Cambria" panose="02040503050406030204" pitchFamily="18" charset="0"/>
                <a:ea typeface="Cambria" panose="02040503050406030204" pitchFamily="18" charset="0"/>
              </a:rPr>
              <a:t> 9</a:t>
            </a:r>
          </a:p>
        </p:txBody>
      </p:sp>
      <p:sp>
        <p:nvSpPr>
          <p:cNvPr id="9" name="TextBox 8">
            <a:extLst>
              <a:ext uri="{FF2B5EF4-FFF2-40B4-BE49-F238E27FC236}">
                <a16:creationId xmlns:a16="http://schemas.microsoft.com/office/drawing/2014/main" xmlns="" id="{3F21F538-EFFA-98BD-9381-120C41878E89}"/>
              </a:ext>
            </a:extLst>
          </p:cNvPr>
          <p:cNvSpPr txBox="1"/>
          <p:nvPr/>
        </p:nvSpPr>
        <p:spPr>
          <a:xfrm>
            <a:off x="3145971" y="3799114"/>
            <a:ext cx="2558143" cy="523220"/>
          </a:xfrm>
          <a:prstGeom prst="rect">
            <a:avLst/>
          </a:prstGeom>
          <a:noFill/>
        </p:spPr>
        <p:txBody>
          <a:bodyPr wrap="square" rtlCol="0">
            <a:spAutoFit/>
          </a:bodyPr>
          <a:lstStyle/>
          <a:p>
            <a:r>
              <a:rPr lang="en-US" sz="2800">
                <a:solidFill>
                  <a:srgbClr val="FF0000"/>
                </a:solidFill>
                <a:latin typeface="Cambria" panose="02040503050406030204" pitchFamily="18" charset="0"/>
                <a:ea typeface="Cambria" panose="02040503050406030204" pitchFamily="18" charset="0"/>
              </a:rPr>
              <a:t>Hình 10,11,12</a:t>
            </a: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5229189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down)">
                                      <p:cBhvr>
                                        <p:cTn id="2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17748D7-6ED4-2781-6829-AFD96E3D73E2}"/>
              </a:ext>
            </a:extLst>
          </p:cNvPr>
          <p:cNvPicPr>
            <a:picLocks noChangeAspect="1"/>
          </p:cNvPicPr>
          <p:nvPr/>
        </p:nvPicPr>
        <p:blipFill>
          <a:blip r:embed="rId3"/>
          <a:stretch>
            <a:fillRect/>
          </a:stretch>
        </p:blipFill>
        <p:spPr>
          <a:xfrm>
            <a:off x="913719" y="1451202"/>
            <a:ext cx="4333875" cy="3933825"/>
          </a:xfrm>
          <a:prstGeom prst="rect">
            <a:avLst/>
          </a:prstGeom>
        </p:spPr>
      </p:pic>
      <p:sp>
        <p:nvSpPr>
          <p:cNvPr id="2" name="Rectangle 1"/>
          <p:cNvSpPr/>
          <p:nvPr/>
        </p:nvSpPr>
        <p:spPr>
          <a:xfrm>
            <a:off x="5553075" y="1361986"/>
            <a:ext cx="6096000" cy="3970318"/>
          </a:xfrm>
          <a:prstGeom prst="rect">
            <a:avLst/>
          </a:prstGeom>
        </p:spPr>
        <p:txBody>
          <a:bodyPr>
            <a:spAutoFit/>
          </a:bodyPr>
          <a:lstStyle/>
          <a:p>
            <a:pPr algn="just"/>
            <a:r>
              <a:rPr lang="vi-VN" sz="3600">
                <a:solidFill>
                  <a:srgbClr val="002060"/>
                </a:solidFill>
                <a:latin typeface="Cambria" panose="02040503050406030204" pitchFamily="18" charset="0"/>
                <a:ea typeface="Cambria" panose="02040503050406030204" pitchFamily="18" charset="0"/>
              </a:rPr>
              <a:t>Bí mật về cảm xúc của mình của bạn như: việc ai hâm mộ ai đó hoặc ai đó hâm mộ mình hoặc biết bí mật tương tự của người khác. Những cảm xúc đó cần được trân trọng và có thể giữ kín.</a:t>
            </a:r>
            <a:endParaRPr lang="en-US" sz="3600"/>
          </a:p>
        </p:txBody>
      </p:sp>
    </p:spTree>
    <p:custDataLst>
      <p:tags r:id="rId1"/>
    </p:custDataLst>
    <p:extLst>
      <p:ext uri="{BB962C8B-B14F-4D97-AF65-F5344CB8AC3E}">
        <p14:creationId xmlns:p14="http://schemas.microsoft.com/office/powerpoint/2010/main" val="4109917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7">
            <a:extLst>
              <a:ext uri="{FF2B5EF4-FFF2-40B4-BE49-F238E27FC236}">
                <a16:creationId xmlns:a16="http://schemas.microsoft.com/office/drawing/2014/main" xmlns="" id="{B9DD474D-7516-4C04-8A33-A7BE544131AB}"/>
              </a:ext>
            </a:extLst>
          </p:cNvPr>
          <p:cNvSpPr/>
          <p:nvPr userDrawn="1"/>
        </p:nvSpPr>
        <p:spPr>
          <a:xfrm>
            <a:off x="5581650" y="657224"/>
            <a:ext cx="6163945" cy="5774055"/>
          </a:xfrm>
          <a:custGeom>
            <a:avLst/>
            <a:gdLst>
              <a:gd name="connsiteX0" fmla="*/ 0 w 8217127"/>
              <a:gd name="connsiteY0" fmla="*/ 0 h 2082968"/>
              <a:gd name="connsiteX1" fmla="*/ 438247 w 8217127"/>
              <a:gd name="connsiteY1" fmla="*/ 0 h 2082968"/>
              <a:gd name="connsiteX2" fmla="*/ 1205179 w 8217127"/>
              <a:gd name="connsiteY2" fmla="*/ 0 h 2082968"/>
              <a:gd name="connsiteX3" fmla="*/ 1807768 w 8217127"/>
              <a:gd name="connsiteY3" fmla="*/ 0 h 2082968"/>
              <a:gd name="connsiteX4" fmla="*/ 2492529 w 8217127"/>
              <a:gd name="connsiteY4" fmla="*/ 0 h 2082968"/>
              <a:gd name="connsiteX5" fmla="*/ 3341632 w 8217127"/>
              <a:gd name="connsiteY5" fmla="*/ 0 h 2082968"/>
              <a:gd name="connsiteX6" fmla="*/ 3862050 w 8217127"/>
              <a:gd name="connsiteY6" fmla="*/ 0 h 2082968"/>
              <a:gd name="connsiteX7" fmla="*/ 4628982 w 8217127"/>
              <a:gd name="connsiteY7" fmla="*/ 0 h 2082968"/>
              <a:gd name="connsiteX8" fmla="*/ 5149400 w 8217127"/>
              <a:gd name="connsiteY8" fmla="*/ 0 h 2082968"/>
              <a:gd name="connsiteX9" fmla="*/ 5834160 w 8217127"/>
              <a:gd name="connsiteY9" fmla="*/ 0 h 2082968"/>
              <a:gd name="connsiteX10" fmla="*/ 6601092 w 8217127"/>
              <a:gd name="connsiteY10" fmla="*/ 0 h 2082968"/>
              <a:gd name="connsiteX11" fmla="*/ 7039339 w 8217127"/>
              <a:gd name="connsiteY11" fmla="*/ 0 h 2082968"/>
              <a:gd name="connsiteX12" fmla="*/ 7477586 w 8217127"/>
              <a:gd name="connsiteY12" fmla="*/ 0 h 2082968"/>
              <a:gd name="connsiteX13" fmla="*/ 8217127 w 8217127"/>
              <a:gd name="connsiteY13" fmla="*/ 0 h 2082968"/>
              <a:gd name="connsiteX14" fmla="*/ 8217127 w 8217127"/>
              <a:gd name="connsiteY14" fmla="*/ 694323 h 2082968"/>
              <a:gd name="connsiteX15" fmla="*/ 8217127 w 8217127"/>
              <a:gd name="connsiteY15" fmla="*/ 1409475 h 2082968"/>
              <a:gd name="connsiteX16" fmla="*/ 8217127 w 8217127"/>
              <a:gd name="connsiteY16" fmla="*/ 2082968 h 2082968"/>
              <a:gd name="connsiteX17" fmla="*/ 7450195 w 8217127"/>
              <a:gd name="connsiteY17" fmla="*/ 2082968 h 2082968"/>
              <a:gd name="connsiteX18" fmla="*/ 6683263 w 8217127"/>
              <a:gd name="connsiteY18" fmla="*/ 2082968 h 2082968"/>
              <a:gd name="connsiteX19" fmla="*/ 5998503 w 8217127"/>
              <a:gd name="connsiteY19" fmla="*/ 2082968 h 2082968"/>
              <a:gd name="connsiteX20" fmla="*/ 5149400 w 8217127"/>
              <a:gd name="connsiteY20" fmla="*/ 2082968 h 2082968"/>
              <a:gd name="connsiteX21" fmla="*/ 4300296 w 8217127"/>
              <a:gd name="connsiteY21" fmla="*/ 2082968 h 2082968"/>
              <a:gd name="connsiteX22" fmla="*/ 3533365 w 8217127"/>
              <a:gd name="connsiteY22" fmla="*/ 2082968 h 2082968"/>
              <a:gd name="connsiteX23" fmla="*/ 2766433 w 8217127"/>
              <a:gd name="connsiteY23" fmla="*/ 2082968 h 2082968"/>
              <a:gd name="connsiteX24" fmla="*/ 1999501 w 8217127"/>
              <a:gd name="connsiteY24" fmla="*/ 2082968 h 2082968"/>
              <a:gd name="connsiteX25" fmla="*/ 1479083 w 8217127"/>
              <a:gd name="connsiteY25" fmla="*/ 2082968 h 2082968"/>
              <a:gd name="connsiteX26" fmla="*/ 629980 w 8217127"/>
              <a:gd name="connsiteY26" fmla="*/ 2082968 h 2082968"/>
              <a:gd name="connsiteX27" fmla="*/ 0 w 8217127"/>
              <a:gd name="connsiteY27" fmla="*/ 2082968 h 2082968"/>
              <a:gd name="connsiteX28" fmla="*/ 0 w 8217127"/>
              <a:gd name="connsiteY28" fmla="*/ 1451134 h 2082968"/>
              <a:gd name="connsiteX29" fmla="*/ 0 w 8217127"/>
              <a:gd name="connsiteY29" fmla="*/ 735982 h 2082968"/>
              <a:gd name="connsiteX30" fmla="*/ 0 w 8217127"/>
              <a:gd name="connsiteY30" fmla="*/ 0 h 20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217127" h="2082968" fill="none" extrusionOk="0">
                <a:moveTo>
                  <a:pt x="0" y="0"/>
                </a:moveTo>
                <a:cubicBezTo>
                  <a:pt x="165807" y="-11351"/>
                  <a:pt x="335355" y="-18385"/>
                  <a:pt x="438247" y="0"/>
                </a:cubicBezTo>
                <a:cubicBezTo>
                  <a:pt x="541139" y="18385"/>
                  <a:pt x="941177" y="5216"/>
                  <a:pt x="1205179" y="0"/>
                </a:cubicBezTo>
                <a:cubicBezTo>
                  <a:pt x="1469181" y="-5216"/>
                  <a:pt x="1632811" y="-76"/>
                  <a:pt x="1807768" y="0"/>
                </a:cubicBezTo>
                <a:cubicBezTo>
                  <a:pt x="1982725" y="76"/>
                  <a:pt x="2226002" y="-18539"/>
                  <a:pt x="2492529" y="0"/>
                </a:cubicBezTo>
                <a:cubicBezTo>
                  <a:pt x="2759056" y="18539"/>
                  <a:pt x="3152301" y="-36213"/>
                  <a:pt x="3341632" y="0"/>
                </a:cubicBezTo>
                <a:cubicBezTo>
                  <a:pt x="3530963" y="36213"/>
                  <a:pt x="3604474" y="10004"/>
                  <a:pt x="3862050" y="0"/>
                </a:cubicBezTo>
                <a:cubicBezTo>
                  <a:pt x="4119626" y="-10004"/>
                  <a:pt x="4349913" y="-23535"/>
                  <a:pt x="4628982" y="0"/>
                </a:cubicBezTo>
                <a:cubicBezTo>
                  <a:pt x="4908051" y="23535"/>
                  <a:pt x="5032886" y="-20516"/>
                  <a:pt x="5149400" y="0"/>
                </a:cubicBezTo>
                <a:cubicBezTo>
                  <a:pt x="5265914" y="20516"/>
                  <a:pt x="5509209" y="21396"/>
                  <a:pt x="5834160" y="0"/>
                </a:cubicBezTo>
                <a:cubicBezTo>
                  <a:pt x="6159111" y="-21396"/>
                  <a:pt x="6330349" y="2551"/>
                  <a:pt x="6601092" y="0"/>
                </a:cubicBezTo>
                <a:cubicBezTo>
                  <a:pt x="6871835" y="-2551"/>
                  <a:pt x="6902166" y="-12371"/>
                  <a:pt x="7039339" y="0"/>
                </a:cubicBezTo>
                <a:cubicBezTo>
                  <a:pt x="7176512" y="12371"/>
                  <a:pt x="7381142" y="3983"/>
                  <a:pt x="7477586" y="0"/>
                </a:cubicBezTo>
                <a:cubicBezTo>
                  <a:pt x="7574030" y="-3983"/>
                  <a:pt x="7982421" y="10778"/>
                  <a:pt x="8217127" y="0"/>
                </a:cubicBezTo>
                <a:cubicBezTo>
                  <a:pt x="8188520" y="146386"/>
                  <a:pt x="8199076" y="474205"/>
                  <a:pt x="8217127" y="694323"/>
                </a:cubicBezTo>
                <a:cubicBezTo>
                  <a:pt x="8235178" y="914441"/>
                  <a:pt x="8197971" y="1208093"/>
                  <a:pt x="8217127" y="1409475"/>
                </a:cubicBezTo>
                <a:cubicBezTo>
                  <a:pt x="8236283" y="1610857"/>
                  <a:pt x="8246131" y="1868827"/>
                  <a:pt x="8217127" y="2082968"/>
                </a:cubicBezTo>
                <a:cubicBezTo>
                  <a:pt x="8004395" y="2088476"/>
                  <a:pt x="7779173" y="2088059"/>
                  <a:pt x="7450195" y="2082968"/>
                </a:cubicBezTo>
                <a:cubicBezTo>
                  <a:pt x="7121217" y="2077877"/>
                  <a:pt x="6915516" y="2091793"/>
                  <a:pt x="6683263" y="2082968"/>
                </a:cubicBezTo>
                <a:cubicBezTo>
                  <a:pt x="6451010" y="2074143"/>
                  <a:pt x="6220862" y="2072168"/>
                  <a:pt x="5998503" y="2082968"/>
                </a:cubicBezTo>
                <a:cubicBezTo>
                  <a:pt x="5776144" y="2093768"/>
                  <a:pt x="5535617" y="2093861"/>
                  <a:pt x="5149400" y="2082968"/>
                </a:cubicBezTo>
                <a:cubicBezTo>
                  <a:pt x="4763183" y="2072075"/>
                  <a:pt x="4482481" y="2059538"/>
                  <a:pt x="4300296" y="2082968"/>
                </a:cubicBezTo>
                <a:cubicBezTo>
                  <a:pt x="4118111" y="2106398"/>
                  <a:pt x="3811430" y="2105950"/>
                  <a:pt x="3533365" y="2082968"/>
                </a:cubicBezTo>
                <a:cubicBezTo>
                  <a:pt x="3255300" y="2059986"/>
                  <a:pt x="3004863" y="2087443"/>
                  <a:pt x="2766433" y="2082968"/>
                </a:cubicBezTo>
                <a:cubicBezTo>
                  <a:pt x="2528003" y="2078493"/>
                  <a:pt x="2259600" y="2088318"/>
                  <a:pt x="1999501" y="2082968"/>
                </a:cubicBezTo>
                <a:cubicBezTo>
                  <a:pt x="1739402" y="2077618"/>
                  <a:pt x="1642132" y="2057842"/>
                  <a:pt x="1479083" y="2082968"/>
                </a:cubicBezTo>
                <a:cubicBezTo>
                  <a:pt x="1316034" y="2108094"/>
                  <a:pt x="1042108" y="2096383"/>
                  <a:pt x="629980" y="2082968"/>
                </a:cubicBezTo>
                <a:cubicBezTo>
                  <a:pt x="217852" y="2069553"/>
                  <a:pt x="211415" y="2065280"/>
                  <a:pt x="0" y="2082968"/>
                </a:cubicBezTo>
                <a:cubicBezTo>
                  <a:pt x="18302" y="1771738"/>
                  <a:pt x="13700" y="1586819"/>
                  <a:pt x="0" y="1451134"/>
                </a:cubicBezTo>
                <a:cubicBezTo>
                  <a:pt x="-13700" y="1315449"/>
                  <a:pt x="-25792" y="953296"/>
                  <a:pt x="0" y="735982"/>
                </a:cubicBezTo>
                <a:cubicBezTo>
                  <a:pt x="25792" y="518668"/>
                  <a:pt x="-2570" y="160513"/>
                  <a:pt x="0" y="0"/>
                </a:cubicBezTo>
                <a:close/>
              </a:path>
              <a:path w="8217127" h="2082968" stroke="0" extrusionOk="0">
                <a:moveTo>
                  <a:pt x="0" y="0"/>
                </a:moveTo>
                <a:cubicBezTo>
                  <a:pt x="141477" y="25393"/>
                  <a:pt x="325336" y="25499"/>
                  <a:pt x="602589" y="0"/>
                </a:cubicBezTo>
                <a:cubicBezTo>
                  <a:pt x="879842" y="-25499"/>
                  <a:pt x="923946" y="-16545"/>
                  <a:pt x="1040836" y="0"/>
                </a:cubicBezTo>
                <a:cubicBezTo>
                  <a:pt x="1157726" y="16545"/>
                  <a:pt x="1496800" y="34351"/>
                  <a:pt x="1889939" y="0"/>
                </a:cubicBezTo>
                <a:cubicBezTo>
                  <a:pt x="2283078" y="-34351"/>
                  <a:pt x="2316137" y="-6160"/>
                  <a:pt x="2492529" y="0"/>
                </a:cubicBezTo>
                <a:cubicBezTo>
                  <a:pt x="2668921" y="6160"/>
                  <a:pt x="2958116" y="442"/>
                  <a:pt x="3095118" y="0"/>
                </a:cubicBezTo>
                <a:cubicBezTo>
                  <a:pt x="3232120" y="-442"/>
                  <a:pt x="3609253" y="-24588"/>
                  <a:pt x="3944221" y="0"/>
                </a:cubicBezTo>
                <a:cubicBezTo>
                  <a:pt x="4279189" y="24588"/>
                  <a:pt x="4236165" y="-22617"/>
                  <a:pt x="4464639" y="0"/>
                </a:cubicBezTo>
                <a:cubicBezTo>
                  <a:pt x="4693113" y="22617"/>
                  <a:pt x="5117640" y="-39846"/>
                  <a:pt x="5313742" y="0"/>
                </a:cubicBezTo>
                <a:cubicBezTo>
                  <a:pt x="5509844" y="39846"/>
                  <a:pt x="5848307" y="-14511"/>
                  <a:pt x="6162845" y="0"/>
                </a:cubicBezTo>
                <a:cubicBezTo>
                  <a:pt x="6477383" y="14511"/>
                  <a:pt x="6525207" y="-19172"/>
                  <a:pt x="6847606" y="0"/>
                </a:cubicBezTo>
                <a:cubicBezTo>
                  <a:pt x="7170005" y="19172"/>
                  <a:pt x="7631187" y="-32623"/>
                  <a:pt x="8217127" y="0"/>
                </a:cubicBezTo>
                <a:cubicBezTo>
                  <a:pt x="8216139" y="321265"/>
                  <a:pt x="8191967" y="434936"/>
                  <a:pt x="8217127" y="673493"/>
                </a:cubicBezTo>
                <a:cubicBezTo>
                  <a:pt x="8242287" y="912050"/>
                  <a:pt x="8223218" y="1145314"/>
                  <a:pt x="8217127" y="1305327"/>
                </a:cubicBezTo>
                <a:cubicBezTo>
                  <a:pt x="8211036" y="1465340"/>
                  <a:pt x="8214463" y="1884299"/>
                  <a:pt x="8217127" y="2082968"/>
                </a:cubicBezTo>
                <a:cubicBezTo>
                  <a:pt x="8017538" y="2103313"/>
                  <a:pt x="7738561" y="2057107"/>
                  <a:pt x="7532366" y="2082968"/>
                </a:cubicBezTo>
                <a:cubicBezTo>
                  <a:pt x="7326171" y="2108829"/>
                  <a:pt x="7101841" y="2114235"/>
                  <a:pt x="6847606" y="2082968"/>
                </a:cubicBezTo>
                <a:cubicBezTo>
                  <a:pt x="6593371" y="2051701"/>
                  <a:pt x="6281648" y="2066742"/>
                  <a:pt x="5998503" y="2082968"/>
                </a:cubicBezTo>
                <a:cubicBezTo>
                  <a:pt x="5715358" y="2099194"/>
                  <a:pt x="5654370" y="2116098"/>
                  <a:pt x="5313742" y="2082968"/>
                </a:cubicBezTo>
                <a:cubicBezTo>
                  <a:pt x="4973114" y="2049838"/>
                  <a:pt x="5033007" y="2065466"/>
                  <a:pt x="4875495" y="2082968"/>
                </a:cubicBezTo>
                <a:cubicBezTo>
                  <a:pt x="4717983" y="2100470"/>
                  <a:pt x="4522994" y="2060464"/>
                  <a:pt x="4355077" y="2082968"/>
                </a:cubicBezTo>
                <a:cubicBezTo>
                  <a:pt x="4187160" y="2105472"/>
                  <a:pt x="3774603" y="2115582"/>
                  <a:pt x="3505974" y="2082968"/>
                </a:cubicBezTo>
                <a:cubicBezTo>
                  <a:pt x="3237345" y="2050354"/>
                  <a:pt x="3006356" y="2092643"/>
                  <a:pt x="2821214" y="2082968"/>
                </a:cubicBezTo>
                <a:cubicBezTo>
                  <a:pt x="2636072" y="2073293"/>
                  <a:pt x="2427983" y="2078359"/>
                  <a:pt x="2300796" y="2082968"/>
                </a:cubicBezTo>
                <a:cubicBezTo>
                  <a:pt x="2173609" y="2087577"/>
                  <a:pt x="1938306" y="2062093"/>
                  <a:pt x="1616035" y="2082968"/>
                </a:cubicBezTo>
                <a:cubicBezTo>
                  <a:pt x="1293764" y="2103843"/>
                  <a:pt x="1392761" y="2076539"/>
                  <a:pt x="1177788" y="2082968"/>
                </a:cubicBezTo>
                <a:cubicBezTo>
                  <a:pt x="962815" y="2089397"/>
                  <a:pt x="899823" y="2100686"/>
                  <a:pt x="739541" y="2082968"/>
                </a:cubicBezTo>
                <a:cubicBezTo>
                  <a:pt x="579259" y="2065250"/>
                  <a:pt x="149113" y="2084780"/>
                  <a:pt x="0" y="2082968"/>
                </a:cubicBezTo>
                <a:cubicBezTo>
                  <a:pt x="-8846" y="1832357"/>
                  <a:pt x="-29383" y="1612072"/>
                  <a:pt x="0" y="1430305"/>
                </a:cubicBezTo>
                <a:cubicBezTo>
                  <a:pt x="29383" y="1248538"/>
                  <a:pt x="-28255" y="949635"/>
                  <a:pt x="0" y="694323"/>
                </a:cubicBezTo>
                <a:cubicBezTo>
                  <a:pt x="28255" y="439011"/>
                  <a:pt x="5768" y="188081"/>
                  <a:pt x="0" y="0"/>
                </a:cubicBezTo>
                <a:close/>
              </a:path>
            </a:pathLst>
          </a:custGeom>
          <a:solidFill>
            <a:schemeClr val="bg1">
              <a:alpha val="90000"/>
            </a:schemeClr>
          </a:solidFill>
          <a:ln w="38100">
            <a:solidFill>
              <a:srgbClr val="19A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a:solidFill>
                  <a:srgbClr val="002060"/>
                </a:solidFill>
                <a:latin typeface="Cambria" panose="02040503050406030204" pitchFamily="18" charset="0"/>
                <a:ea typeface="Cambria" panose="02040503050406030204" pitchFamily="18" charset="0"/>
              </a:rPr>
              <a:t>Bí mật về nguy cơ bị sàm sỡ, đụng chạm thân thể như người thanh niên có ý định lại gần khi không được sự cho phép, có ý định động chạm vào bạn nữ, tỏ ý coi thường sự phản đối của bạn nữ là tình huống không an toàn, có nguy cơ bị xâm hại thân thể. Tình huống này không được giữ kín cần phải được chia sẻ với người lớn tin cậy.</a:t>
            </a:r>
            <a:endParaRPr lang="vi-VN" sz="3200" dirty="0">
              <a:solidFill>
                <a:srgbClr val="00206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xmlns="" id="{DE608B2C-9832-5282-A1AC-B64FBED862D2}"/>
              </a:ext>
            </a:extLst>
          </p:cNvPr>
          <p:cNvPicPr>
            <a:picLocks noChangeAspect="1"/>
          </p:cNvPicPr>
          <p:nvPr/>
        </p:nvPicPr>
        <p:blipFill>
          <a:blip r:embed="rId3"/>
          <a:stretch>
            <a:fillRect/>
          </a:stretch>
        </p:blipFill>
        <p:spPr>
          <a:xfrm>
            <a:off x="1040946" y="1532844"/>
            <a:ext cx="4057650" cy="3857625"/>
          </a:xfrm>
          <a:prstGeom prst="rect">
            <a:avLst/>
          </a:prstGeom>
        </p:spPr>
      </p:pic>
    </p:spTree>
    <p:custDataLst>
      <p:tags r:id="rId1"/>
    </p:custDataLst>
    <p:extLst>
      <p:ext uri="{BB962C8B-B14F-4D97-AF65-F5344CB8AC3E}">
        <p14:creationId xmlns:p14="http://schemas.microsoft.com/office/powerpoint/2010/main" val="1614324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C5C1BB2-6FDF-82D3-7D57-B5ECAC171CFC}"/>
              </a:ext>
            </a:extLst>
          </p:cNvPr>
          <p:cNvPicPr>
            <a:picLocks noChangeAspect="1"/>
          </p:cNvPicPr>
          <p:nvPr/>
        </p:nvPicPr>
        <p:blipFill>
          <a:blip r:embed="rId3"/>
          <a:stretch>
            <a:fillRect/>
          </a:stretch>
        </p:blipFill>
        <p:spPr>
          <a:xfrm>
            <a:off x="1302884" y="556532"/>
            <a:ext cx="3312660" cy="2695820"/>
          </a:xfrm>
          <a:prstGeom prst="rect">
            <a:avLst/>
          </a:prstGeom>
        </p:spPr>
      </p:pic>
      <p:pic>
        <p:nvPicPr>
          <p:cNvPr id="8" name="Picture 7">
            <a:extLst>
              <a:ext uri="{FF2B5EF4-FFF2-40B4-BE49-F238E27FC236}">
                <a16:creationId xmlns:a16="http://schemas.microsoft.com/office/drawing/2014/main" xmlns="" id="{BFF660C4-20F0-BB66-A9C9-09E1CF03533C}"/>
              </a:ext>
            </a:extLst>
          </p:cNvPr>
          <p:cNvPicPr>
            <a:picLocks noChangeAspect="1"/>
          </p:cNvPicPr>
          <p:nvPr/>
        </p:nvPicPr>
        <p:blipFill>
          <a:blip r:embed="rId4"/>
          <a:stretch>
            <a:fillRect/>
          </a:stretch>
        </p:blipFill>
        <p:spPr>
          <a:xfrm>
            <a:off x="1371600" y="3511869"/>
            <a:ext cx="3367767" cy="2885528"/>
          </a:xfrm>
          <a:prstGeom prst="rect">
            <a:avLst/>
          </a:prstGeom>
        </p:spPr>
      </p:pic>
      <p:sp>
        <p:nvSpPr>
          <p:cNvPr id="2" name="Rectangle 1"/>
          <p:cNvSpPr/>
          <p:nvPr/>
        </p:nvSpPr>
        <p:spPr>
          <a:xfrm>
            <a:off x="5105400" y="956013"/>
            <a:ext cx="6096000" cy="4832092"/>
          </a:xfrm>
          <a:prstGeom prst="rect">
            <a:avLst/>
          </a:prstGeom>
        </p:spPr>
        <p:txBody>
          <a:bodyPr>
            <a:spAutoFit/>
          </a:bodyPr>
          <a:lstStyle/>
          <a:p>
            <a:pPr lvl="0" algn="just"/>
            <a:r>
              <a:rPr lang="vi-VN" sz="2800">
                <a:solidFill>
                  <a:srgbClr val="002060"/>
                </a:solidFill>
                <a:latin typeface="Cambria" panose="02040503050406030204" pitchFamily="18" charset="0"/>
                <a:ea typeface="Cambria" panose="02040503050406030204" pitchFamily="18" charset="0"/>
              </a:rPr>
              <a:t>Yêu cầu trẻ em tuổi vị thành niên (giữ bí mật, không nói cho người khác) là những yêu cầu không đúng đắn. Một người bạn hay kể cả người lớn tuổi lôi kéo bạn nhỏ tham gia một hoạt động mà đưa ra yêu cầu không cho bố mẹ biết là việc không bình thường. Vì vậy bạn không được giữ kín mà cần chia sẻ với người lớn tin cậy. Bạn nhỏ chưa đủ tuổi tự quyết định vấn đề liên quan bản thân cần có sự đồng ý của bố mẹ…</a:t>
            </a:r>
            <a:endParaRPr lang="vi-VN" sz="28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866827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357737" y="474757"/>
            <a:ext cx="11476526" cy="6149472"/>
            <a:chOff x="0" y="0"/>
            <a:chExt cx="4533936" cy="2429421"/>
          </a:xfrm>
        </p:grpSpPr>
        <p:sp>
          <p:nvSpPr>
            <p:cNvPr id="6" name="Freeform 6"/>
            <p:cNvSpPr/>
            <p:nvPr/>
          </p:nvSpPr>
          <p:spPr>
            <a:xfrm>
              <a:off x="0" y="0"/>
              <a:ext cx="4533936" cy="2429421"/>
            </a:xfrm>
            <a:custGeom>
              <a:avLst/>
              <a:gdLst/>
              <a:ahLst/>
              <a:cxnLst/>
              <a:rect l="l" t="t" r="r" b="b"/>
              <a:pathLst>
                <a:path w="4533936" h="2429421">
                  <a:moveTo>
                    <a:pt x="22936" y="0"/>
                  </a:moveTo>
                  <a:lnTo>
                    <a:pt x="4511000" y="0"/>
                  </a:lnTo>
                  <a:cubicBezTo>
                    <a:pt x="4523667" y="0"/>
                    <a:pt x="4533936" y="10269"/>
                    <a:pt x="4533936" y="22936"/>
                  </a:cubicBezTo>
                  <a:lnTo>
                    <a:pt x="4533936" y="2406485"/>
                  </a:lnTo>
                  <a:cubicBezTo>
                    <a:pt x="4533936" y="2419152"/>
                    <a:pt x="4523667" y="2429421"/>
                    <a:pt x="4511000" y="2429421"/>
                  </a:cubicBezTo>
                  <a:lnTo>
                    <a:pt x="22936" y="2429421"/>
                  </a:lnTo>
                  <a:cubicBezTo>
                    <a:pt x="10269" y="2429421"/>
                    <a:pt x="0" y="2419152"/>
                    <a:pt x="0" y="2406485"/>
                  </a:cubicBezTo>
                  <a:lnTo>
                    <a:pt x="0" y="22936"/>
                  </a:lnTo>
                  <a:cubicBezTo>
                    <a:pt x="0" y="10269"/>
                    <a:pt x="10269" y="0"/>
                    <a:pt x="22936" y="0"/>
                  </a:cubicBezTo>
                  <a:close/>
                </a:path>
              </a:pathLst>
            </a:custGeom>
            <a:solidFill>
              <a:srgbClr val="FFFFFF"/>
            </a:solidFill>
            <a:ln w="47625" cap="rnd">
              <a:solidFill>
                <a:srgbClr val="000000"/>
              </a:solidFill>
              <a:prstDash val="solid"/>
              <a:round/>
            </a:ln>
          </p:spPr>
          <p:txBody>
            <a:bodyPr/>
            <a:lstStyle/>
            <a:p>
              <a:pPr defTabSz="609630"/>
              <a:endParaRPr lang="en-US" sz="1200">
                <a:solidFill>
                  <a:prstClr val="black"/>
                </a:solidFill>
                <a:latin typeface="Calibri"/>
              </a:endParaRPr>
            </a:p>
          </p:txBody>
        </p:sp>
        <p:sp>
          <p:nvSpPr>
            <p:cNvPr id="7" name="TextBox 7"/>
            <p:cNvSpPr txBox="1"/>
            <p:nvPr/>
          </p:nvSpPr>
          <p:spPr>
            <a:xfrm>
              <a:off x="0" y="-38100"/>
              <a:ext cx="4533936" cy="2467521"/>
            </a:xfrm>
            <a:prstGeom prst="rect">
              <a:avLst/>
            </a:prstGeom>
          </p:spPr>
          <p:txBody>
            <a:bodyPr lIns="33867" tIns="33867" rIns="33867" bIns="33867" rtlCol="0" anchor="ctr"/>
            <a:lstStyle/>
            <a:p>
              <a:pPr algn="ctr" defTabSz="609630">
                <a:lnSpc>
                  <a:spcPts val="1796"/>
                </a:lnSpc>
              </a:pPr>
              <a:endParaRPr sz="1200">
                <a:solidFill>
                  <a:prstClr val="black"/>
                </a:solidFill>
                <a:latin typeface="Calibri"/>
              </a:endParaRPr>
            </a:p>
          </p:txBody>
        </p:sp>
      </p:grpSp>
      <p:sp>
        <p:nvSpPr>
          <p:cNvPr id="14" name="TextBox 14"/>
          <p:cNvSpPr txBox="1"/>
          <p:nvPr/>
        </p:nvSpPr>
        <p:spPr>
          <a:xfrm>
            <a:off x="3894863" y="609601"/>
            <a:ext cx="7665766" cy="5747657"/>
          </a:xfrm>
          <a:prstGeom prst="rect">
            <a:avLst/>
          </a:prstGeom>
        </p:spPr>
        <p:txBody>
          <a:bodyPr lIns="33867" tIns="33867" rIns="33867" bIns="33867" rtlCol="0" anchor="ctr"/>
          <a:lstStyle/>
          <a:p>
            <a:pPr marL="0" marR="0" algn="just">
              <a:lnSpc>
                <a:spcPct val="120000"/>
              </a:lnSpc>
              <a:spcBef>
                <a:spcPts val="0"/>
              </a:spcBef>
              <a:spcAft>
                <a:spcPts val="800"/>
              </a:spcAft>
            </a:pPr>
            <a:endParaRPr lang="en-US" sz="3600"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 name="Graphic 1">
            <a:extLst>
              <a:ext uri="{FF2B5EF4-FFF2-40B4-BE49-F238E27FC236}">
                <a16:creationId xmlns:a16="http://schemas.microsoft.com/office/drawing/2014/main" xmlns="" id="{9C161116-A895-73E4-C60E-E9281024835A}"/>
              </a:ext>
            </a:extLst>
          </p:cNvPr>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842570" y="736580"/>
            <a:ext cx="2918553" cy="5411040"/>
          </a:xfrm>
          <a:prstGeom prst="rect">
            <a:avLst/>
          </a:prstGeom>
          <a:effectLst>
            <a:outerShdw blurRad="76200" dir="13500000" sy="23000" kx="1200000" algn="br" rotWithShape="0">
              <a:prstClr val="black">
                <a:alpha val="20000"/>
              </a:prstClr>
            </a:outerShdw>
          </a:effectLst>
        </p:spPr>
      </p:pic>
      <p:sp>
        <p:nvSpPr>
          <p:cNvPr id="8" name="Rectangle 7"/>
          <p:cNvSpPr/>
          <p:nvPr/>
        </p:nvSpPr>
        <p:spPr>
          <a:xfrm>
            <a:off x="4503173" y="1201734"/>
            <a:ext cx="7118555" cy="3740511"/>
          </a:xfrm>
          <a:prstGeom prst="rect">
            <a:avLst/>
          </a:prstGeom>
        </p:spPr>
        <p:txBody>
          <a:bodyPr wrap="square">
            <a:spAutoFit/>
          </a:bodyPr>
          <a:lstStyle/>
          <a:p>
            <a:pPr algn="just">
              <a:lnSpc>
                <a:spcPct val="120000"/>
              </a:lnSpc>
              <a:spcAft>
                <a:spcPts val="800"/>
              </a:spcAft>
            </a:pPr>
            <a:r>
              <a:rPr lang="en-US" sz="3200" i="1">
                <a:latin typeface="Cambria" panose="02040503050406030204" pitchFamily="18" charset="0"/>
                <a:ea typeface="Cambria" panose="02040503050406030204" pitchFamily="18" charset="0"/>
                <a:cs typeface="Times New Roman" panose="02020603050405020304" pitchFamily="18" charset="0"/>
              </a:rPr>
              <a:t>+ Trẻ em có quyền giữ bí mật cá nhân nhưng bí mật đó phải vì lợi ích tốt nhất của trẻ.</a:t>
            </a:r>
            <a:endParaRPr lang="en-US" sz="3200">
              <a:latin typeface="Cambria" panose="02040503050406030204" pitchFamily="18" charset="0"/>
              <a:ea typeface="Cambria" panose="02040503050406030204" pitchFamily="18" charset="0"/>
              <a:cs typeface="Times New Roman" panose="02020603050405020304" pitchFamily="18" charset="0"/>
            </a:endParaRPr>
          </a:p>
          <a:p>
            <a:pPr algn="just">
              <a:lnSpc>
                <a:spcPct val="120000"/>
              </a:lnSpc>
              <a:spcAft>
                <a:spcPts val="800"/>
              </a:spcAft>
            </a:pPr>
            <a:r>
              <a:rPr lang="en-US" sz="3200" i="1">
                <a:latin typeface="Cambria" panose="02040503050406030204" pitchFamily="18" charset="0"/>
                <a:ea typeface="Cambria" panose="02040503050406030204" pitchFamily="18" charset="0"/>
                <a:cs typeface="Times New Roman" panose="02020603050405020304" pitchFamily="18" charset="0"/>
              </a:rPr>
              <a:t>+ Cha mẹ hoặc người giám hộ cần được cung cấp thông tin trong việc ra quyết định liên quan đến trẻ để bảo vệ trẻ.</a:t>
            </a:r>
            <a:endParaRPr lang="en-US" sz="3200" dirty="0">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5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5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8F83067-DD1D-4FC1-BD5D-0A54EA5486D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 {&amp;${F07901DA-7FC5-4D2C-8D13-90B7F1D7D8FF}&quot;,&quot;C:\\Users\\Truong\\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 Phòng tránh bị xâm hại ( Tiết 3)"/>
</p:tagLst>
</file>

<file path=ppt/tags/tag10.xml><?xml version="1.0" encoding="utf-8"?>
<p:tagLst xmlns:a="http://schemas.openxmlformats.org/drawingml/2006/main" xmlns:r="http://schemas.openxmlformats.org/officeDocument/2006/relationships" xmlns:p="http://schemas.openxmlformats.org/presentationml/2006/main">
  <p:tag name="GENSWF_SLIDE_UID" val="{BE97DF49-4809-4274-91CD-100D20F2E97B}:2007577176"/>
</p:tagLst>
</file>

<file path=ppt/tags/tag11.xml><?xml version="1.0" encoding="utf-8"?>
<p:tagLst xmlns:a="http://schemas.openxmlformats.org/drawingml/2006/main" xmlns:r="http://schemas.openxmlformats.org/officeDocument/2006/relationships" xmlns:p="http://schemas.openxmlformats.org/presentationml/2006/main">
  <p:tag name="GENSWF_SLIDE_UID" val="{DF927AE6-3606-471F-80B5-B55D56B0E51A}:2007577178"/>
</p:tagLst>
</file>

<file path=ppt/tags/tag2.xml><?xml version="1.0" encoding="utf-8"?>
<p:tagLst xmlns:a="http://schemas.openxmlformats.org/drawingml/2006/main" xmlns:r="http://schemas.openxmlformats.org/officeDocument/2006/relationships" xmlns:p="http://schemas.openxmlformats.org/presentationml/2006/main">
  <p:tag name="GENSWF_SLIDE_UID" val="{26244E6E-8017-4E9B-9EF8-20F1158CE3CB}:745"/>
</p:tagLst>
</file>

<file path=ppt/tags/tag3.xml><?xml version="1.0" encoding="utf-8"?>
<p:tagLst xmlns:a="http://schemas.openxmlformats.org/drawingml/2006/main" xmlns:r="http://schemas.openxmlformats.org/officeDocument/2006/relationships" xmlns:p="http://schemas.openxmlformats.org/presentationml/2006/main">
  <p:tag name="GENSWF_SLIDE_UID" val="{0908DAE5-C58F-4DD6-AFE1-E94A08B85EB0}:758"/>
</p:tagLst>
</file>

<file path=ppt/tags/tag4.xml><?xml version="1.0" encoding="utf-8"?>
<p:tagLst xmlns:a="http://schemas.openxmlformats.org/drawingml/2006/main" xmlns:r="http://schemas.openxmlformats.org/officeDocument/2006/relationships" xmlns:p="http://schemas.openxmlformats.org/presentationml/2006/main">
  <p:tag name="GENSWF_SLIDE_UID" val="{0E6A4A74-997F-4ABE-A9E3-81C23D45DF74}:770"/>
</p:tagLst>
</file>

<file path=ppt/tags/tag5.xml><?xml version="1.0" encoding="utf-8"?>
<p:tagLst xmlns:a="http://schemas.openxmlformats.org/drawingml/2006/main" xmlns:r="http://schemas.openxmlformats.org/officeDocument/2006/relationships" xmlns:p="http://schemas.openxmlformats.org/presentationml/2006/main">
  <p:tag name="GENSWF_SLIDE_UID" val="{416BA709-8676-4B46-A1EB-0F15ED9D32FD}:775"/>
</p:tagLst>
</file>

<file path=ppt/tags/tag6.xml><?xml version="1.0" encoding="utf-8"?>
<p:tagLst xmlns:a="http://schemas.openxmlformats.org/drawingml/2006/main" xmlns:r="http://schemas.openxmlformats.org/officeDocument/2006/relationships" xmlns:p="http://schemas.openxmlformats.org/presentationml/2006/main">
  <p:tag name="GENSWF_SLIDE_UID" val="{A956C11B-010B-443D-8DC7-4B936C147260}:2007577174"/>
</p:tagLst>
</file>

<file path=ppt/tags/tag7.xml><?xml version="1.0" encoding="utf-8"?>
<p:tagLst xmlns:a="http://schemas.openxmlformats.org/drawingml/2006/main" xmlns:r="http://schemas.openxmlformats.org/officeDocument/2006/relationships" xmlns:p="http://schemas.openxmlformats.org/presentationml/2006/main">
  <p:tag name="GENSWF_SLIDE_UID" val="{2470CFA6-4C05-44AE-8BC7-D8EEA4FA5C0A}:2007577175"/>
</p:tagLst>
</file>

<file path=ppt/tags/tag8.xml><?xml version="1.0" encoding="utf-8"?>
<p:tagLst xmlns:a="http://schemas.openxmlformats.org/drawingml/2006/main" xmlns:r="http://schemas.openxmlformats.org/officeDocument/2006/relationships" xmlns:p="http://schemas.openxmlformats.org/presentationml/2006/main">
  <p:tag name="GENSWF_SLIDE_UID" val="{92AA0297-ECAA-4067-9893-57DB8B4B7B49}:275"/>
</p:tagLst>
</file>

<file path=ppt/tags/tag9.xml><?xml version="1.0" encoding="utf-8"?>
<p:tagLst xmlns:a="http://schemas.openxmlformats.org/drawingml/2006/main" xmlns:r="http://schemas.openxmlformats.org/officeDocument/2006/relationships" xmlns:p="http://schemas.openxmlformats.org/presentationml/2006/main">
  <p:tag name="GENSWF_SLIDE_UID" val="{9459BAD0-0EAC-444F-9ABC-5B5CCE5D1135}:200757717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cntxdq4">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552</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宋体</vt:lpstr>
      <vt:lpstr>Arial</vt:lpstr>
      <vt:lpstr>Calibri</vt:lpstr>
      <vt:lpstr>Cambria</vt:lpstr>
      <vt:lpstr>Times New Roman</vt:lpstr>
      <vt:lpstr>字魂59号-创粗黑</vt:lpstr>
      <vt:lpstr>字魂64号-萌趣软糖体</vt:lpstr>
      <vt:lpstr>1_Office Theme</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 Phòng tránh bị xâm hại ( Tiết 3)</dc:title>
  <dc:creator>Thao Tran</dc:creator>
  <cp:lastModifiedBy>STD_NHA</cp:lastModifiedBy>
  <cp:revision>80</cp:revision>
  <dcterms:created xsi:type="dcterms:W3CDTF">2023-11-08T01:02:15Z</dcterms:created>
  <dcterms:modified xsi:type="dcterms:W3CDTF">2025-04-08T08:58:50Z</dcterms:modified>
</cp:coreProperties>
</file>