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841" r:id="rId2"/>
  </p:sldMasterIdLst>
  <p:notesMasterIdLst>
    <p:notesMasterId r:id="rId10"/>
  </p:notesMasterIdLst>
  <p:sldIdLst>
    <p:sldId id="745" r:id="rId3"/>
    <p:sldId id="722" r:id="rId4"/>
    <p:sldId id="758" r:id="rId5"/>
    <p:sldId id="775" r:id="rId6"/>
    <p:sldId id="2007577161" r:id="rId7"/>
    <p:sldId id="2007577162" r:id="rId8"/>
    <p:sldId id="2007577163" r:id="rId9"/>
  </p:sldIdLst>
  <p:sldSz cx="12192000" cy="6858000"/>
  <p:notesSz cx="6858000" cy="9144000"/>
  <p:custDataLst>
    <p:tags r:id="rId1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80" d="100"/>
          <a:sy n="80" d="100"/>
        </p:scale>
        <p:origin x="71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40BAB-16AD-483E-B323-A3E9EACA5794}"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2C5579-4226-4234-956F-01DECBF22046}" type="slidenum">
              <a:rPr lang="en-US" smtClean="0"/>
              <a:t>‹#›</a:t>
            </a:fld>
            <a:endParaRPr lang="en-US"/>
          </a:p>
        </p:txBody>
      </p:sp>
    </p:spTree>
    <p:extLst>
      <p:ext uri="{BB962C8B-B14F-4D97-AF65-F5344CB8AC3E}">
        <p14:creationId xmlns:p14="http://schemas.microsoft.com/office/powerpoint/2010/main" val="3502990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783925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1478907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4746986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D3072D-544F-4639-AE34-E4B8E6A73AA7}"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6203412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D3072D-544F-4639-AE34-E4B8E6A73AA7}"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4532392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D3072D-544F-4639-AE34-E4B8E6A73AA7}"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5689710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D3072D-544F-4639-AE34-E4B8E6A73AA7}"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9210372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D3072D-544F-4639-AE34-E4B8E6A73AA7}" type="datetimeFigureOut">
              <a:rPr lang="en-US" smtClean="0"/>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461612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D3072D-544F-4639-AE34-E4B8E6A73AA7}"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2341713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D3072D-544F-4639-AE34-E4B8E6A73AA7}" type="datetimeFigureOut">
              <a:rPr lang="en-US" smtClean="0"/>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8879483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D3072D-544F-4639-AE34-E4B8E6A73AA7}"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1382910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0450201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D3072D-544F-4639-AE34-E4B8E6A73AA7}"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9056170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D3072D-544F-4639-AE34-E4B8E6A73AA7}"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8325601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D3072D-544F-4639-AE34-E4B8E6A73AA7}"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8764597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54021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FC257BC-A565-4CC2-C931-4DD50995CC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46" r="31986" b="7787"/>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16D68AAC-9D8D-AF00-276F-FDC7E763600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9199" r="27625"/>
          <a:stretch/>
        </p:blipFill>
        <p:spPr>
          <a:xfrm>
            <a:off x="9261791" y="0"/>
            <a:ext cx="2930209" cy="2866501"/>
          </a:xfrm>
          <a:prstGeom prst="rect">
            <a:avLst/>
          </a:prstGeom>
        </p:spPr>
      </p:pic>
      <p:grpSp>
        <p:nvGrpSpPr>
          <p:cNvPr id="4" name="Group 3"/>
          <p:cNvGrpSpPr/>
          <p:nvPr userDrawn="1"/>
        </p:nvGrpSpPr>
        <p:grpSpPr>
          <a:xfrm>
            <a:off x="-5641974" y="-1223042"/>
            <a:ext cx="20105751" cy="14120356"/>
            <a:chOff x="-3429000" y="-598635"/>
            <a:chExt cx="15239874" cy="11408248"/>
          </a:xfrm>
        </p:grpSpPr>
        <p:pic>
          <p:nvPicPr>
            <p:cNvPr id="5" name="Picture 4">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668843" y="-598635"/>
              <a:ext cx="3167916" cy="3268627"/>
            </a:xfrm>
            <a:prstGeom prst="rect">
              <a:avLst/>
            </a:prstGeom>
          </p:spPr>
        </p:pic>
        <p:sp>
          <p:nvSpPr>
            <p:cNvPr id="6" name="TextBox 3">
              <a:extLst>
                <a:ext uri="{FF2B5EF4-FFF2-40B4-BE49-F238E27FC236}">
                  <a16:creationId xmlns:a16="http://schemas.microsoft.com/office/drawing/2014/main" xmlns="" id="{07DAF728-7D94-E33E-7F87-8FAE4669A949}"/>
                </a:ext>
              </a:extLst>
            </p:cNvPr>
            <p:cNvSpPr txBox="1"/>
            <p:nvPr userDrawn="1"/>
          </p:nvSpPr>
          <p:spPr>
            <a:xfrm>
              <a:off x="1592454" y="9286118"/>
              <a:ext cx="10218420" cy="152349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xmlns="" id="{AC26FD7C-0CBD-D5A8-9737-4E92AA2FEEE8}"/>
                </a:ext>
              </a:extLst>
            </p:cNvPr>
            <p:cNvPicPr>
              <a:picLocks noChangeAspect="1"/>
            </p:cNvPicPr>
            <p:nvPr userDrawn="1"/>
          </p:nvPicPr>
          <p:blipFill>
            <a:blip r:embed="rId6"/>
            <a:stretch>
              <a:fillRect/>
            </a:stretch>
          </p:blipFill>
          <p:spPr>
            <a:xfrm>
              <a:off x="239025" y="6996234"/>
              <a:ext cx="2706858" cy="3813378"/>
            </a:xfrm>
            <a:prstGeom prst="rect">
              <a:avLst/>
            </a:prstGeom>
          </p:spPr>
        </p:pic>
        <p:pic>
          <p:nvPicPr>
            <p:cNvPr id="10" name="Picture 9"/>
            <p:cNvPicPr>
              <a:picLocks noChangeAspect="1"/>
            </p:cNvPicPr>
            <p:nvPr userDrawn="1"/>
          </p:nvPicPr>
          <p:blipFill>
            <a:blip r:embed="rId7"/>
            <a:stretch>
              <a:fillRect/>
            </a:stretch>
          </p:blipFill>
          <p:spPr>
            <a:xfrm>
              <a:off x="-3429000" y="2124242"/>
              <a:ext cx="4688230" cy="1268078"/>
            </a:xfrm>
            <a:prstGeom prst="rect">
              <a:avLst/>
            </a:prstGeom>
          </p:spPr>
        </p:pic>
      </p:grpSp>
    </p:spTree>
    <p:extLst>
      <p:ext uri="{BB962C8B-B14F-4D97-AF65-F5344CB8AC3E}">
        <p14:creationId xmlns:p14="http://schemas.microsoft.com/office/powerpoint/2010/main" val="242252829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FC257BC-A565-4CC2-C931-4DD50995CC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46" r="31986" b="7787"/>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16D68AAC-9D8D-AF00-276F-FDC7E763600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9199" r="27625"/>
          <a:stretch/>
        </p:blipFill>
        <p:spPr>
          <a:xfrm>
            <a:off x="9261791" y="0"/>
            <a:ext cx="2930209" cy="2866501"/>
          </a:xfrm>
          <a:prstGeom prst="rect">
            <a:avLst/>
          </a:prstGeom>
        </p:spPr>
      </p:pic>
      <p:sp>
        <p:nvSpPr>
          <p:cNvPr id="2" name="矩形 1">
            <a:extLst>
              <a:ext uri="{FF2B5EF4-FFF2-40B4-BE49-F238E27FC236}">
                <a16:creationId xmlns:a16="http://schemas.microsoft.com/office/drawing/2014/main" xmlns="" id="{FB9653D9-8501-594B-1E4C-958DC9559AF3}"/>
              </a:ext>
            </a:extLst>
          </p:cNvPr>
          <p:cNvSpPr/>
          <p:nvPr userDrawn="1"/>
        </p:nvSpPr>
        <p:spPr>
          <a:xfrm>
            <a:off x="0" y="640080"/>
            <a:ext cx="12192000" cy="5577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xmlns="" id="{3160E5F7-C751-D68E-143F-2C272C62C7E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49446"/>
          <a:stretch/>
        </p:blipFill>
        <p:spPr>
          <a:xfrm>
            <a:off x="0" y="5341822"/>
            <a:ext cx="2423160" cy="1516177"/>
          </a:xfrm>
          <a:prstGeom prst="rect">
            <a:avLst/>
          </a:prstGeom>
        </p:spPr>
      </p:pic>
    </p:spTree>
    <p:extLst>
      <p:ext uri="{BB962C8B-B14F-4D97-AF65-F5344CB8AC3E}">
        <p14:creationId xmlns:p14="http://schemas.microsoft.com/office/powerpoint/2010/main" val="185175677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8164390C-D9DF-409B-AD4A-7289955FD0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625" y="-175364"/>
            <a:ext cx="12764022" cy="7290148"/>
          </a:xfrm>
          <a:prstGeom prst="rect">
            <a:avLst/>
          </a:prstGeom>
        </p:spPr>
      </p:pic>
    </p:spTree>
    <p:extLst>
      <p:ext uri="{BB962C8B-B14F-4D97-AF65-F5344CB8AC3E}">
        <p14:creationId xmlns:p14="http://schemas.microsoft.com/office/powerpoint/2010/main" val="39499723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2782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19257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6218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422651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5673911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2025/4/8</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16271925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932763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4962794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1473317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4170373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9Slide.vn - 2019">
            <a:extLst>
              <a:ext uri="{FF2B5EF4-FFF2-40B4-BE49-F238E27FC236}">
                <a16:creationId xmlns:a16="http://schemas.microsoft.com/office/drawing/2014/main" xmlns="" id="{3FF1F5FA-A4CB-4522-9C37-01AAA5B3F27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round pink label with white text and a black background&#10;&#10;Description automatically generated">
            <a:extLst>
              <a:ext uri="{FF2B5EF4-FFF2-40B4-BE49-F238E27FC236}">
                <a16:creationId xmlns:a16="http://schemas.microsoft.com/office/drawing/2014/main" xmlns="" id="{53FD33B6-29C8-6BD1-6A1C-65FFFBCC574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5670" y="123709"/>
            <a:ext cx="1546066" cy="1546066"/>
          </a:xfrm>
          <a:prstGeom prst="rect">
            <a:avLst/>
          </a:prstGeom>
        </p:spPr>
      </p:pic>
    </p:spTree>
    <p:extLst>
      <p:ext uri="{BB962C8B-B14F-4D97-AF65-F5344CB8AC3E}">
        <p14:creationId xmlns:p14="http://schemas.microsoft.com/office/powerpoint/2010/main" val="18363897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29DA5-5AE5-4953-B9AD-1E8DF04ED6C9}" type="datetimeFigureOut">
              <a:rPr lang="en-US" smtClean="0"/>
              <a:t>4/8/2025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571D51-1EB6-44BB-855A-4C1D0AC87B61}"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xmlns="" id="{77F66717-6334-FD0A-201B-39DFE15ABC5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928980" y="-4336754"/>
            <a:ext cx="1228724" cy="1228724"/>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xmlns="" id="{1C5184CF-439E-E2FE-475D-763908BB4AE0}"/>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715789" y="10910335"/>
            <a:ext cx="1228724" cy="1228724"/>
          </a:xfrm>
          <a:prstGeom prst="rect">
            <a:avLst/>
          </a:prstGeom>
        </p:spPr>
      </p:pic>
    </p:spTree>
    <p:extLst>
      <p:ext uri="{BB962C8B-B14F-4D97-AF65-F5344CB8AC3E}">
        <p14:creationId xmlns:p14="http://schemas.microsoft.com/office/powerpoint/2010/main" val="1586643151"/>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687" r:id="rId12"/>
    <p:sldLayoutId id="2147483812" r:id="rId13"/>
    <p:sldLayoutId id="2147483813" r:id="rId14"/>
    <p:sldLayoutId id="2147483770" r:id="rId15"/>
    <p:sldLayoutId id="2147483771" r:id="rId16"/>
    <p:sldLayoutId id="2147483780" r:id="rId17"/>
    <p:sldLayoutId id="2147483781" r:id="rId18"/>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image" Target="../media/image21.svg"/><Relationship Id="rId11" Type="http://schemas.openxmlformats.org/officeDocument/2006/relationships/image" Target="../media/image20.png"/><Relationship Id="rId10" Type="http://schemas.openxmlformats.org/officeDocument/2006/relationships/image" Target="../media/image25.sv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8.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8.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0">
            <a:extLst>
              <a:ext uri="{FF2B5EF4-FFF2-40B4-BE49-F238E27FC236}">
                <a16:creationId xmlns:a16="http://schemas.microsoft.com/office/drawing/2014/main" xmlns="" id="{9512F3A2-2E76-4B91-A52F-1ECFF7D09F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495"/>
          <a:stretch/>
        </p:blipFill>
        <p:spPr>
          <a:xfrm>
            <a:off x="883599" y="273050"/>
            <a:ext cx="10424802" cy="6311900"/>
          </a:xfrm>
          <a:prstGeom prst="rect">
            <a:avLst/>
          </a:prstGeom>
        </p:spPr>
      </p:pic>
      <p:pic>
        <p:nvPicPr>
          <p:cNvPr id="4" name="图片 30">
            <a:extLst>
              <a:ext uri="{FF2B5EF4-FFF2-40B4-BE49-F238E27FC236}">
                <a16:creationId xmlns:a16="http://schemas.microsoft.com/office/drawing/2014/main" xmlns="" id="{9000342A-A045-4F46-81ED-13168E1190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256" t="63692" r="-1198" b="22414"/>
          <a:stretch/>
        </p:blipFill>
        <p:spPr>
          <a:xfrm>
            <a:off x="5842000" y="3432997"/>
            <a:ext cx="3771900" cy="1028700"/>
          </a:xfrm>
          <a:custGeom>
            <a:avLst/>
            <a:gdLst>
              <a:gd name="connsiteX0" fmla="*/ 3683182 w 3771900"/>
              <a:gd name="connsiteY0" fmla="*/ 0 h 1028700"/>
              <a:gd name="connsiteX1" fmla="*/ 3771900 w 3771900"/>
              <a:gd name="connsiteY1" fmla="*/ 0 h 1028700"/>
              <a:gd name="connsiteX2" fmla="*/ 3771900 w 3771900"/>
              <a:gd name="connsiteY2" fmla="*/ 1028700 h 1028700"/>
              <a:gd name="connsiteX3" fmla="*/ 0 w 3771900"/>
              <a:gd name="connsiteY3" fmla="*/ 1028700 h 1028700"/>
              <a:gd name="connsiteX4" fmla="*/ 0 w 3771900"/>
              <a:gd name="connsiteY4" fmla="*/ 914400 h 1028700"/>
              <a:gd name="connsiteX5" fmla="*/ 3683182 w 3771900"/>
              <a:gd name="connsiteY5" fmla="*/ 914400 h 1028700"/>
              <a:gd name="connsiteX6" fmla="*/ 3683182 w 3771900"/>
              <a:gd name="connsiteY6"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900" h="1028700">
                <a:moveTo>
                  <a:pt x="3683182" y="0"/>
                </a:moveTo>
                <a:lnTo>
                  <a:pt x="3771900" y="0"/>
                </a:lnTo>
                <a:lnTo>
                  <a:pt x="3771900" y="1028700"/>
                </a:lnTo>
                <a:lnTo>
                  <a:pt x="0" y="1028700"/>
                </a:lnTo>
                <a:lnTo>
                  <a:pt x="0" y="914400"/>
                </a:lnTo>
                <a:lnTo>
                  <a:pt x="3683182" y="914400"/>
                </a:lnTo>
                <a:lnTo>
                  <a:pt x="3683182" y="0"/>
                </a:lnTo>
                <a:close/>
              </a:path>
            </a:pathLst>
          </a:custGeom>
          <a:effectLst>
            <a:glow rad="101600">
              <a:schemeClr val="bg1">
                <a:alpha val="60000"/>
              </a:schemeClr>
            </a:glow>
          </a:effectLst>
        </p:spPr>
      </p:pic>
      <p:pic>
        <p:nvPicPr>
          <p:cNvPr id="5" name="图片 19">
            <a:extLst>
              <a:ext uri="{FF2B5EF4-FFF2-40B4-BE49-F238E27FC236}">
                <a16:creationId xmlns:a16="http://schemas.microsoft.com/office/drawing/2014/main" xmlns="" id="{12E5A3E9-2099-4F69-B6D2-3F88469E62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56434">
            <a:off x="9684175" y="267537"/>
            <a:ext cx="2084414" cy="2084414"/>
          </a:xfrm>
          <a:prstGeom prst="rect">
            <a:avLst/>
          </a:prstGeom>
        </p:spPr>
      </p:pic>
      <p:pic>
        <p:nvPicPr>
          <p:cNvPr id="8" name="图片 59">
            <a:extLst>
              <a:ext uri="{FF2B5EF4-FFF2-40B4-BE49-F238E27FC236}">
                <a16:creationId xmlns:a16="http://schemas.microsoft.com/office/drawing/2014/main" xmlns="" id="{2DB0F56E-7A9D-4BC7-9DA2-9D6B58ACDE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3992" y="5895930"/>
            <a:ext cx="2324100" cy="961344"/>
          </a:xfrm>
          <a:prstGeom prst="rect">
            <a:avLst/>
          </a:prstGeom>
        </p:spPr>
      </p:pic>
      <p:sp>
        <p:nvSpPr>
          <p:cNvPr id="14" name="TextBox 13">
            <a:extLst>
              <a:ext uri="{FF2B5EF4-FFF2-40B4-BE49-F238E27FC236}">
                <a16:creationId xmlns:a16="http://schemas.microsoft.com/office/drawing/2014/main" xmlns="" id="{DD9F1A86-A247-5531-F235-A0CBA3D34F76}"/>
              </a:ext>
            </a:extLst>
          </p:cNvPr>
          <p:cNvSpPr txBox="1"/>
          <p:nvPr/>
        </p:nvSpPr>
        <p:spPr>
          <a:xfrm>
            <a:off x="3245371" y="220403"/>
            <a:ext cx="6197600" cy="58477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pic>
        <p:nvPicPr>
          <p:cNvPr id="10" name="Picture 9">
            <a:extLst>
              <a:ext uri="{FF2B5EF4-FFF2-40B4-BE49-F238E27FC236}">
                <a16:creationId xmlns:a16="http://schemas.microsoft.com/office/drawing/2014/main" xmlns="" id="{3D92D18E-B4C4-D008-0222-302D2D8D3BD9}"/>
              </a:ext>
            </a:extLst>
          </p:cNvPr>
          <p:cNvPicPr>
            <a:picLocks noChangeAspect="1"/>
          </p:cNvPicPr>
          <p:nvPr/>
        </p:nvPicPr>
        <p:blipFill>
          <a:blip r:embed="rId7"/>
          <a:stretch>
            <a:fillRect/>
          </a:stretch>
        </p:blipFill>
        <p:spPr>
          <a:xfrm>
            <a:off x="2570165" y="2432793"/>
            <a:ext cx="7254869" cy="2121592"/>
          </a:xfrm>
          <a:prstGeom prst="rect">
            <a:avLst/>
          </a:prstGeom>
        </p:spPr>
      </p:pic>
      <p:pic>
        <p:nvPicPr>
          <p:cNvPr id="11" name="Picture 10">
            <a:extLst>
              <a:ext uri="{FF2B5EF4-FFF2-40B4-BE49-F238E27FC236}">
                <a16:creationId xmlns:a16="http://schemas.microsoft.com/office/drawing/2014/main" xmlns="" id="{5FF0B541-D422-0033-41EC-F58D0B797D0D}"/>
              </a:ext>
            </a:extLst>
          </p:cNvPr>
          <p:cNvPicPr>
            <a:picLocks noChangeAspect="1"/>
          </p:cNvPicPr>
          <p:nvPr/>
        </p:nvPicPr>
        <p:blipFill>
          <a:blip r:embed="rId8"/>
          <a:stretch>
            <a:fillRect/>
          </a:stretch>
        </p:blipFill>
        <p:spPr>
          <a:xfrm>
            <a:off x="4869559" y="1280694"/>
            <a:ext cx="2981202" cy="1072989"/>
          </a:xfrm>
          <a:prstGeom prst="rect">
            <a:avLst/>
          </a:prstGeom>
        </p:spPr>
      </p:pic>
      <p:pic>
        <p:nvPicPr>
          <p:cNvPr id="16" name="Picture 15">
            <a:extLst>
              <a:ext uri="{FF2B5EF4-FFF2-40B4-BE49-F238E27FC236}">
                <a16:creationId xmlns:a16="http://schemas.microsoft.com/office/drawing/2014/main" xmlns="" id="{310237C0-7F13-4584-7BE7-29BF9E74C500}"/>
              </a:ext>
            </a:extLst>
          </p:cNvPr>
          <p:cNvPicPr>
            <a:picLocks noChangeAspect="1"/>
          </p:cNvPicPr>
          <p:nvPr/>
        </p:nvPicPr>
        <p:blipFill>
          <a:blip r:embed="rId9"/>
          <a:stretch>
            <a:fillRect/>
          </a:stretch>
        </p:blipFill>
        <p:spPr>
          <a:xfrm>
            <a:off x="5098777" y="4318974"/>
            <a:ext cx="2103302" cy="963251"/>
          </a:xfrm>
          <a:prstGeom prst="rect">
            <a:avLst/>
          </a:prstGeom>
        </p:spPr>
      </p:pic>
    </p:spTree>
    <p:custDataLst>
      <p:tags r:id="rId1"/>
    </p:custDataLst>
    <p:extLst>
      <p:ext uri="{BB962C8B-B14F-4D97-AF65-F5344CB8AC3E}">
        <p14:creationId xmlns:p14="http://schemas.microsoft.com/office/powerpoint/2010/main" val="16241110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xmlns="" id="{5D6BBDF4-2372-0BFE-E466-316EAA899E31}"/>
              </a:ext>
            </a:extLst>
          </p:cNvPr>
          <p:cNvPicPr>
            <a:picLocks noChangeAspect="1"/>
          </p:cNvPicPr>
          <p:nvPr/>
        </p:nvPicPr>
        <p:blipFill>
          <a:blip r:embed="rId3">
            <a:extLst>
              <a:ext uri="{96DAC541-7B7A-43D3-8B79-37D633B846F1}">
                <asvg:svgBlip xmlns="" xmlns:asvg="http://schemas.microsoft.com/office/drawing/2016/SVG/main" r:embed="rId6"/>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xmlns="" id="{9BAF0B99-C33E-BD3D-649F-8015E3590ECC}"/>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xmlns="" id="{DF326B6B-A8F4-90E9-98CC-6041CCCF1277}"/>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xmlns="" id="{262DAFE2-0035-3EF1-5074-4E5871D1C13A}"/>
              </a:ext>
            </a:extLst>
          </p:cNvPr>
          <p:cNvPicPr>
            <a:picLocks noChangeAspect="1"/>
          </p:cNvPicPr>
          <p:nvPr/>
        </p:nvPicPr>
        <p:blipFill>
          <a:blip r:embed="rId11"/>
          <a:stretch>
            <a:fillRect/>
          </a:stretch>
        </p:blipFill>
        <p:spPr>
          <a:xfrm>
            <a:off x="5465571" y="1494198"/>
            <a:ext cx="5870957" cy="1926503"/>
          </a:xfrm>
          <a:prstGeom prst="rect">
            <a:avLst/>
          </a:prstGeom>
        </p:spPr>
      </p:pic>
    </p:spTree>
    <p:custDataLst>
      <p:tags r:id="rId1"/>
    </p:custDataLst>
    <p:extLst>
      <p:ext uri="{BB962C8B-B14F-4D97-AF65-F5344CB8AC3E}">
        <p14:creationId xmlns:p14="http://schemas.microsoft.com/office/powerpoint/2010/main" val="41038866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FEEA1E2B-4EC1-5113-D4EB-8FF2F5CF8161}"/>
              </a:ext>
            </a:extLst>
          </p:cNvPr>
          <p:cNvSpPr txBox="1"/>
          <p:nvPr/>
        </p:nvSpPr>
        <p:spPr>
          <a:xfrm>
            <a:off x="2331814" y="2440373"/>
            <a:ext cx="7012052" cy="2031325"/>
          </a:xfrm>
          <a:prstGeom prst="rect">
            <a:avLst/>
          </a:prstGeom>
          <a:noFill/>
        </p:spPr>
        <p:txBody>
          <a:bodyPr wrap="square" lIns="0" tIns="0" rIns="0" bIns="0" rtlCol="0">
            <a:spAutoFit/>
          </a:bodyPr>
          <a:lstStyle/>
          <a:p>
            <a:pPr lvl="0" algn="ctr">
              <a:defRPr/>
            </a:pPr>
            <a:r>
              <a:rPr lang="vi-VN" sz="4400" b="1" dirty="0">
                <a:solidFill>
                  <a:srgbClr val="FF0000"/>
                </a:solidFill>
                <a:latin typeface="Calibri" panose="020F0502020204030204" pitchFamily="34" charset="0"/>
                <a:cs typeface="Calibri" panose="020F0502020204030204" pitchFamily="34" charset="0"/>
              </a:rPr>
              <a:t>Hoạt động 1: Xác định được những tình huống có nguy cơ dẫn đến bị xâm hại tình dục.</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6678357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2BFC085-71AF-FD0B-034B-BE36BAE69B01}"/>
              </a:ext>
            </a:extLst>
          </p:cNvPr>
          <p:cNvPicPr>
            <a:picLocks noChangeAspect="1"/>
          </p:cNvPicPr>
          <p:nvPr/>
        </p:nvPicPr>
        <p:blipFill>
          <a:blip r:embed="rId3"/>
          <a:stretch>
            <a:fillRect/>
          </a:stretch>
        </p:blipFill>
        <p:spPr>
          <a:xfrm>
            <a:off x="684439" y="2032226"/>
            <a:ext cx="4419600" cy="3181703"/>
          </a:xfrm>
          <a:prstGeom prst="rect">
            <a:avLst/>
          </a:prstGeom>
        </p:spPr>
      </p:pic>
      <p:sp>
        <p:nvSpPr>
          <p:cNvPr id="2" name="Rectangle 1"/>
          <p:cNvSpPr/>
          <p:nvPr/>
        </p:nvSpPr>
        <p:spPr>
          <a:xfrm>
            <a:off x="5505450" y="1847761"/>
            <a:ext cx="6096000" cy="3046988"/>
          </a:xfrm>
          <a:prstGeom prst="rect">
            <a:avLst/>
          </a:prstGeom>
        </p:spPr>
        <p:txBody>
          <a:bodyPr>
            <a:spAutoFit/>
          </a:bodyPr>
          <a:lstStyle/>
          <a:p>
            <a:pPr algn="just"/>
            <a:r>
              <a:rPr lang="vi-VN" sz="3200">
                <a:solidFill>
                  <a:srgbClr val="002060"/>
                </a:solidFill>
                <a:latin typeface="Cambria" panose="02040503050406030204" pitchFamily="18" charset="0"/>
                <a:ea typeface="Cambria" panose="02040503050406030204" pitchFamily="18" charset="0"/>
              </a:rPr>
              <a:t>Bạn ở nhà một mình, nếu bạn cho chú vào nhà mượn đồ, bạn có thể bất an, lo lắng từ khi chú vào nhà đến khi chú ra khỏi nhà. Trường hợp xấu hơn có thể bị xâm hại thân thể như đánh đập, tình dục…</a:t>
            </a:r>
            <a:endParaRPr lang="vi-VN" sz="3200" dirty="0">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109917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3975" y="1589812"/>
            <a:ext cx="9477375" cy="3046988"/>
          </a:xfrm>
          <a:prstGeom prst="rect">
            <a:avLst/>
          </a:prstGeom>
        </p:spPr>
        <p:txBody>
          <a:bodyPr wrap="square">
            <a:spAutoFit/>
          </a:bodyPr>
          <a:lstStyle/>
          <a:p>
            <a:pPr algn="just"/>
            <a:r>
              <a:rPr lang="vi-VN" sz="3200">
                <a:solidFill>
                  <a:srgbClr val="002060"/>
                </a:solidFill>
                <a:latin typeface="Cambria" panose="02040503050406030204" pitchFamily="18" charset="0"/>
                <a:ea typeface="Cambria" panose="02040503050406030204" pitchFamily="18" charset="0"/>
              </a:rPr>
              <a:t>Bạn đã từng đi về nhà một mình và đã bày tỏ với mẹ không muốn như vậy. Điều này cho thấy sự lo lắng, bất an và không muốn điều đó lặp lại. Có thể trên đường về nhà, bạn đã từng gặp những tình huống không an toàn. Nên dù chưa có tình huống nào xảy ra nhưng bạn cảm thấy không an toàn khi đi một mình…</a:t>
            </a:r>
            <a:endParaRPr lang="vi-VN" sz="3200" dirty="0">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570450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6775" y="1971586"/>
            <a:ext cx="10277475" cy="2862322"/>
          </a:xfrm>
          <a:prstGeom prst="rect">
            <a:avLst/>
          </a:prstGeom>
        </p:spPr>
        <p:txBody>
          <a:bodyPr wrap="square">
            <a:spAutoFit/>
          </a:bodyPr>
          <a:lstStyle/>
          <a:p>
            <a:pPr lvl="0" algn="just"/>
            <a:r>
              <a:rPr lang="vi-VN" sz="3600">
                <a:solidFill>
                  <a:srgbClr val="002060"/>
                </a:solidFill>
                <a:latin typeface="Cambria" panose="02040503050406030204" pitchFamily="18" charset="0"/>
                <a:ea typeface="Cambria" panose="02040503050406030204" pitchFamily="18" charset="0"/>
              </a:rPr>
              <a:t>Bạn đi tham quan cắm trại ở nơi hoang vu vắng vẻ, không có người. Bạn đi vào nhà vệ sinh một mình mà có người lạ với thái độ không thân thiện, rất khả nghi đi theo sau bạn, bạn có thể bị bắt cóc, đe doạ , đánh đập..</a:t>
            </a:r>
            <a:endParaRPr lang="vi-VN" sz="3600" dirty="0">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536520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DB4A453-294D-28A3-A509-EB6AC2412706}"/>
              </a:ext>
            </a:extLst>
          </p:cNvPr>
          <p:cNvPicPr>
            <a:picLocks noChangeAspect="1"/>
          </p:cNvPicPr>
          <p:nvPr/>
        </p:nvPicPr>
        <p:blipFill>
          <a:blip r:embed="rId3"/>
          <a:stretch>
            <a:fillRect/>
          </a:stretch>
        </p:blipFill>
        <p:spPr>
          <a:xfrm>
            <a:off x="791255" y="1758722"/>
            <a:ext cx="4339988" cy="3324907"/>
          </a:xfrm>
          <a:prstGeom prst="rect">
            <a:avLst/>
          </a:prstGeom>
        </p:spPr>
      </p:pic>
      <p:sp>
        <p:nvSpPr>
          <p:cNvPr id="2" name="Rectangle 1"/>
          <p:cNvSpPr/>
          <p:nvPr/>
        </p:nvSpPr>
        <p:spPr>
          <a:xfrm>
            <a:off x="5372100" y="1895386"/>
            <a:ext cx="6096000" cy="3539430"/>
          </a:xfrm>
          <a:prstGeom prst="rect">
            <a:avLst/>
          </a:prstGeom>
        </p:spPr>
        <p:txBody>
          <a:bodyPr>
            <a:spAutoFit/>
          </a:bodyPr>
          <a:lstStyle/>
          <a:p>
            <a:pPr lvl="0" algn="just"/>
            <a:r>
              <a:rPr lang="vi-VN" sz="3200">
                <a:solidFill>
                  <a:srgbClr val="002060"/>
                </a:solidFill>
                <a:latin typeface="Cambria" panose="02040503050406030204" pitchFamily="18" charset="0"/>
                <a:ea typeface="Cambria" panose="02040503050406030204" pitchFamily="18" charset="0"/>
              </a:rPr>
              <a:t>Xung quanh không có người nào, nếu bạn bê đồ vào nhà cùng bác trai sẽ không ai biết bạn vào nhà bác. Nếu bạn bê đồ vào trong nhà cùng bác thì chỉ có một mình bạn với bác trai không phải là người ruột thịt.</a:t>
            </a:r>
            <a:endParaRPr lang="vi-VN" sz="3200" dirty="0">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522930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225C0AE-FDB3-458C-8DE6-938505A69380"/>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 {&amp;${F07901DA-7FC5-4D2C-8D13-90B7F1D7D8FF}&quot;,&quot;C:\\Users\\Truong\\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Phòng tránh bị xâm hại ( Tiêt 2)"/>
</p:tagLst>
</file>

<file path=ppt/tags/tag2.xml><?xml version="1.0" encoding="utf-8"?>
<p:tagLst xmlns:a="http://schemas.openxmlformats.org/drawingml/2006/main" xmlns:r="http://schemas.openxmlformats.org/officeDocument/2006/relationships" xmlns:p="http://schemas.openxmlformats.org/presentationml/2006/main">
  <p:tag name="GENSWF_SLIDE_UID" val="{AA40B8B5-398F-486C-98B6-CBC79EF86D8D}:745"/>
</p:tagLst>
</file>

<file path=ppt/tags/tag3.xml><?xml version="1.0" encoding="utf-8"?>
<p:tagLst xmlns:a="http://schemas.openxmlformats.org/drawingml/2006/main" xmlns:r="http://schemas.openxmlformats.org/officeDocument/2006/relationships" xmlns:p="http://schemas.openxmlformats.org/presentationml/2006/main">
  <p:tag name="GENSWF_SLIDE_UID" val="{45DFF151-F62B-4D9B-BA22-34B14B3AB5FB}:722"/>
</p:tagLst>
</file>

<file path=ppt/tags/tag4.xml><?xml version="1.0" encoding="utf-8"?>
<p:tagLst xmlns:a="http://schemas.openxmlformats.org/drawingml/2006/main" xmlns:r="http://schemas.openxmlformats.org/officeDocument/2006/relationships" xmlns:p="http://schemas.openxmlformats.org/presentationml/2006/main">
  <p:tag name="GENSWF_SLIDE_UID" val="{D203CA22-D7F8-4E80-BEC3-33F0EF217323}:758"/>
</p:tagLst>
</file>

<file path=ppt/tags/tag5.xml><?xml version="1.0" encoding="utf-8"?>
<p:tagLst xmlns:a="http://schemas.openxmlformats.org/drawingml/2006/main" xmlns:r="http://schemas.openxmlformats.org/officeDocument/2006/relationships" xmlns:p="http://schemas.openxmlformats.org/presentationml/2006/main">
  <p:tag name="GENSWF_SLIDE_UID" val="{1EC2B2BF-0F87-4809-A9D2-02A1C4CDB1BB}:775"/>
</p:tagLst>
</file>

<file path=ppt/tags/tag6.xml><?xml version="1.0" encoding="utf-8"?>
<p:tagLst xmlns:a="http://schemas.openxmlformats.org/drawingml/2006/main" xmlns:r="http://schemas.openxmlformats.org/officeDocument/2006/relationships" xmlns:p="http://schemas.openxmlformats.org/presentationml/2006/main">
  <p:tag name="GENSWF_SLIDE_UID" val="{90F2D5A6-F1E5-49B1-AAEE-F00D218D7A15}:2007577161"/>
</p:tagLst>
</file>

<file path=ppt/tags/tag7.xml><?xml version="1.0" encoding="utf-8"?>
<p:tagLst xmlns:a="http://schemas.openxmlformats.org/drawingml/2006/main" xmlns:r="http://schemas.openxmlformats.org/officeDocument/2006/relationships" xmlns:p="http://schemas.openxmlformats.org/presentationml/2006/main">
  <p:tag name="GENSWF_SLIDE_UID" val="{AF9B4764-FF6E-491D-B7EE-11F526F5BBB9}:2007577162"/>
</p:tagLst>
</file>

<file path=ppt/tags/tag8.xml><?xml version="1.0" encoding="utf-8"?>
<p:tagLst xmlns:a="http://schemas.openxmlformats.org/drawingml/2006/main" xmlns:r="http://schemas.openxmlformats.org/officeDocument/2006/relationships" xmlns:p="http://schemas.openxmlformats.org/presentationml/2006/main">
  <p:tag name="GENSWF_SLIDE_UID" val="{0CF170CC-5CBA-471C-B796-9DAB63A87229}:2007577163"/>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265</Words>
  <Application>Microsoft Office PowerPoint</Application>
  <PresentationFormat>Widescreen</PresentationFormat>
  <Paragraphs>6</Paragraphs>
  <Slides>7</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vt:i4>
      </vt:variant>
    </vt:vector>
  </HeadingPairs>
  <TitlesOfParts>
    <vt:vector size="17" baseType="lpstr">
      <vt:lpstr>宋体</vt:lpstr>
      <vt:lpstr>Arial</vt:lpstr>
      <vt:lpstr>Calibri</vt:lpstr>
      <vt:lpstr>Calibri Light</vt:lpstr>
      <vt:lpstr>Cambria</vt:lpstr>
      <vt:lpstr>SVN-Newton</vt:lpstr>
      <vt:lpstr>Times New Roman</vt:lpstr>
      <vt:lpstr>字魂59号-创粗黑</vt:lpstr>
      <vt:lpstr>第一PPT，www.1ppt.com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tránh bị xâm hại ( Tiêt 2)</dc:title>
  <dc:creator>Thao Tran</dc:creator>
  <cp:lastModifiedBy>STD_NHA</cp:lastModifiedBy>
  <cp:revision>69</cp:revision>
  <dcterms:created xsi:type="dcterms:W3CDTF">2023-11-08T01:02:15Z</dcterms:created>
  <dcterms:modified xsi:type="dcterms:W3CDTF">2025-04-08T08:50:17Z</dcterms:modified>
</cp:coreProperties>
</file>