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tags/tag17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0" r:id="rId3"/>
    <p:sldMasterId id="2147483732" r:id="rId4"/>
    <p:sldMasterId id="2147483766" r:id="rId5"/>
  </p:sldMasterIdLst>
  <p:notesMasterIdLst>
    <p:notesMasterId r:id="rId21"/>
  </p:notesMasterIdLst>
  <p:sldIdLst>
    <p:sldId id="347" r:id="rId6"/>
    <p:sldId id="350" r:id="rId7"/>
    <p:sldId id="264" r:id="rId8"/>
    <p:sldId id="536" r:id="rId9"/>
    <p:sldId id="537" r:id="rId10"/>
    <p:sldId id="538" r:id="rId11"/>
    <p:sldId id="539" r:id="rId12"/>
    <p:sldId id="540" r:id="rId13"/>
    <p:sldId id="541" r:id="rId14"/>
    <p:sldId id="543" r:id="rId15"/>
    <p:sldId id="389" r:id="rId16"/>
    <p:sldId id="544" r:id="rId17"/>
    <p:sldId id="545" r:id="rId18"/>
    <p:sldId id="353" r:id="rId19"/>
    <p:sldId id="275" r:id="rId20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E5F6FF"/>
    <a:srgbClr val="FDF3ED"/>
    <a:srgbClr val="546A79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94660"/>
  </p:normalViewPr>
  <p:slideViewPr>
    <p:cSldViewPr snapToGrid="0">
      <p:cViewPr varScale="1">
        <p:scale>
          <a:sx n="53" d="100"/>
          <a:sy n="53" d="100"/>
        </p:scale>
        <p:origin x="7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3E79F-8FFA-4035-BCC1-97FDC506DC9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C9894-CA3D-4ED8-9F7D-57A290CE55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4808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6586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524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7580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447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893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BA3BC0-4B8A-453D-B965-8968036FA18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1455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BAAB4C-4665-4E76-82BF-51C4F04F0D2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27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37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889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24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496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10335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40783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04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4C9894-CA3D-4ED8-9F7D-57A290CE55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52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F634-2952-4C25-8EE6-E3F97401AD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F4ED4D9-41D3-4789-9496-04EF70B7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9BADB1-9CA5-4A20-9B9A-7B429C03F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2C8CE8A-A5E7-41C9-90E1-A6822579A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5CDAB8A-32C9-46BA-B541-E1E2E0542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4470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8863A5-CC72-42E6-91B3-E00DB38C4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8D94B05-07BD-49C2-9AD4-179BFBA47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836934E-71EB-49A7-AC15-E7A97E7AD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4357A71-450D-44A3-81D6-CC798E93F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BBAE83-49AE-4577-ABB7-9D3BB878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23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77AA57-8C30-458F-ACBA-6AB7361AE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B6E291F-571C-4DC7-945D-8DD5C2B9D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14D79B-A3DB-4BF4-B39E-FC56679C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ED841A-2348-46F1-80A3-3F045FCA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08034-0AC8-4764-8AF5-7CFF35D6D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51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7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0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875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58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511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5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00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41D196-1644-4884-A18A-9EE990266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A541A7-F3B7-4117-BED7-4C47A63B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D78433-CAD6-48BE-8486-71FDAA404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4D34008-AE46-4421-8FF8-0ACE75A7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DB0EF3-F2DE-4C25-B7A5-960329E8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762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9819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53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2025/4/8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71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24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2" y="-766119"/>
            <a:ext cx="12499219" cy="762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9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198" y="296562"/>
            <a:ext cx="9737802" cy="656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32828" y="731324"/>
            <a:ext cx="12499219" cy="5990151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 rot="10800000">
            <a:off x="0" y="-1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57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gradFill flip="none" rotWithShape="1">
          <a:gsLst>
            <a:gs pos="0">
              <a:srgbClr val="FEA4B9"/>
            </a:gs>
            <a:gs pos="84000">
              <a:schemeClr val="accent1">
                <a:lumMod val="45000"/>
                <a:lumOff val="55000"/>
              </a:schemeClr>
            </a:gs>
            <a:gs pos="96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5" t="-1" r="14429" b="54660"/>
          <a:stretch/>
        </p:blipFill>
        <p:spPr>
          <a:xfrm>
            <a:off x="-20782" y="2840185"/>
            <a:ext cx="12233564" cy="4017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8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86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E3E9D74-5BB6-4966-9234-7F84F06D5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FFA2FCA-55B8-4411-AFD8-153B50074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B91848-3604-4F37-BB36-E297D2753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458473-E533-4EF3-B1AF-1FD9BB18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0DAE1B-11F5-4385-BA7B-93E3B526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386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722F30-70BE-4597-A895-59AEB4C92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6FEE731-1190-4992-B751-DB49E6C1D1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FD284B-B6B1-48C0-8F32-41776A48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2B0B980-E977-472A-8868-0AC1864A1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43110A-A836-4098-93F2-E5780AD26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E64915A-A193-411A-A123-3E4512421B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98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EEAB96-CF87-4C6B-9D06-7EE1D08E9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1DED4BC-F33A-453C-A1D8-00EC72012D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BA66174-3328-40E4-AADF-655C79A2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0B7521-C9F1-465B-9A65-1E05966CF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D2B5226-FFCF-47FD-8A07-DAABD31F1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5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4ADCB6-9944-487D-9339-D429E54F5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0CC48A-4DB0-4747-87C6-E3CD40A6AB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2325A1-5419-4E2B-9422-B4F96BE3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5C473B-7264-4ACF-B508-9761DA127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E3F195-0716-4886-9A07-BFC1B0CD1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87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4D0605-B108-46D7-8369-6571864D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612184A-C5D1-4BC3-AEB2-F4095F6ED6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DC8794A-BBDE-4DD3-84CE-2B9CE10FD3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BFD6E4-B295-43C9-AC11-8D2495366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4026BDD-5B50-41BE-834C-03AB1437D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A523A-D7AA-4E6B-9B52-4758EF8D0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4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910AE6-1F57-4A31-9008-4D642F755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B168356-DBF6-4A4D-91C7-182CC85AC3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88A8EBA-0DAD-42EA-99C2-D23C5D714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24EC4D-F1E5-42BF-AFD6-2E141A5BD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188FE428-6272-4BC6-8559-9529B37B8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5287C14-A4B0-4F1B-8E5A-89FD2936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352E029-3449-4023-9BA3-A4E0A6450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4F19327-B133-498A-A50A-1F9E4892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EF83B-0EA5-44BA-9824-F0CD83C6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5276493-8949-47D2-A31E-3697CEF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069DD12-9FA1-45D2-B798-8B1996D6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72593E-3FD8-4528-9339-AF8B4BCDA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3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07E2CB0-1E5C-4D6D-8111-447F54842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D0671E-0D48-4AD2-B6F8-A60BEC6A6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A83C7DF-BD4D-4BD1-A6E5-33605320F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259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4FA292-E5C1-4436-8CB5-FF9B52353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76F139C-6E8C-48D5-9B1D-F837030FA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76395EF-8A55-4F9D-9A62-6326B2CB47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67B5ECA-415D-4C02-B62A-EEE0C0B32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B24AC3-FF5A-4D6A-B3E3-E0E8DB81B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6ECFD3-2BFB-4F9D-A971-22CBC6F3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99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1359480-BF99-455B-8924-27B75A842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CA4AF-F2C7-48AF-BDEB-57BD3FC394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E2D3FEF-98B1-46F2-AD44-1B510962D7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8C2AF9-1C3B-4D55-97BD-2BB1383D6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44BE4BD-6DB2-4DF4-981D-42B25252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CE029D5-AEBD-4748-A5C9-0D123DDD8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28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988ED7-2FAC-4121-96E5-A1EA6984F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17EA459-805A-404B-BAE6-CC8ABD2A0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91E2DCD-6EF3-47CA-939F-0E285CE59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265381-C04B-4041-BE83-838879FF6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F0E4938-3DA9-4A01-BE41-ED1A6BC9E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0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B379C-0506-4E6B-96A9-58CBC0264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0FDD4B2-C0D3-409A-BC73-8E1EBA8E7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91797F7-9D43-47B8-9B7C-0ABB517B1F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0DE06-15CE-4DF9-B08B-BD725ADBB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CDFDE7-F840-46A0-96E5-EC51D5104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925EEA-26B2-433D-B69E-A3F509605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48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6A4BD1E-BF89-43F2-8863-4388E88DA7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6059926-E9D8-4839-90D7-677D8533BA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942A72-9BD4-4F4F-9B99-39C3A0CE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7E3195-430C-4F02-B143-7B4DB1CAD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027511-DB12-4B6E-A7F3-400C42BF8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764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26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72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6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3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3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28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6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5FC9F51-4CBA-440B-A038-BFD2E33DC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3A5EF82-411C-4A1A-91AB-B66C3FDB3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D525AE8-B0A8-4271-BD85-C74FB5340F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2900F73-046E-4994-8C19-1967CA6618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F48C15D-1F41-494C-A9D6-6ABD4040C5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C7A981B-840C-4E45-B350-45229C5E6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B0D9D4A-DFE1-442A-81B4-2890E8763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9016879-167F-4E43-A27C-6D7F79C4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34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95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81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AFBC1-F364-42F3-9538-BB3512088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996F2D-D165-43D2-BD9D-06F656C5D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BF87568-4432-43E3-952F-C29B16E8F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5B49DF6-AE43-4318-BCCE-443F85C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96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D3D442-FC8F-4566-AF80-FED47D977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CD7897D-F5B7-4175-AE98-5053C4FB4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8DE37A7-426F-47AC-90E4-0228D5950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41DF714-2A14-400B-8451-8B903A336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5590" b="17332"/>
          <a:stretch/>
        </p:blipFill>
        <p:spPr>
          <a:xfrm>
            <a:off x="0" y="5001065"/>
            <a:ext cx="6858000" cy="1856935"/>
          </a:xfrm>
          <a:prstGeom prst="round1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C416740-6B53-47A2-8EAE-0CA56918D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700" b="100000" l="0" r="100000"/>
                    </a14:imgEffect>
                    <a14:imgEffect>
                      <a14:saturation sat="69000"/>
                    </a14:imgEffect>
                    <a14:imgEffect>
                      <a14:brightnessContrast bright="10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55589" b="17333"/>
          <a:stretch/>
        </p:blipFill>
        <p:spPr>
          <a:xfrm flipH="1">
            <a:off x="6858000" y="5001065"/>
            <a:ext cx="5334000" cy="1856935"/>
          </a:xfrm>
          <a:prstGeom prst="round1Rect">
            <a:avLst/>
          </a:prstGeom>
        </p:spPr>
      </p:pic>
    </p:spTree>
    <p:extLst>
      <p:ext uri="{BB962C8B-B14F-4D97-AF65-F5344CB8AC3E}">
        <p14:creationId xmlns:p14="http://schemas.microsoft.com/office/powerpoint/2010/main" val="39779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022013-1B4B-475C-9B73-984551047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D5E6C6-B077-4A95-824A-7B0FD354E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7209E23-47FF-400C-BC15-28EED06CA2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E2D5361-4726-4055-AFCE-7B06BA7C2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ADB5ED-DD6E-4E33-B634-9575F4A20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8A70E4-6853-4044-9A84-2D424DA5A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650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2B14CF-E703-4C5D-9C88-814FC49E6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FCE9F7F-997B-488D-AD79-7E51FD09A5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C5B8B0F-662D-46DB-804F-D33D0C6B08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A30281-24A2-468C-95C6-5D0B4F040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D9E2CF0-3D3B-4B9B-AC2A-EEC8FDEF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A7CD578-C661-4160-B113-0CF1D41C3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707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D76B533A-9ECD-48C0-8B09-2B74A019C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B0D41B-80E3-4AEF-BA51-A9A328CF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EBE480-C3EE-4F03-8379-C2F08D466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7FA6-D00E-43C0-8EA8-FE8465830FDD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151584-EEE5-4DCE-B450-CD07293D20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5798EA-3E98-4C90-8473-EDB262BCE9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A3D6BA-292A-4106-86C4-0D0E1CAA5B2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8293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5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F53A21D4-9D8E-41AB-BDC2-8CA502A9B67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2025/4/8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4939B1A-D5CD-4394-9DA0-DACD796AB5C4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851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8325228" y="6545425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优秀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Word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www.1ppt.com/word/              Excel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www.1ppt.com/excel/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资料下载：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www.1ppt.com/ziliao/      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范文下载：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www.1ppt.com/fanwen/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试卷下载：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www.1ppt.com/shiti/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教案下载：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www.1ppt.com/jiaoan/  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  <a:endParaRPr lang="zh-CN" altLang="en-US" sz="100" dirty="0">
              <a:solidFill>
                <a:prstClr val="white"/>
              </a:solidFill>
              <a:latin typeface="Calibri"/>
              <a:ea typeface="宋体"/>
            </a:endParaRP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7DF5B34-9C77-45C5-85E9-3A015F81C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83B889-F396-45DA-B161-724BF9F2F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4E844D-DE4F-4FAF-BFDE-BA985070E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05ECC-05DB-4A25-8E6A-E61FCA6F5619}" type="datetimeFigureOut">
              <a:rPr lang="zh-CN" altLang="en-US" smtClean="0"/>
              <a:t>2025/4/8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C921ED0-E56D-4194-9FFA-E75DFB455F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ACCD2A-BB2D-4007-B138-721B1B1A3C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56C03-FDBE-437B-B3E2-8C9625E2827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6C911A-9196-4F09-87BE-8803B4E812A0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2E8FB4BF-33B8-43C6-9F82-8C279FED7E46}"/>
              </a:ext>
            </a:extLst>
          </p:cNvPr>
          <p:cNvSpPr/>
          <p:nvPr userDrawn="1"/>
        </p:nvSpPr>
        <p:spPr>
          <a:xfrm>
            <a:off x="435426" y="551544"/>
            <a:ext cx="11306629" cy="5775778"/>
          </a:xfrm>
          <a:prstGeom prst="roundRect">
            <a:avLst>
              <a:gd name="adj" fmla="val 9362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26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1C773-6C50-47CB-B854-40F0C6CE833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4/8/2025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C3A12-48ED-4AB8-9E17-214843E3FA8A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520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1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17.emf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hemeOverride" Target="../theme/themeOverride2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íṩľíḋê">
            <a:extLst>
              <a:ext uri="{FF2B5EF4-FFF2-40B4-BE49-F238E27FC236}">
                <a16:creationId xmlns:a16="http://schemas.microsoft.com/office/drawing/2014/main" id="{27DC053B-B3A6-43D7-97A2-F8AE3007BFB0}"/>
              </a:ext>
            </a:extLst>
          </p:cNvPr>
          <p:cNvSpPr/>
          <p:nvPr/>
        </p:nvSpPr>
        <p:spPr bwMode="auto">
          <a:xfrm>
            <a:off x="10109973" y="1546925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E867CE64-92FA-4133-B056-2FF65A9C4005}"/>
              </a:ext>
            </a:extLst>
          </p:cNvPr>
          <p:cNvGrpSpPr/>
          <p:nvPr/>
        </p:nvGrpSpPr>
        <p:grpSpPr>
          <a:xfrm>
            <a:off x="991575" y="2068451"/>
            <a:ext cx="2825718" cy="1696526"/>
            <a:chOff x="9025957" y="-2162931"/>
            <a:chExt cx="2298700" cy="1208088"/>
          </a:xfrm>
        </p:grpSpPr>
        <p:sp>
          <p:nvSpPr>
            <p:cNvPr id="125" name="íSļídè">
              <a:extLst>
                <a:ext uri="{FF2B5EF4-FFF2-40B4-BE49-F238E27FC236}">
                  <a16:creationId xmlns:a16="http://schemas.microsoft.com/office/drawing/2014/main" id="{77BC134E-F66B-4E54-A056-7B8EEE022167}"/>
                </a:ext>
              </a:extLst>
            </p:cNvPr>
            <p:cNvSpPr/>
            <p:nvPr/>
          </p:nvSpPr>
          <p:spPr bwMode="auto">
            <a:xfrm>
              <a:off x="11016682" y="-1048506"/>
              <a:ext cx="111125" cy="49213"/>
            </a:xfrm>
            <a:custGeom>
              <a:avLst/>
              <a:gdLst>
                <a:gd name="T0" fmla="*/ 2 w 32"/>
                <a:gd name="T1" fmla="*/ 14 h 14"/>
                <a:gd name="T2" fmla="*/ 29 w 32"/>
                <a:gd name="T3" fmla="*/ 13 h 14"/>
                <a:gd name="T4" fmla="*/ 31 w 32"/>
                <a:gd name="T5" fmla="*/ 12 h 14"/>
                <a:gd name="T6" fmla="*/ 1 w 32"/>
                <a:gd name="T7" fmla="*/ 12 h 14"/>
                <a:gd name="T8" fmla="*/ 2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2" y="14"/>
                  </a:moveTo>
                  <a:cubicBezTo>
                    <a:pt x="10" y="10"/>
                    <a:pt x="23" y="2"/>
                    <a:pt x="29" y="13"/>
                  </a:cubicBezTo>
                  <a:cubicBezTo>
                    <a:pt x="30" y="14"/>
                    <a:pt x="32" y="13"/>
                    <a:pt x="31" y="12"/>
                  </a:cubicBezTo>
                  <a:cubicBezTo>
                    <a:pt x="24" y="0"/>
                    <a:pt x="11" y="7"/>
                    <a:pt x="1" y="12"/>
                  </a:cubicBezTo>
                  <a:cubicBezTo>
                    <a:pt x="0" y="12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iṣlîḍê">
              <a:extLst>
                <a:ext uri="{FF2B5EF4-FFF2-40B4-BE49-F238E27FC236}">
                  <a16:creationId xmlns:a16="http://schemas.microsoft.com/office/drawing/2014/main" id="{7B2672BC-8C14-42DC-975B-86DBD0F3654A}"/>
                </a:ext>
              </a:extLst>
            </p:cNvPr>
            <p:cNvSpPr/>
            <p:nvPr/>
          </p:nvSpPr>
          <p:spPr bwMode="auto">
            <a:xfrm>
              <a:off x="11119870" y="-999293"/>
              <a:ext cx="14288" cy="14288"/>
            </a:xfrm>
            <a:custGeom>
              <a:avLst/>
              <a:gdLst>
                <a:gd name="T0" fmla="*/ 2 w 4"/>
                <a:gd name="T1" fmla="*/ 1 h 4"/>
                <a:gd name="T2" fmla="*/ 1 w 4"/>
                <a:gd name="T3" fmla="*/ 2 h 4"/>
                <a:gd name="T4" fmla="*/ 2 w 4"/>
                <a:gd name="T5" fmla="*/ 4 h 4"/>
                <a:gd name="T6" fmla="*/ 4 w 4"/>
                <a:gd name="T7" fmla="*/ 2 h 4"/>
                <a:gd name="T8" fmla="*/ 2 w 4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2" y="1"/>
                    <a:pt x="1" y="2"/>
                    <a:pt x="1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3"/>
                    <a:pt x="3" y="3"/>
                    <a:pt x="4" y="2"/>
                  </a:cubicBezTo>
                  <a:cubicBezTo>
                    <a:pt x="4" y="1"/>
                    <a:pt x="2" y="0"/>
                    <a:pt x="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iśḷídê">
              <a:extLst>
                <a:ext uri="{FF2B5EF4-FFF2-40B4-BE49-F238E27FC236}">
                  <a16:creationId xmlns:a16="http://schemas.microsoft.com/office/drawing/2014/main" id="{C80E2A8A-D675-4150-81F4-EBE288DCAEAD}"/>
                </a:ext>
              </a:extLst>
            </p:cNvPr>
            <p:cNvSpPr/>
            <p:nvPr/>
          </p:nvSpPr>
          <p:spPr bwMode="auto">
            <a:xfrm>
              <a:off x="11130982" y="-989768"/>
              <a:ext cx="11113" cy="11113"/>
            </a:xfrm>
            <a:custGeom>
              <a:avLst/>
              <a:gdLst>
                <a:gd name="T0" fmla="*/ 1 w 3"/>
                <a:gd name="T1" fmla="*/ 1 h 3"/>
                <a:gd name="T2" fmla="*/ 1 w 3"/>
                <a:gd name="T3" fmla="*/ 1 h 3"/>
                <a:gd name="T4" fmla="*/ 2 w 3"/>
                <a:gd name="T5" fmla="*/ 2 h 3"/>
                <a:gd name="T6" fmla="*/ 2 w 3"/>
                <a:gd name="T7" fmla="*/ 2 h 3"/>
                <a:gd name="T8" fmla="*/ 0 w 3"/>
                <a:gd name="T9" fmla="*/ 1 h 3"/>
                <a:gd name="T10" fmla="*/ 0 w 3"/>
                <a:gd name="T11" fmla="*/ 2 h 3"/>
                <a:gd name="T12" fmla="*/ 2 w 3"/>
                <a:gd name="T13" fmla="*/ 3 h 3"/>
                <a:gd name="T14" fmla="*/ 3 w 3"/>
                <a:gd name="T15" fmla="*/ 2 h 3"/>
                <a:gd name="T16" fmla="*/ 1 w 3"/>
                <a:gd name="T1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3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0" y="0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3" y="1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î$líďé">
              <a:extLst>
                <a:ext uri="{FF2B5EF4-FFF2-40B4-BE49-F238E27FC236}">
                  <a16:creationId xmlns:a16="http://schemas.microsoft.com/office/drawing/2014/main" id="{ECCB9A23-D3A9-4C10-8BD9-4CE9E4B35F64}"/>
                </a:ext>
              </a:extLst>
            </p:cNvPr>
            <p:cNvSpPr/>
            <p:nvPr/>
          </p:nvSpPr>
          <p:spPr bwMode="auto">
            <a:xfrm>
              <a:off x="11130982" y="-978656"/>
              <a:ext cx="17463" cy="14288"/>
            </a:xfrm>
            <a:custGeom>
              <a:avLst/>
              <a:gdLst>
                <a:gd name="T0" fmla="*/ 3 w 5"/>
                <a:gd name="T1" fmla="*/ 0 h 4"/>
                <a:gd name="T2" fmla="*/ 1 w 5"/>
                <a:gd name="T3" fmla="*/ 2 h 4"/>
                <a:gd name="T4" fmla="*/ 3 w 5"/>
                <a:gd name="T5" fmla="*/ 3 h 4"/>
                <a:gd name="T6" fmla="*/ 4 w 5"/>
                <a:gd name="T7" fmla="*/ 2 h 4"/>
                <a:gd name="T8" fmla="*/ 3 w 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1"/>
                    <a:pt x="2" y="1"/>
                    <a:pt x="1" y="2"/>
                  </a:cubicBezTo>
                  <a:cubicBezTo>
                    <a:pt x="0" y="2"/>
                    <a:pt x="2" y="4"/>
                    <a:pt x="3" y="3"/>
                  </a:cubicBezTo>
                  <a:cubicBezTo>
                    <a:pt x="3" y="3"/>
                    <a:pt x="4" y="2"/>
                    <a:pt x="4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îśļïḓè">
              <a:extLst>
                <a:ext uri="{FF2B5EF4-FFF2-40B4-BE49-F238E27FC236}">
                  <a16:creationId xmlns:a16="http://schemas.microsoft.com/office/drawing/2014/main" id="{99AE3911-425B-4452-BF23-C5808A9DA416}"/>
                </a:ext>
              </a:extLst>
            </p:cNvPr>
            <p:cNvSpPr/>
            <p:nvPr/>
          </p:nvSpPr>
          <p:spPr bwMode="auto">
            <a:xfrm>
              <a:off x="11165907" y="-2131181"/>
              <a:ext cx="158750" cy="147638"/>
            </a:xfrm>
            <a:custGeom>
              <a:avLst/>
              <a:gdLst>
                <a:gd name="T0" fmla="*/ 46 w 46"/>
                <a:gd name="T1" fmla="*/ 2 h 43"/>
                <a:gd name="T2" fmla="*/ 46 w 46"/>
                <a:gd name="T3" fmla="*/ 4 h 43"/>
                <a:gd name="T4" fmla="*/ 45 w 46"/>
                <a:gd name="T5" fmla="*/ 7 h 43"/>
                <a:gd name="T6" fmla="*/ 43 w 46"/>
                <a:gd name="T7" fmla="*/ 11 h 43"/>
                <a:gd name="T8" fmla="*/ 41 w 46"/>
                <a:gd name="T9" fmla="*/ 16 h 43"/>
                <a:gd name="T10" fmla="*/ 38 w 46"/>
                <a:gd name="T11" fmla="*/ 20 h 43"/>
                <a:gd name="T12" fmla="*/ 31 w 46"/>
                <a:gd name="T13" fmla="*/ 29 h 43"/>
                <a:gd name="T14" fmla="*/ 21 w 46"/>
                <a:gd name="T15" fmla="*/ 36 h 43"/>
                <a:gd name="T16" fmla="*/ 16 w 46"/>
                <a:gd name="T17" fmla="*/ 39 h 43"/>
                <a:gd name="T18" fmla="*/ 12 w 46"/>
                <a:gd name="T19" fmla="*/ 40 h 43"/>
                <a:gd name="T20" fmla="*/ 8 w 46"/>
                <a:gd name="T21" fmla="*/ 42 h 43"/>
                <a:gd name="T22" fmla="*/ 5 w 46"/>
                <a:gd name="T23" fmla="*/ 42 h 43"/>
                <a:gd name="T24" fmla="*/ 2 w 46"/>
                <a:gd name="T25" fmla="*/ 43 h 43"/>
                <a:gd name="T26" fmla="*/ 0 w 46"/>
                <a:gd name="T27" fmla="*/ 41 h 43"/>
                <a:gd name="T28" fmla="*/ 1 w 46"/>
                <a:gd name="T29" fmla="*/ 40 h 43"/>
                <a:gd name="T30" fmla="*/ 1 w 46"/>
                <a:gd name="T31" fmla="*/ 40 h 43"/>
                <a:gd name="T32" fmla="*/ 4 w 46"/>
                <a:gd name="T33" fmla="*/ 39 h 43"/>
                <a:gd name="T34" fmla="*/ 10 w 46"/>
                <a:gd name="T35" fmla="*/ 37 h 43"/>
                <a:gd name="T36" fmla="*/ 15 w 46"/>
                <a:gd name="T37" fmla="*/ 35 h 43"/>
                <a:gd name="T38" fmla="*/ 19 w 46"/>
                <a:gd name="T39" fmla="*/ 33 h 43"/>
                <a:gd name="T40" fmla="*/ 23 w 46"/>
                <a:gd name="T41" fmla="*/ 30 h 43"/>
                <a:gd name="T42" fmla="*/ 28 w 46"/>
                <a:gd name="T43" fmla="*/ 26 h 43"/>
                <a:gd name="T44" fmla="*/ 35 w 46"/>
                <a:gd name="T45" fmla="*/ 18 h 43"/>
                <a:gd name="T46" fmla="*/ 38 w 46"/>
                <a:gd name="T47" fmla="*/ 14 h 43"/>
                <a:gd name="T48" fmla="*/ 40 w 46"/>
                <a:gd name="T49" fmla="*/ 10 h 43"/>
                <a:gd name="T50" fmla="*/ 43 w 46"/>
                <a:gd name="T51" fmla="*/ 3 h 43"/>
                <a:gd name="T52" fmla="*/ 44 w 46"/>
                <a:gd name="T53" fmla="*/ 1 h 43"/>
                <a:gd name="T54" fmla="*/ 45 w 46"/>
                <a:gd name="T55" fmla="*/ 0 h 43"/>
                <a:gd name="T56" fmla="*/ 46 w 46"/>
                <a:gd name="T5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" h="43">
                  <a:moveTo>
                    <a:pt x="46" y="2"/>
                  </a:moveTo>
                  <a:cubicBezTo>
                    <a:pt x="46" y="2"/>
                    <a:pt x="46" y="3"/>
                    <a:pt x="46" y="4"/>
                  </a:cubicBezTo>
                  <a:cubicBezTo>
                    <a:pt x="45" y="5"/>
                    <a:pt x="45" y="6"/>
                    <a:pt x="45" y="7"/>
                  </a:cubicBezTo>
                  <a:cubicBezTo>
                    <a:pt x="44" y="8"/>
                    <a:pt x="44" y="10"/>
                    <a:pt x="43" y="11"/>
                  </a:cubicBezTo>
                  <a:cubicBezTo>
                    <a:pt x="43" y="13"/>
                    <a:pt x="42" y="14"/>
                    <a:pt x="41" y="16"/>
                  </a:cubicBezTo>
                  <a:cubicBezTo>
                    <a:pt x="40" y="17"/>
                    <a:pt x="39" y="19"/>
                    <a:pt x="38" y="20"/>
                  </a:cubicBezTo>
                  <a:cubicBezTo>
                    <a:pt x="36" y="23"/>
                    <a:pt x="34" y="26"/>
                    <a:pt x="31" y="29"/>
                  </a:cubicBezTo>
                  <a:cubicBezTo>
                    <a:pt x="28" y="32"/>
                    <a:pt x="24" y="34"/>
                    <a:pt x="21" y="36"/>
                  </a:cubicBezTo>
                  <a:cubicBezTo>
                    <a:pt x="19" y="37"/>
                    <a:pt x="18" y="38"/>
                    <a:pt x="16" y="39"/>
                  </a:cubicBezTo>
                  <a:cubicBezTo>
                    <a:pt x="15" y="39"/>
                    <a:pt x="13" y="40"/>
                    <a:pt x="12" y="40"/>
                  </a:cubicBezTo>
                  <a:cubicBezTo>
                    <a:pt x="10" y="41"/>
                    <a:pt x="9" y="41"/>
                    <a:pt x="8" y="42"/>
                  </a:cubicBezTo>
                  <a:cubicBezTo>
                    <a:pt x="7" y="42"/>
                    <a:pt x="5" y="42"/>
                    <a:pt x="5" y="42"/>
                  </a:cubicBezTo>
                  <a:cubicBezTo>
                    <a:pt x="3" y="42"/>
                    <a:pt x="2" y="43"/>
                    <a:pt x="2" y="43"/>
                  </a:cubicBezTo>
                  <a:cubicBezTo>
                    <a:pt x="1" y="43"/>
                    <a:pt x="1" y="42"/>
                    <a:pt x="0" y="41"/>
                  </a:cubicBezTo>
                  <a:cubicBezTo>
                    <a:pt x="0" y="41"/>
                    <a:pt x="1" y="40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2" y="40"/>
                    <a:pt x="4" y="39"/>
                  </a:cubicBezTo>
                  <a:cubicBezTo>
                    <a:pt x="6" y="39"/>
                    <a:pt x="8" y="38"/>
                    <a:pt x="10" y="37"/>
                  </a:cubicBezTo>
                  <a:cubicBezTo>
                    <a:pt x="12" y="37"/>
                    <a:pt x="13" y="36"/>
                    <a:pt x="15" y="35"/>
                  </a:cubicBezTo>
                  <a:cubicBezTo>
                    <a:pt x="16" y="34"/>
                    <a:pt x="17" y="34"/>
                    <a:pt x="19" y="33"/>
                  </a:cubicBezTo>
                  <a:cubicBezTo>
                    <a:pt x="20" y="32"/>
                    <a:pt x="22" y="31"/>
                    <a:pt x="23" y="30"/>
                  </a:cubicBezTo>
                  <a:cubicBezTo>
                    <a:pt x="25" y="29"/>
                    <a:pt x="26" y="27"/>
                    <a:pt x="28" y="26"/>
                  </a:cubicBezTo>
                  <a:cubicBezTo>
                    <a:pt x="31" y="23"/>
                    <a:pt x="33" y="21"/>
                    <a:pt x="35" y="18"/>
                  </a:cubicBezTo>
                  <a:cubicBezTo>
                    <a:pt x="36" y="16"/>
                    <a:pt x="37" y="15"/>
                    <a:pt x="38" y="14"/>
                  </a:cubicBezTo>
                  <a:cubicBezTo>
                    <a:pt x="39" y="12"/>
                    <a:pt x="40" y="11"/>
                    <a:pt x="40" y="10"/>
                  </a:cubicBezTo>
                  <a:cubicBezTo>
                    <a:pt x="42" y="7"/>
                    <a:pt x="42" y="5"/>
                    <a:pt x="43" y="3"/>
                  </a:cubicBezTo>
                  <a:cubicBezTo>
                    <a:pt x="44" y="2"/>
                    <a:pt x="44" y="1"/>
                    <a:pt x="44" y="1"/>
                  </a:cubicBezTo>
                  <a:cubicBezTo>
                    <a:pt x="44" y="0"/>
                    <a:pt x="45" y="0"/>
                    <a:pt x="45" y="0"/>
                  </a:cubicBezTo>
                  <a:cubicBezTo>
                    <a:pt x="46" y="0"/>
                    <a:pt x="46" y="1"/>
                    <a:pt x="46" y="2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iṧļîďè">
              <a:extLst>
                <a:ext uri="{FF2B5EF4-FFF2-40B4-BE49-F238E27FC236}">
                  <a16:creationId xmlns:a16="http://schemas.microsoft.com/office/drawing/2014/main" id="{FF0EAF76-3B54-4FEE-B544-AB4F3C0A762F}"/>
                </a:ext>
              </a:extLst>
            </p:cNvPr>
            <p:cNvSpPr/>
            <p:nvPr/>
          </p:nvSpPr>
          <p:spPr bwMode="auto">
            <a:xfrm>
              <a:off x="11137332" y="-1996243"/>
              <a:ext cx="17463" cy="20638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2 h 6"/>
                <a:gd name="T4" fmla="*/ 5 w 5"/>
                <a:gd name="T5" fmla="*/ 3 h 6"/>
                <a:gd name="T6" fmla="*/ 4 w 5"/>
                <a:gd name="T7" fmla="*/ 4 h 6"/>
                <a:gd name="T8" fmla="*/ 4 w 5"/>
                <a:gd name="T9" fmla="*/ 5 h 6"/>
                <a:gd name="T10" fmla="*/ 1 w 5"/>
                <a:gd name="T11" fmla="*/ 5 h 6"/>
                <a:gd name="T12" fmla="*/ 1 w 5"/>
                <a:gd name="T13" fmla="*/ 4 h 6"/>
                <a:gd name="T14" fmla="*/ 0 w 5"/>
                <a:gd name="T15" fmla="*/ 3 h 6"/>
                <a:gd name="T16" fmla="*/ 1 w 5"/>
                <a:gd name="T17" fmla="*/ 1 h 6"/>
                <a:gd name="T18" fmla="*/ 1 w 5"/>
                <a:gd name="T19" fmla="*/ 1 h 6"/>
                <a:gd name="T20" fmla="*/ 4 w 5"/>
                <a:gd name="T2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5" y="3"/>
                    <a:pt x="5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iSľiḍe">
              <a:extLst>
                <a:ext uri="{FF2B5EF4-FFF2-40B4-BE49-F238E27FC236}">
                  <a16:creationId xmlns:a16="http://schemas.microsoft.com/office/drawing/2014/main" id="{DE21EA25-35AD-4416-8DC0-E55BE7A2CABE}"/>
                </a:ext>
              </a:extLst>
            </p:cNvPr>
            <p:cNvSpPr/>
            <p:nvPr/>
          </p:nvSpPr>
          <p:spPr bwMode="auto">
            <a:xfrm>
              <a:off x="11124632" y="-1996243"/>
              <a:ext cx="12700" cy="20638"/>
            </a:xfrm>
            <a:custGeom>
              <a:avLst/>
              <a:gdLst>
                <a:gd name="T0" fmla="*/ 4 w 4"/>
                <a:gd name="T1" fmla="*/ 1 h 6"/>
                <a:gd name="T2" fmla="*/ 4 w 4"/>
                <a:gd name="T3" fmla="*/ 1 h 6"/>
                <a:gd name="T4" fmla="*/ 4 w 4"/>
                <a:gd name="T5" fmla="*/ 3 h 6"/>
                <a:gd name="T6" fmla="*/ 4 w 4"/>
                <a:gd name="T7" fmla="*/ 5 h 6"/>
                <a:gd name="T8" fmla="*/ 3 w 4"/>
                <a:gd name="T9" fmla="*/ 5 h 6"/>
                <a:gd name="T10" fmla="*/ 1 w 4"/>
                <a:gd name="T11" fmla="*/ 5 h 6"/>
                <a:gd name="T12" fmla="*/ 1 w 4"/>
                <a:gd name="T13" fmla="*/ 5 h 6"/>
                <a:gd name="T14" fmla="*/ 0 w 4"/>
                <a:gd name="T15" fmla="*/ 4 h 6"/>
                <a:gd name="T16" fmla="*/ 0 w 4"/>
                <a:gd name="T17" fmla="*/ 3 h 6"/>
                <a:gd name="T18" fmla="*/ 1 w 4"/>
                <a:gd name="T19" fmla="*/ 1 h 6"/>
                <a:gd name="T20" fmla="*/ 1 w 4"/>
                <a:gd name="T21" fmla="*/ 0 h 6"/>
                <a:gd name="T22" fmla="*/ 4 w 4"/>
                <a:gd name="T23" fmla="*/ 0 h 6"/>
                <a:gd name="T24" fmla="*/ 4 w 4"/>
                <a:gd name="T2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" h="6"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4" y="5"/>
                    <a:pt x="3" y="5"/>
                    <a:pt x="3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2" y="0"/>
                    <a:pt x="3" y="0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ï$1ïḓè">
              <a:extLst>
                <a:ext uri="{FF2B5EF4-FFF2-40B4-BE49-F238E27FC236}">
                  <a16:creationId xmlns:a16="http://schemas.microsoft.com/office/drawing/2014/main" id="{2891D241-06E5-405F-B826-F947B0CCAA4F}"/>
                </a:ext>
              </a:extLst>
            </p:cNvPr>
            <p:cNvSpPr/>
            <p:nvPr/>
          </p:nvSpPr>
          <p:spPr bwMode="auto">
            <a:xfrm>
              <a:off x="10729345" y="-2162931"/>
              <a:ext cx="20638" cy="17463"/>
            </a:xfrm>
            <a:custGeom>
              <a:avLst/>
              <a:gdLst>
                <a:gd name="T0" fmla="*/ 6 w 6"/>
                <a:gd name="T1" fmla="*/ 2 h 5"/>
                <a:gd name="T2" fmla="*/ 6 w 6"/>
                <a:gd name="T3" fmla="*/ 3 h 5"/>
                <a:gd name="T4" fmla="*/ 5 w 6"/>
                <a:gd name="T5" fmla="*/ 4 h 5"/>
                <a:gd name="T6" fmla="*/ 3 w 6"/>
                <a:gd name="T7" fmla="*/ 5 h 5"/>
                <a:gd name="T8" fmla="*/ 2 w 6"/>
                <a:gd name="T9" fmla="*/ 5 h 5"/>
                <a:gd name="T10" fmla="*/ 0 w 6"/>
                <a:gd name="T11" fmla="*/ 3 h 5"/>
                <a:gd name="T12" fmla="*/ 0 w 6"/>
                <a:gd name="T13" fmla="*/ 3 h 5"/>
                <a:gd name="T14" fmla="*/ 1 w 6"/>
                <a:gd name="T15" fmla="*/ 2 h 5"/>
                <a:gd name="T16" fmla="*/ 2 w 6"/>
                <a:gd name="T17" fmla="*/ 1 h 5"/>
                <a:gd name="T18" fmla="*/ 4 w 6"/>
                <a:gd name="T19" fmla="*/ 0 h 5"/>
                <a:gd name="T20" fmla="*/ 5 w 6"/>
                <a:gd name="T21" fmla="*/ 0 h 5"/>
                <a:gd name="T22" fmla="*/ 6 w 6"/>
                <a:gd name="T23" fmla="*/ 1 h 5"/>
                <a:gd name="T24" fmla="*/ 6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2"/>
                    <a:pt x="6" y="2"/>
                    <a:pt x="6" y="3"/>
                  </a:cubicBezTo>
                  <a:cubicBezTo>
                    <a:pt x="6" y="3"/>
                    <a:pt x="5" y="4"/>
                    <a:pt x="5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3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5" y="0"/>
                    <a:pt x="5" y="0"/>
                  </a:cubicBezTo>
                  <a:cubicBezTo>
                    <a:pt x="6" y="0"/>
                    <a:pt x="6" y="0"/>
                    <a:pt x="6" y="1"/>
                  </a:cubicBezTo>
                  <a:lnTo>
                    <a:pt x="6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îṡḻiḓe">
              <a:extLst>
                <a:ext uri="{FF2B5EF4-FFF2-40B4-BE49-F238E27FC236}">
                  <a16:creationId xmlns:a16="http://schemas.microsoft.com/office/drawing/2014/main" id="{DE1B1233-F96A-4604-8DD4-D38CDAD4B9AA}"/>
                </a:ext>
              </a:extLst>
            </p:cNvPr>
            <p:cNvSpPr/>
            <p:nvPr/>
          </p:nvSpPr>
          <p:spPr bwMode="auto">
            <a:xfrm>
              <a:off x="10742045" y="-2148643"/>
              <a:ext cx="17463" cy="20638"/>
            </a:xfrm>
            <a:custGeom>
              <a:avLst/>
              <a:gdLst>
                <a:gd name="T0" fmla="*/ 5 w 5"/>
                <a:gd name="T1" fmla="*/ 2 h 6"/>
                <a:gd name="T2" fmla="*/ 4 w 5"/>
                <a:gd name="T3" fmla="*/ 3 h 6"/>
                <a:gd name="T4" fmla="*/ 4 w 5"/>
                <a:gd name="T5" fmla="*/ 5 h 6"/>
                <a:gd name="T6" fmla="*/ 1 w 5"/>
                <a:gd name="T7" fmla="*/ 2 h 6"/>
                <a:gd name="T8" fmla="*/ 2 w 5"/>
                <a:gd name="T9" fmla="*/ 1 h 6"/>
                <a:gd name="T10" fmla="*/ 3 w 5"/>
                <a:gd name="T11" fmla="*/ 0 h 6"/>
                <a:gd name="T12" fmla="*/ 5 w 5"/>
                <a:gd name="T13" fmla="*/ 1 h 6"/>
                <a:gd name="T14" fmla="*/ 5 w 5"/>
                <a:gd name="T15" fmla="*/ 2 h 6"/>
                <a:gd name="T16" fmla="*/ 5 w 5"/>
                <a:gd name="T17" fmla="*/ 3 h 6"/>
                <a:gd name="T18" fmla="*/ 4 w 5"/>
                <a:gd name="T19" fmla="*/ 5 h 6"/>
                <a:gd name="T20" fmla="*/ 3 w 5"/>
                <a:gd name="T21" fmla="*/ 5 h 6"/>
                <a:gd name="T22" fmla="*/ 0 w 5"/>
                <a:gd name="T23" fmla="*/ 5 h 6"/>
                <a:gd name="T24" fmla="*/ 0 w 5"/>
                <a:gd name="T25" fmla="*/ 2 h 6"/>
                <a:gd name="T26" fmla="*/ 1 w 5"/>
                <a:gd name="T27" fmla="*/ 2 h 6"/>
                <a:gd name="T28" fmla="*/ 2 w 5"/>
                <a:gd name="T29" fmla="*/ 1 h 6"/>
                <a:gd name="T30" fmla="*/ 3 w 5"/>
                <a:gd name="T31" fmla="*/ 0 h 6"/>
                <a:gd name="T32" fmla="*/ 5 w 5"/>
                <a:gd name="T33" fmla="*/ 1 h 6"/>
                <a:gd name="T34" fmla="*/ 5 w 5"/>
                <a:gd name="T3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6">
                  <a:moveTo>
                    <a:pt x="5" y="2"/>
                  </a:moveTo>
                  <a:cubicBezTo>
                    <a:pt x="5" y="2"/>
                    <a:pt x="5" y="3"/>
                    <a:pt x="4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3" y="0"/>
                    <a:pt x="3" y="0"/>
                  </a:cubicBezTo>
                  <a:cubicBezTo>
                    <a:pt x="4" y="0"/>
                    <a:pt x="5" y="0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3"/>
                    <a:pt x="5" y="3"/>
                  </a:cubicBezTo>
                  <a:cubicBezTo>
                    <a:pt x="4" y="4"/>
                    <a:pt x="4" y="4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6"/>
                    <a:pt x="1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0"/>
                    <a:pt x="3" y="0"/>
                  </a:cubicBezTo>
                  <a:cubicBezTo>
                    <a:pt x="4" y="0"/>
                    <a:pt x="5" y="1"/>
                    <a:pt x="5" y="1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iśľíḑê">
              <a:extLst>
                <a:ext uri="{FF2B5EF4-FFF2-40B4-BE49-F238E27FC236}">
                  <a16:creationId xmlns:a16="http://schemas.microsoft.com/office/drawing/2014/main" id="{0FF0BA17-ED4E-45FC-90E8-AAFFBDD2BA75}"/>
                </a:ext>
              </a:extLst>
            </p:cNvPr>
            <p:cNvSpPr/>
            <p:nvPr/>
          </p:nvSpPr>
          <p:spPr bwMode="auto">
            <a:xfrm>
              <a:off x="9025957" y="-2110543"/>
              <a:ext cx="2108200" cy="1155700"/>
            </a:xfrm>
            <a:custGeom>
              <a:avLst/>
              <a:gdLst>
                <a:gd name="T0" fmla="*/ 516 w 608"/>
                <a:gd name="T1" fmla="*/ 116 h 334"/>
                <a:gd name="T2" fmla="*/ 477 w 608"/>
                <a:gd name="T3" fmla="*/ 33 h 334"/>
                <a:gd name="T4" fmla="*/ 398 w 608"/>
                <a:gd name="T5" fmla="*/ 79 h 334"/>
                <a:gd name="T6" fmla="*/ 319 w 608"/>
                <a:gd name="T7" fmla="*/ 1 h 334"/>
                <a:gd name="T8" fmla="*/ 236 w 608"/>
                <a:gd name="T9" fmla="*/ 75 h 334"/>
                <a:gd name="T10" fmla="*/ 144 w 608"/>
                <a:gd name="T11" fmla="*/ 26 h 334"/>
                <a:gd name="T12" fmla="*/ 50 w 608"/>
                <a:gd name="T13" fmla="*/ 58 h 334"/>
                <a:gd name="T14" fmla="*/ 83 w 608"/>
                <a:gd name="T15" fmla="*/ 140 h 334"/>
                <a:gd name="T16" fmla="*/ 23 w 608"/>
                <a:gd name="T17" fmla="*/ 244 h 334"/>
                <a:gd name="T18" fmla="*/ 143 w 608"/>
                <a:gd name="T19" fmla="*/ 248 h 334"/>
                <a:gd name="T20" fmla="*/ 244 w 608"/>
                <a:gd name="T21" fmla="*/ 333 h 334"/>
                <a:gd name="T22" fmla="*/ 341 w 608"/>
                <a:gd name="T23" fmla="*/ 243 h 334"/>
                <a:gd name="T24" fmla="*/ 417 w 608"/>
                <a:gd name="T25" fmla="*/ 291 h 334"/>
                <a:gd name="T26" fmla="*/ 503 w 608"/>
                <a:gd name="T27" fmla="*/ 286 h 334"/>
                <a:gd name="T28" fmla="*/ 528 w 608"/>
                <a:gd name="T29" fmla="*/ 209 h 334"/>
                <a:gd name="T30" fmla="*/ 587 w 608"/>
                <a:gd name="T31" fmla="*/ 183 h 334"/>
                <a:gd name="T32" fmla="*/ 595 w 608"/>
                <a:gd name="T33" fmla="*/ 124 h 334"/>
                <a:gd name="T34" fmla="*/ 516 w 608"/>
                <a:gd name="T35" fmla="*/ 116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8" h="334">
                  <a:moveTo>
                    <a:pt x="516" y="116"/>
                  </a:moveTo>
                  <a:cubicBezTo>
                    <a:pt x="529" y="84"/>
                    <a:pt x="510" y="43"/>
                    <a:pt x="477" y="33"/>
                  </a:cubicBezTo>
                  <a:cubicBezTo>
                    <a:pt x="444" y="22"/>
                    <a:pt x="405" y="45"/>
                    <a:pt x="398" y="79"/>
                  </a:cubicBezTo>
                  <a:cubicBezTo>
                    <a:pt x="397" y="38"/>
                    <a:pt x="360" y="1"/>
                    <a:pt x="319" y="1"/>
                  </a:cubicBezTo>
                  <a:cubicBezTo>
                    <a:pt x="278" y="0"/>
                    <a:pt x="240" y="34"/>
                    <a:pt x="236" y="75"/>
                  </a:cubicBezTo>
                  <a:cubicBezTo>
                    <a:pt x="208" y="55"/>
                    <a:pt x="178" y="34"/>
                    <a:pt x="144" y="26"/>
                  </a:cubicBezTo>
                  <a:cubicBezTo>
                    <a:pt x="109" y="19"/>
                    <a:pt x="69" y="28"/>
                    <a:pt x="50" y="58"/>
                  </a:cubicBezTo>
                  <a:cubicBezTo>
                    <a:pt x="32" y="88"/>
                    <a:pt x="48" y="136"/>
                    <a:pt x="83" y="140"/>
                  </a:cubicBezTo>
                  <a:cubicBezTo>
                    <a:pt x="35" y="140"/>
                    <a:pt x="0" y="202"/>
                    <a:pt x="23" y="244"/>
                  </a:cubicBezTo>
                  <a:cubicBezTo>
                    <a:pt x="47" y="286"/>
                    <a:pt x="117" y="288"/>
                    <a:pt x="143" y="248"/>
                  </a:cubicBezTo>
                  <a:cubicBezTo>
                    <a:pt x="150" y="295"/>
                    <a:pt x="196" y="334"/>
                    <a:pt x="244" y="333"/>
                  </a:cubicBezTo>
                  <a:cubicBezTo>
                    <a:pt x="292" y="332"/>
                    <a:pt x="336" y="291"/>
                    <a:pt x="341" y="243"/>
                  </a:cubicBezTo>
                  <a:cubicBezTo>
                    <a:pt x="364" y="262"/>
                    <a:pt x="389" y="280"/>
                    <a:pt x="417" y="291"/>
                  </a:cubicBezTo>
                  <a:cubicBezTo>
                    <a:pt x="444" y="301"/>
                    <a:pt x="477" y="302"/>
                    <a:pt x="503" y="286"/>
                  </a:cubicBezTo>
                  <a:cubicBezTo>
                    <a:pt x="528" y="271"/>
                    <a:pt x="542" y="235"/>
                    <a:pt x="528" y="209"/>
                  </a:cubicBezTo>
                  <a:cubicBezTo>
                    <a:pt x="549" y="206"/>
                    <a:pt x="571" y="199"/>
                    <a:pt x="587" y="183"/>
                  </a:cubicBezTo>
                  <a:cubicBezTo>
                    <a:pt x="602" y="168"/>
                    <a:pt x="608" y="142"/>
                    <a:pt x="595" y="124"/>
                  </a:cubicBezTo>
                  <a:cubicBezTo>
                    <a:pt x="583" y="106"/>
                    <a:pt x="552" y="91"/>
                    <a:pt x="516" y="11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íṧḻiḍe">
              <a:extLst>
                <a:ext uri="{FF2B5EF4-FFF2-40B4-BE49-F238E27FC236}">
                  <a16:creationId xmlns:a16="http://schemas.microsoft.com/office/drawing/2014/main" id="{409DBC39-E499-4A2F-98AA-696D9C12D41A}"/>
                </a:ext>
              </a:extLst>
            </p:cNvPr>
            <p:cNvSpPr/>
            <p:nvPr/>
          </p:nvSpPr>
          <p:spPr bwMode="auto">
            <a:xfrm>
              <a:off x="10003857" y="-2054981"/>
              <a:ext cx="354013" cy="168275"/>
            </a:xfrm>
            <a:custGeom>
              <a:avLst/>
              <a:gdLst>
                <a:gd name="T0" fmla="*/ 98 w 102"/>
                <a:gd name="T1" fmla="*/ 48 h 49"/>
                <a:gd name="T2" fmla="*/ 97 w 102"/>
                <a:gd name="T3" fmla="*/ 47 h 49"/>
                <a:gd name="T4" fmla="*/ 96 w 102"/>
                <a:gd name="T5" fmla="*/ 43 h 49"/>
                <a:gd name="T6" fmla="*/ 93 w 102"/>
                <a:gd name="T7" fmla="*/ 38 h 49"/>
                <a:gd name="T8" fmla="*/ 89 w 102"/>
                <a:gd name="T9" fmla="*/ 32 h 49"/>
                <a:gd name="T10" fmla="*/ 83 w 102"/>
                <a:gd name="T11" fmla="*/ 26 h 49"/>
                <a:gd name="T12" fmla="*/ 76 w 102"/>
                <a:gd name="T13" fmla="*/ 19 h 49"/>
                <a:gd name="T14" fmla="*/ 58 w 102"/>
                <a:gd name="T15" fmla="*/ 10 h 49"/>
                <a:gd name="T16" fmla="*/ 48 w 102"/>
                <a:gd name="T17" fmla="*/ 7 h 49"/>
                <a:gd name="T18" fmla="*/ 38 w 102"/>
                <a:gd name="T19" fmla="*/ 7 h 49"/>
                <a:gd name="T20" fmla="*/ 28 w 102"/>
                <a:gd name="T21" fmla="*/ 8 h 49"/>
                <a:gd name="T22" fmla="*/ 20 w 102"/>
                <a:gd name="T23" fmla="*/ 10 h 49"/>
                <a:gd name="T24" fmla="*/ 13 w 102"/>
                <a:gd name="T25" fmla="*/ 12 h 49"/>
                <a:gd name="T26" fmla="*/ 8 w 102"/>
                <a:gd name="T27" fmla="*/ 15 h 49"/>
                <a:gd name="T28" fmla="*/ 4 w 102"/>
                <a:gd name="T29" fmla="*/ 17 h 49"/>
                <a:gd name="T30" fmla="*/ 4 w 102"/>
                <a:gd name="T31" fmla="*/ 18 h 49"/>
                <a:gd name="T32" fmla="*/ 1 w 102"/>
                <a:gd name="T33" fmla="*/ 17 h 49"/>
                <a:gd name="T34" fmla="*/ 1 w 102"/>
                <a:gd name="T35" fmla="*/ 14 h 49"/>
                <a:gd name="T36" fmla="*/ 2 w 102"/>
                <a:gd name="T37" fmla="*/ 13 h 49"/>
                <a:gd name="T38" fmla="*/ 5 w 102"/>
                <a:gd name="T39" fmla="*/ 11 h 49"/>
                <a:gd name="T40" fmla="*/ 11 w 102"/>
                <a:gd name="T41" fmla="*/ 8 h 49"/>
                <a:gd name="T42" fmla="*/ 18 w 102"/>
                <a:gd name="T43" fmla="*/ 4 h 49"/>
                <a:gd name="T44" fmla="*/ 37 w 102"/>
                <a:gd name="T45" fmla="*/ 0 h 49"/>
                <a:gd name="T46" fmla="*/ 49 w 102"/>
                <a:gd name="T47" fmla="*/ 1 h 49"/>
                <a:gd name="T48" fmla="*/ 60 w 102"/>
                <a:gd name="T49" fmla="*/ 3 h 49"/>
                <a:gd name="T50" fmla="*/ 80 w 102"/>
                <a:gd name="T51" fmla="*/ 14 h 49"/>
                <a:gd name="T52" fmla="*/ 94 w 102"/>
                <a:gd name="T53" fmla="*/ 29 h 49"/>
                <a:gd name="T54" fmla="*/ 98 w 102"/>
                <a:gd name="T55" fmla="*/ 36 h 49"/>
                <a:gd name="T56" fmla="*/ 100 w 102"/>
                <a:gd name="T57" fmla="*/ 42 h 49"/>
                <a:gd name="T58" fmla="*/ 101 w 102"/>
                <a:gd name="T59" fmla="*/ 45 h 49"/>
                <a:gd name="T60" fmla="*/ 101 w 102"/>
                <a:gd name="T61" fmla="*/ 46 h 49"/>
                <a:gd name="T62" fmla="*/ 100 w 102"/>
                <a:gd name="T63" fmla="*/ 49 h 49"/>
                <a:gd name="T64" fmla="*/ 98 w 102"/>
                <a:gd name="T6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2" h="49">
                  <a:moveTo>
                    <a:pt x="98" y="48"/>
                  </a:moveTo>
                  <a:cubicBezTo>
                    <a:pt x="98" y="48"/>
                    <a:pt x="97" y="47"/>
                    <a:pt x="97" y="47"/>
                  </a:cubicBezTo>
                  <a:cubicBezTo>
                    <a:pt x="97" y="46"/>
                    <a:pt x="96" y="45"/>
                    <a:pt x="96" y="43"/>
                  </a:cubicBezTo>
                  <a:cubicBezTo>
                    <a:pt x="95" y="42"/>
                    <a:pt x="94" y="40"/>
                    <a:pt x="93" y="38"/>
                  </a:cubicBezTo>
                  <a:cubicBezTo>
                    <a:pt x="92" y="36"/>
                    <a:pt x="91" y="34"/>
                    <a:pt x="89" y="32"/>
                  </a:cubicBezTo>
                  <a:cubicBezTo>
                    <a:pt x="87" y="30"/>
                    <a:pt x="86" y="28"/>
                    <a:pt x="83" y="26"/>
                  </a:cubicBezTo>
                  <a:cubicBezTo>
                    <a:pt x="81" y="23"/>
                    <a:pt x="79" y="21"/>
                    <a:pt x="76" y="19"/>
                  </a:cubicBezTo>
                  <a:cubicBezTo>
                    <a:pt x="71" y="15"/>
                    <a:pt x="65" y="12"/>
                    <a:pt x="58" y="10"/>
                  </a:cubicBezTo>
                  <a:cubicBezTo>
                    <a:pt x="54" y="9"/>
                    <a:pt x="51" y="8"/>
                    <a:pt x="48" y="7"/>
                  </a:cubicBezTo>
                  <a:cubicBezTo>
                    <a:pt x="44" y="7"/>
                    <a:pt x="41" y="7"/>
                    <a:pt x="38" y="7"/>
                  </a:cubicBezTo>
                  <a:cubicBezTo>
                    <a:pt x="34" y="7"/>
                    <a:pt x="31" y="7"/>
                    <a:pt x="28" y="8"/>
                  </a:cubicBezTo>
                  <a:cubicBezTo>
                    <a:pt x="25" y="8"/>
                    <a:pt x="22" y="9"/>
                    <a:pt x="20" y="10"/>
                  </a:cubicBezTo>
                  <a:cubicBezTo>
                    <a:pt x="17" y="11"/>
                    <a:pt x="15" y="12"/>
                    <a:pt x="13" y="12"/>
                  </a:cubicBezTo>
                  <a:cubicBezTo>
                    <a:pt x="11" y="13"/>
                    <a:pt x="9" y="14"/>
                    <a:pt x="8" y="15"/>
                  </a:cubicBezTo>
                  <a:cubicBezTo>
                    <a:pt x="5" y="16"/>
                    <a:pt x="4" y="17"/>
                    <a:pt x="4" y="17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1" y="18"/>
                    <a:pt x="1" y="17"/>
                  </a:cubicBezTo>
                  <a:cubicBezTo>
                    <a:pt x="0" y="16"/>
                    <a:pt x="0" y="15"/>
                    <a:pt x="1" y="14"/>
                  </a:cubicBezTo>
                  <a:cubicBezTo>
                    <a:pt x="1" y="14"/>
                    <a:pt x="1" y="14"/>
                    <a:pt x="2" y="13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7" y="10"/>
                    <a:pt x="8" y="9"/>
                    <a:pt x="11" y="8"/>
                  </a:cubicBezTo>
                  <a:cubicBezTo>
                    <a:pt x="13" y="6"/>
                    <a:pt x="15" y="5"/>
                    <a:pt x="18" y="4"/>
                  </a:cubicBezTo>
                  <a:cubicBezTo>
                    <a:pt x="23" y="2"/>
                    <a:pt x="30" y="1"/>
                    <a:pt x="37" y="0"/>
                  </a:cubicBezTo>
                  <a:cubicBezTo>
                    <a:pt x="41" y="0"/>
                    <a:pt x="45" y="0"/>
                    <a:pt x="49" y="1"/>
                  </a:cubicBezTo>
                  <a:cubicBezTo>
                    <a:pt x="52" y="1"/>
                    <a:pt x="56" y="2"/>
                    <a:pt x="60" y="3"/>
                  </a:cubicBezTo>
                  <a:cubicBezTo>
                    <a:pt x="68" y="6"/>
                    <a:pt x="74" y="10"/>
                    <a:pt x="80" y="14"/>
                  </a:cubicBezTo>
                  <a:cubicBezTo>
                    <a:pt x="86" y="19"/>
                    <a:pt x="90" y="24"/>
                    <a:pt x="94" y="29"/>
                  </a:cubicBezTo>
                  <a:cubicBezTo>
                    <a:pt x="95" y="31"/>
                    <a:pt x="96" y="34"/>
                    <a:pt x="98" y="36"/>
                  </a:cubicBezTo>
                  <a:cubicBezTo>
                    <a:pt x="98" y="38"/>
                    <a:pt x="99" y="40"/>
                    <a:pt x="100" y="42"/>
                  </a:cubicBezTo>
                  <a:cubicBezTo>
                    <a:pt x="101" y="43"/>
                    <a:pt x="101" y="44"/>
                    <a:pt x="101" y="45"/>
                  </a:cubicBezTo>
                  <a:cubicBezTo>
                    <a:pt x="101" y="46"/>
                    <a:pt x="101" y="46"/>
                    <a:pt x="101" y="46"/>
                  </a:cubicBezTo>
                  <a:cubicBezTo>
                    <a:pt x="102" y="48"/>
                    <a:pt x="101" y="49"/>
                    <a:pt x="100" y="49"/>
                  </a:cubicBezTo>
                  <a:cubicBezTo>
                    <a:pt x="99" y="49"/>
                    <a:pt x="98" y="49"/>
                    <a:pt x="98" y="48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îšlïḓè">
              <a:extLst>
                <a:ext uri="{FF2B5EF4-FFF2-40B4-BE49-F238E27FC236}">
                  <a16:creationId xmlns:a16="http://schemas.microsoft.com/office/drawing/2014/main" id="{797243FF-57A4-4856-B026-ABCCD8F1CC4C}"/>
                </a:ext>
              </a:extLst>
            </p:cNvPr>
            <p:cNvSpPr/>
            <p:nvPr/>
          </p:nvSpPr>
          <p:spPr bwMode="auto">
            <a:xfrm>
              <a:off x="9951470" y="-1983543"/>
              <a:ext cx="42863" cy="31750"/>
            </a:xfrm>
            <a:custGeom>
              <a:avLst/>
              <a:gdLst>
                <a:gd name="T0" fmla="*/ 3 w 12"/>
                <a:gd name="T1" fmla="*/ 0 h 9"/>
                <a:gd name="T2" fmla="*/ 5 w 12"/>
                <a:gd name="T3" fmla="*/ 0 h 9"/>
                <a:gd name="T4" fmla="*/ 8 w 12"/>
                <a:gd name="T5" fmla="*/ 2 h 9"/>
                <a:gd name="T6" fmla="*/ 11 w 12"/>
                <a:gd name="T7" fmla="*/ 4 h 9"/>
                <a:gd name="T8" fmla="*/ 12 w 12"/>
                <a:gd name="T9" fmla="*/ 6 h 9"/>
                <a:gd name="T10" fmla="*/ 10 w 12"/>
                <a:gd name="T11" fmla="*/ 9 h 9"/>
                <a:gd name="T12" fmla="*/ 9 w 12"/>
                <a:gd name="T13" fmla="*/ 9 h 9"/>
                <a:gd name="T14" fmla="*/ 7 w 12"/>
                <a:gd name="T15" fmla="*/ 9 h 9"/>
                <a:gd name="T16" fmla="*/ 4 w 12"/>
                <a:gd name="T17" fmla="*/ 8 h 9"/>
                <a:gd name="T18" fmla="*/ 2 w 12"/>
                <a:gd name="T19" fmla="*/ 5 h 9"/>
                <a:gd name="T20" fmla="*/ 1 w 12"/>
                <a:gd name="T21" fmla="*/ 4 h 9"/>
                <a:gd name="T22" fmla="*/ 2 w 12"/>
                <a:gd name="T23" fmla="*/ 0 h 9"/>
                <a:gd name="T24" fmla="*/ 3 w 12"/>
                <a:gd name="T2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9">
                  <a:moveTo>
                    <a:pt x="3" y="0"/>
                  </a:moveTo>
                  <a:cubicBezTo>
                    <a:pt x="3" y="0"/>
                    <a:pt x="4" y="0"/>
                    <a:pt x="5" y="0"/>
                  </a:cubicBezTo>
                  <a:cubicBezTo>
                    <a:pt x="6" y="1"/>
                    <a:pt x="7" y="1"/>
                    <a:pt x="8" y="2"/>
                  </a:cubicBezTo>
                  <a:cubicBezTo>
                    <a:pt x="9" y="3"/>
                    <a:pt x="10" y="3"/>
                    <a:pt x="11" y="4"/>
                  </a:cubicBezTo>
                  <a:cubicBezTo>
                    <a:pt x="11" y="5"/>
                    <a:pt x="12" y="6"/>
                    <a:pt x="12" y="6"/>
                  </a:cubicBez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8" y="9"/>
                    <a:pt x="7" y="9"/>
                  </a:cubicBezTo>
                  <a:cubicBezTo>
                    <a:pt x="6" y="9"/>
                    <a:pt x="5" y="8"/>
                    <a:pt x="4" y="8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ïṥḷíḑé">
              <a:extLst>
                <a:ext uri="{FF2B5EF4-FFF2-40B4-BE49-F238E27FC236}">
                  <a16:creationId xmlns:a16="http://schemas.microsoft.com/office/drawing/2014/main" id="{25D006E3-DF11-45E5-87A5-8CFCCD2EE5ED}"/>
                </a:ext>
              </a:extLst>
            </p:cNvPr>
            <p:cNvSpPr/>
            <p:nvPr/>
          </p:nvSpPr>
          <p:spPr bwMode="auto">
            <a:xfrm>
              <a:off x="9935595" y="-1958143"/>
              <a:ext cx="33338" cy="23813"/>
            </a:xfrm>
            <a:custGeom>
              <a:avLst/>
              <a:gdLst>
                <a:gd name="T0" fmla="*/ 2 w 10"/>
                <a:gd name="T1" fmla="*/ 0 h 7"/>
                <a:gd name="T2" fmla="*/ 4 w 10"/>
                <a:gd name="T3" fmla="*/ 0 h 7"/>
                <a:gd name="T4" fmla="*/ 6 w 10"/>
                <a:gd name="T5" fmla="*/ 0 h 7"/>
                <a:gd name="T6" fmla="*/ 8 w 10"/>
                <a:gd name="T7" fmla="*/ 2 h 7"/>
                <a:gd name="T8" fmla="*/ 9 w 10"/>
                <a:gd name="T9" fmla="*/ 3 h 7"/>
                <a:gd name="T10" fmla="*/ 7 w 10"/>
                <a:gd name="T11" fmla="*/ 7 h 7"/>
                <a:gd name="T12" fmla="*/ 7 w 10"/>
                <a:gd name="T13" fmla="*/ 7 h 7"/>
                <a:gd name="T14" fmla="*/ 6 w 10"/>
                <a:gd name="T15" fmla="*/ 7 h 7"/>
                <a:gd name="T16" fmla="*/ 3 w 10"/>
                <a:gd name="T17" fmla="*/ 6 h 7"/>
                <a:gd name="T18" fmla="*/ 1 w 10"/>
                <a:gd name="T19" fmla="*/ 5 h 7"/>
                <a:gd name="T20" fmla="*/ 0 w 10"/>
                <a:gd name="T21" fmla="*/ 3 h 7"/>
                <a:gd name="T22" fmla="*/ 2 w 10"/>
                <a:gd name="T2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7">
                  <a:moveTo>
                    <a:pt x="2" y="0"/>
                  </a:move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7" y="1"/>
                    <a:pt x="8" y="1"/>
                    <a:pt x="8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10" y="5"/>
                    <a:pt x="9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4" y="7"/>
                    <a:pt x="3" y="6"/>
                  </a:cubicBezTo>
                  <a:cubicBezTo>
                    <a:pt x="2" y="6"/>
                    <a:pt x="2" y="5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0"/>
                    <a:pt x="2" y="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iṡ1îḑé">
              <a:extLst>
                <a:ext uri="{FF2B5EF4-FFF2-40B4-BE49-F238E27FC236}">
                  <a16:creationId xmlns:a16="http://schemas.microsoft.com/office/drawing/2014/main" id="{F0AFD7BE-FCD3-4431-BD26-4C2B8C26BC80}"/>
                </a:ext>
              </a:extLst>
            </p:cNvPr>
            <p:cNvSpPr/>
            <p:nvPr/>
          </p:nvSpPr>
          <p:spPr bwMode="auto">
            <a:xfrm>
              <a:off x="9206932" y="-1983543"/>
              <a:ext cx="187325" cy="277813"/>
            </a:xfrm>
            <a:custGeom>
              <a:avLst/>
              <a:gdLst>
                <a:gd name="T0" fmla="*/ 53 w 54"/>
                <a:gd name="T1" fmla="*/ 4 h 80"/>
                <a:gd name="T2" fmla="*/ 48 w 54"/>
                <a:gd name="T3" fmla="*/ 5 h 80"/>
                <a:gd name="T4" fmla="*/ 37 w 54"/>
                <a:gd name="T5" fmla="*/ 8 h 80"/>
                <a:gd name="T6" fmla="*/ 23 w 54"/>
                <a:gd name="T7" fmla="*/ 17 h 80"/>
                <a:gd name="T8" fmla="*/ 21 w 54"/>
                <a:gd name="T9" fmla="*/ 18 h 80"/>
                <a:gd name="T10" fmla="*/ 20 w 54"/>
                <a:gd name="T11" fmla="*/ 20 h 80"/>
                <a:gd name="T12" fmla="*/ 17 w 54"/>
                <a:gd name="T13" fmla="*/ 23 h 80"/>
                <a:gd name="T14" fmla="*/ 12 w 54"/>
                <a:gd name="T15" fmla="*/ 31 h 80"/>
                <a:gd name="T16" fmla="*/ 8 w 54"/>
                <a:gd name="T17" fmla="*/ 40 h 80"/>
                <a:gd name="T18" fmla="*/ 7 w 54"/>
                <a:gd name="T19" fmla="*/ 49 h 80"/>
                <a:gd name="T20" fmla="*/ 11 w 54"/>
                <a:gd name="T21" fmla="*/ 64 h 80"/>
                <a:gd name="T22" fmla="*/ 17 w 54"/>
                <a:gd name="T23" fmla="*/ 73 h 80"/>
                <a:gd name="T24" fmla="*/ 21 w 54"/>
                <a:gd name="T25" fmla="*/ 75 h 80"/>
                <a:gd name="T26" fmla="*/ 21 w 54"/>
                <a:gd name="T27" fmla="*/ 75 h 80"/>
                <a:gd name="T28" fmla="*/ 21 w 54"/>
                <a:gd name="T29" fmla="*/ 79 h 80"/>
                <a:gd name="T30" fmla="*/ 19 w 54"/>
                <a:gd name="T31" fmla="*/ 79 h 80"/>
                <a:gd name="T32" fmla="*/ 17 w 54"/>
                <a:gd name="T33" fmla="*/ 79 h 80"/>
                <a:gd name="T34" fmla="*/ 14 w 54"/>
                <a:gd name="T35" fmla="*/ 77 h 80"/>
                <a:gd name="T36" fmla="*/ 6 w 54"/>
                <a:gd name="T37" fmla="*/ 67 h 80"/>
                <a:gd name="T38" fmla="*/ 1 w 54"/>
                <a:gd name="T39" fmla="*/ 49 h 80"/>
                <a:gd name="T40" fmla="*/ 2 w 54"/>
                <a:gd name="T41" fmla="*/ 38 h 80"/>
                <a:gd name="T42" fmla="*/ 5 w 54"/>
                <a:gd name="T43" fmla="*/ 28 h 80"/>
                <a:gd name="T44" fmla="*/ 12 w 54"/>
                <a:gd name="T45" fmla="*/ 19 h 80"/>
                <a:gd name="T46" fmla="*/ 15 w 54"/>
                <a:gd name="T47" fmla="*/ 15 h 80"/>
                <a:gd name="T48" fmla="*/ 17 w 54"/>
                <a:gd name="T49" fmla="*/ 13 h 80"/>
                <a:gd name="T50" fmla="*/ 19 w 54"/>
                <a:gd name="T51" fmla="*/ 12 h 80"/>
                <a:gd name="T52" fmla="*/ 35 w 54"/>
                <a:gd name="T53" fmla="*/ 3 h 80"/>
                <a:gd name="T54" fmla="*/ 47 w 54"/>
                <a:gd name="T55" fmla="*/ 0 h 80"/>
                <a:gd name="T56" fmla="*/ 52 w 54"/>
                <a:gd name="T57" fmla="*/ 0 h 80"/>
                <a:gd name="T58" fmla="*/ 52 w 54"/>
                <a:gd name="T59" fmla="*/ 0 h 80"/>
                <a:gd name="T60" fmla="*/ 54 w 54"/>
                <a:gd name="T61" fmla="*/ 2 h 80"/>
                <a:gd name="T62" fmla="*/ 53 w 54"/>
                <a:gd name="T63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4" h="80">
                  <a:moveTo>
                    <a:pt x="53" y="4"/>
                  </a:moveTo>
                  <a:cubicBezTo>
                    <a:pt x="53" y="4"/>
                    <a:pt x="51" y="4"/>
                    <a:pt x="48" y="5"/>
                  </a:cubicBezTo>
                  <a:cubicBezTo>
                    <a:pt x="45" y="5"/>
                    <a:pt x="42" y="6"/>
                    <a:pt x="37" y="8"/>
                  </a:cubicBezTo>
                  <a:cubicBezTo>
                    <a:pt x="33" y="10"/>
                    <a:pt x="28" y="13"/>
                    <a:pt x="23" y="17"/>
                  </a:cubicBezTo>
                  <a:cubicBezTo>
                    <a:pt x="23" y="17"/>
                    <a:pt x="22" y="18"/>
                    <a:pt x="21" y="18"/>
                  </a:cubicBezTo>
                  <a:cubicBezTo>
                    <a:pt x="21" y="19"/>
                    <a:pt x="20" y="19"/>
                    <a:pt x="20" y="20"/>
                  </a:cubicBezTo>
                  <a:cubicBezTo>
                    <a:pt x="19" y="21"/>
                    <a:pt x="18" y="22"/>
                    <a:pt x="17" y="23"/>
                  </a:cubicBezTo>
                  <a:cubicBezTo>
                    <a:pt x="15" y="26"/>
                    <a:pt x="13" y="28"/>
                    <a:pt x="12" y="31"/>
                  </a:cubicBezTo>
                  <a:cubicBezTo>
                    <a:pt x="10" y="34"/>
                    <a:pt x="9" y="37"/>
                    <a:pt x="8" y="40"/>
                  </a:cubicBezTo>
                  <a:cubicBezTo>
                    <a:pt x="8" y="43"/>
                    <a:pt x="7" y="46"/>
                    <a:pt x="7" y="49"/>
                  </a:cubicBezTo>
                  <a:cubicBezTo>
                    <a:pt x="7" y="54"/>
                    <a:pt x="9" y="60"/>
                    <a:pt x="11" y="64"/>
                  </a:cubicBezTo>
                  <a:cubicBezTo>
                    <a:pt x="13" y="68"/>
                    <a:pt x="15" y="71"/>
                    <a:pt x="17" y="73"/>
                  </a:cubicBezTo>
                  <a:cubicBezTo>
                    <a:pt x="19" y="75"/>
                    <a:pt x="21" y="75"/>
                    <a:pt x="21" y="75"/>
                  </a:cubicBezTo>
                  <a:cubicBezTo>
                    <a:pt x="21" y="75"/>
                    <a:pt x="21" y="75"/>
                    <a:pt x="21" y="75"/>
                  </a:cubicBezTo>
                  <a:cubicBezTo>
                    <a:pt x="22" y="76"/>
                    <a:pt x="22" y="78"/>
                    <a:pt x="21" y="79"/>
                  </a:cubicBezTo>
                  <a:cubicBezTo>
                    <a:pt x="21" y="79"/>
                    <a:pt x="20" y="80"/>
                    <a:pt x="19" y="79"/>
                  </a:cubicBezTo>
                  <a:cubicBezTo>
                    <a:pt x="19" y="79"/>
                    <a:pt x="18" y="79"/>
                    <a:pt x="17" y="79"/>
                  </a:cubicBezTo>
                  <a:cubicBezTo>
                    <a:pt x="17" y="78"/>
                    <a:pt x="16" y="77"/>
                    <a:pt x="14" y="77"/>
                  </a:cubicBezTo>
                  <a:cubicBezTo>
                    <a:pt x="12" y="75"/>
                    <a:pt x="8" y="71"/>
                    <a:pt x="6" y="67"/>
                  </a:cubicBezTo>
                  <a:cubicBezTo>
                    <a:pt x="3" y="62"/>
                    <a:pt x="1" y="56"/>
                    <a:pt x="1" y="49"/>
                  </a:cubicBezTo>
                  <a:cubicBezTo>
                    <a:pt x="0" y="45"/>
                    <a:pt x="1" y="42"/>
                    <a:pt x="2" y="38"/>
                  </a:cubicBezTo>
                  <a:cubicBezTo>
                    <a:pt x="2" y="35"/>
                    <a:pt x="4" y="31"/>
                    <a:pt x="5" y="28"/>
                  </a:cubicBezTo>
                  <a:cubicBezTo>
                    <a:pt x="7" y="25"/>
                    <a:pt x="9" y="22"/>
                    <a:pt x="12" y="19"/>
                  </a:cubicBezTo>
                  <a:cubicBezTo>
                    <a:pt x="13" y="18"/>
                    <a:pt x="14" y="16"/>
                    <a:pt x="15" y="15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8" y="13"/>
                    <a:pt x="18" y="12"/>
                    <a:pt x="19" y="12"/>
                  </a:cubicBezTo>
                  <a:cubicBezTo>
                    <a:pt x="24" y="8"/>
                    <a:pt x="30" y="5"/>
                    <a:pt x="35" y="3"/>
                  </a:cubicBezTo>
                  <a:cubicBezTo>
                    <a:pt x="40" y="1"/>
                    <a:pt x="44" y="1"/>
                    <a:pt x="47" y="0"/>
                  </a:cubicBezTo>
                  <a:cubicBezTo>
                    <a:pt x="50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0"/>
                    <a:pt x="54" y="2"/>
                  </a:cubicBezTo>
                  <a:cubicBezTo>
                    <a:pt x="54" y="3"/>
                    <a:pt x="54" y="3"/>
                    <a:pt x="53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í$1ídè">
              <a:extLst>
                <a:ext uri="{FF2B5EF4-FFF2-40B4-BE49-F238E27FC236}">
                  <a16:creationId xmlns:a16="http://schemas.microsoft.com/office/drawing/2014/main" id="{5EAFF164-05E3-4E19-AF92-6DD5A73916FD}"/>
                </a:ext>
              </a:extLst>
            </p:cNvPr>
            <p:cNvSpPr/>
            <p:nvPr/>
          </p:nvSpPr>
          <p:spPr bwMode="auto">
            <a:xfrm>
              <a:off x="9279957" y="-1712081"/>
              <a:ext cx="30163" cy="26988"/>
            </a:xfrm>
            <a:custGeom>
              <a:avLst/>
              <a:gdLst>
                <a:gd name="T0" fmla="*/ 9 w 9"/>
                <a:gd name="T1" fmla="*/ 4 h 8"/>
                <a:gd name="T2" fmla="*/ 8 w 9"/>
                <a:gd name="T3" fmla="*/ 5 h 8"/>
                <a:gd name="T4" fmla="*/ 6 w 9"/>
                <a:gd name="T5" fmla="*/ 7 h 8"/>
                <a:gd name="T6" fmla="*/ 4 w 9"/>
                <a:gd name="T7" fmla="*/ 8 h 8"/>
                <a:gd name="T8" fmla="*/ 2 w 9"/>
                <a:gd name="T9" fmla="*/ 8 h 8"/>
                <a:gd name="T10" fmla="*/ 0 w 9"/>
                <a:gd name="T11" fmla="*/ 5 h 8"/>
                <a:gd name="T12" fmla="*/ 0 w 9"/>
                <a:gd name="T13" fmla="*/ 5 h 8"/>
                <a:gd name="T14" fmla="*/ 0 w 9"/>
                <a:gd name="T15" fmla="*/ 3 h 8"/>
                <a:gd name="T16" fmla="*/ 2 w 9"/>
                <a:gd name="T17" fmla="*/ 1 h 8"/>
                <a:gd name="T18" fmla="*/ 5 w 9"/>
                <a:gd name="T19" fmla="*/ 0 h 8"/>
                <a:gd name="T20" fmla="*/ 6 w 9"/>
                <a:gd name="T21" fmla="*/ 0 h 8"/>
                <a:gd name="T22" fmla="*/ 9 w 9"/>
                <a:gd name="T23" fmla="*/ 3 h 8"/>
                <a:gd name="T24" fmla="*/ 9 w 9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9" y="4"/>
                  </a:moveTo>
                  <a:cubicBezTo>
                    <a:pt x="9" y="4"/>
                    <a:pt x="9" y="4"/>
                    <a:pt x="8" y="5"/>
                  </a:cubicBezTo>
                  <a:cubicBezTo>
                    <a:pt x="8" y="6"/>
                    <a:pt x="7" y="6"/>
                    <a:pt x="6" y="7"/>
                  </a:cubicBezTo>
                  <a:cubicBezTo>
                    <a:pt x="6" y="8"/>
                    <a:pt x="5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1" y="8"/>
                    <a:pt x="0" y="7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3"/>
                  </a:cubicBezTo>
                  <a:cubicBezTo>
                    <a:pt x="1" y="3"/>
                    <a:pt x="2" y="2"/>
                    <a:pt x="2" y="1"/>
                  </a:cubicBezTo>
                  <a:cubicBezTo>
                    <a:pt x="3" y="1"/>
                    <a:pt x="4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isľîḋe">
              <a:extLst>
                <a:ext uri="{FF2B5EF4-FFF2-40B4-BE49-F238E27FC236}">
                  <a16:creationId xmlns:a16="http://schemas.microsoft.com/office/drawing/2014/main" id="{348759C2-C498-474C-94DC-721C7463A2C5}"/>
                </a:ext>
              </a:extLst>
            </p:cNvPr>
            <p:cNvSpPr/>
            <p:nvPr/>
          </p:nvSpPr>
          <p:spPr bwMode="auto">
            <a:xfrm>
              <a:off x="9306945" y="-1688268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9 w 9"/>
                <a:gd name="T3" fmla="*/ 5 h 9"/>
                <a:gd name="T4" fmla="*/ 9 w 9"/>
                <a:gd name="T5" fmla="*/ 6 h 9"/>
                <a:gd name="T6" fmla="*/ 8 w 9"/>
                <a:gd name="T7" fmla="*/ 7 h 9"/>
                <a:gd name="T8" fmla="*/ 4 w 9"/>
                <a:gd name="T9" fmla="*/ 8 h 9"/>
                <a:gd name="T10" fmla="*/ 0 w 9"/>
                <a:gd name="T11" fmla="*/ 5 h 9"/>
                <a:gd name="T12" fmla="*/ 2 w 9"/>
                <a:gd name="T13" fmla="*/ 2 h 9"/>
                <a:gd name="T14" fmla="*/ 2 w 9"/>
                <a:gd name="T15" fmla="*/ 2 h 9"/>
                <a:gd name="T16" fmla="*/ 7 w 9"/>
                <a:gd name="T17" fmla="*/ 1 h 9"/>
                <a:gd name="T18" fmla="*/ 9 w 9"/>
                <a:gd name="T19" fmla="*/ 4 h 9"/>
                <a:gd name="T20" fmla="*/ 9 w 9"/>
                <a:gd name="T21" fmla="*/ 4 h 9"/>
                <a:gd name="T22" fmla="*/ 6 w 9"/>
                <a:gd name="T23" fmla="*/ 8 h 9"/>
                <a:gd name="T24" fmla="*/ 4 w 9"/>
                <a:gd name="T25" fmla="*/ 1 h 9"/>
                <a:gd name="T26" fmla="*/ 4 w 9"/>
                <a:gd name="T27" fmla="*/ 2 h 9"/>
                <a:gd name="T28" fmla="*/ 5 w 9"/>
                <a:gd name="T29" fmla="*/ 2 h 9"/>
                <a:gd name="T30" fmla="*/ 5 w 9"/>
                <a:gd name="T31" fmla="*/ 2 h 9"/>
                <a:gd name="T32" fmla="*/ 6 w 9"/>
                <a:gd name="T33" fmla="*/ 2 h 9"/>
                <a:gd name="T34" fmla="*/ 9 w 9"/>
                <a:gd name="T35" fmla="*/ 3 h 9"/>
                <a:gd name="T36" fmla="*/ 9 w 9"/>
                <a:gd name="T37" fmla="*/ 3 h 9"/>
                <a:gd name="T38" fmla="*/ 9 w 9"/>
                <a:gd name="T39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4"/>
                    <a:pt x="9" y="4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8" y="6"/>
                    <a:pt x="8" y="7"/>
                    <a:pt x="8" y="7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4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5" y="0"/>
                    <a:pt x="7" y="1"/>
                  </a:cubicBezTo>
                  <a:cubicBezTo>
                    <a:pt x="8" y="1"/>
                    <a:pt x="9" y="2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6"/>
                    <a:pt x="7" y="7"/>
                    <a:pt x="6" y="8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ïṣḻïḋê">
              <a:extLst>
                <a:ext uri="{FF2B5EF4-FFF2-40B4-BE49-F238E27FC236}">
                  <a16:creationId xmlns:a16="http://schemas.microsoft.com/office/drawing/2014/main" id="{2C00137C-70F5-430A-BB41-204CC19A7469}"/>
                </a:ext>
              </a:extLst>
            </p:cNvPr>
            <p:cNvSpPr/>
            <p:nvPr/>
          </p:nvSpPr>
          <p:spPr bwMode="auto">
            <a:xfrm>
              <a:off x="9913370" y="-1259643"/>
              <a:ext cx="257175" cy="257175"/>
            </a:xfrm>
            <a:custGeom>
              <a:avLst/>
              <a:gdLst>
                <a:gd name="T0" fmla="*/ 73 w 74"/>
                <a:gd name="T1" fmla="*/ 3 h 74"/>
                <a:gd name="T2" fmla="*/ 73 w 74"/>
                <a:gd name="T3" fmla="*/ 7 h 74"/>
                <a:gd name="T4" fmla="*/ 71 w 74"/>
                <a:gd name="T5" fmla="*/ 13 h 74"/>
                <a:gd name="T6" fmla="*/ 69 w 74"/>
                <a:gd name="T7" fmla="*/ 19 h 74"/>
                <a:gd name="T8" fmla="*/ 66 w 74"/>
                <a:gd name="T9" fmla="*/ 26 h 74"/>
                <a:gd name="T10" fmla="*/ 62 w 74"/>
                <a:gd name="T11" fmla="*/ 34 h 74"/>
                <a:gd name="T12" fmla="*/ 56 w 74"/>
                <a:gd name="T13" fmla="*/ 42 h 74"/>
                <a:gd name="T14" fmla="*/ 49 w 74"/>
                <a:gd name="T15" fmla="*/ 50 h 74"/>
                <a:gd name="T16" fmla="*/ 42 w 74"/>
                <a:gd name="T17" fmla="*/ 56 h 74"/>
                <a:gd name="T18" fmla="*/ 34 w 74"/>
                <a:gd name="T19" fmla="*/ 62 h 74"/>
                <a:gd name="T20" fmla="*/ 26 w 74"/>
                <a:gd name="T21" fmla="*/ 67 h 74"/>
                <a:gd name="T22" fmla="*/ 19 w 74"/>
                <a:gd name="T23" fmla="*/ 70 h 74"/>
                <a:gd name="T24" fmla="*/ 15 w 74"/>
                <a:gd name="T25" fmla="*/ 71 h 74"/>
                <a:gd name="T26" fmla="*/ 12 w 74"/>
                <a:gd name="T27" fmla="*/ 72 h 74"/>
                <a:gd name="T28" fmla="*/ 7 w 74"/>
                <a:gd name="T29" fmla="*/ 73 h 74"/>
                <a:gd name="T30" fmla="*/ 3 w 74"/>
                <a:gd name="T31" fmla="*/ 74 h 74"/>
                <a:gd name="T32" fmla="*/ 0 w 74"/>
                <a:gd name="T33" fmla="*/ 72 h 74"/>
                <a:gd name="T34" fmla="*/ 1 w 74"/>
                <a:gd name="T35" fmla="*/ 70 h 74"/>
                <a:gd name="T36" fmla="*/ 2 w 74"/>
                <a:gd name="T37" fmla="*/ 70 h 74"/>
                <a:gd name="T38" fmla="*/ 6 w 74"/>
                <a:gd name="T39" fmla="*/ 69 h 74"/>
                <a:gd name="T40" fmla="*/ 10 w 74"/>
                <a:gd name="T41" fmla="*/ 67 h 74"/>
                <a:gd name="T42" fmla="*/ 16 w 74"/>
                <a:gd name="T43" fmla="*/ 64 h 74"/>
                <a:gd name="T44" fmla="*/ 23 w 74"/>
                <a:gd name="T45" fmla="*/ 61 h 74"/>
                <a:gd name="T46" fmla="*/ 30 w 74"/>
                <a:gd name="T47" fmla="*/ 57 h 74"/>
                <a:gd name="T48" fmla="*/ 37 w 74"/>
                <a:gd name="T49" fmla="*/ 51 h 74"/>
                <a:gd name="T50" fmla="*/ 44 w 74"/>
                <a:gd name="T51" fmla="*/ 45 h 74"/>
                <a:gd name="T52" fmla="*/ 51 w 74"/>
                <a:gd name="T53" fmla="*/ 38 h 74"/>
                <a:gd name="T54" fmla="*/ 56 w 74"/>
                <a:gd name="T55" fmla="*/ 31 h 74"/>
                <a:gd name="T56" fmla="*/ 61 w 74"/>
                <a:gd name="T57" fmla="*/ 24 h 74"/>
                <a:gd name="T58" fmla="*/ 64 w 74"/>
                <a:gd name="T59" fmla="*/ 17 h 74"/>
                <a:gd name="T60" fmla="*/ 66 w 74"/>
                <a:gd name="T61" fmla="*/ 11 h 74"/>
                <a:gd name="T62" fmla="*/ 68 w 74"/>
                <a:gd name="T63" fmla="*/ 6 h 74"/>
                <a:gd name="T64" fmla="*/ 70 w 74"/>
                <a:gd name="T65" fmla="*/ 2 h 74"/>
                <a:gd name="T66" fmla="*/ 72 w 74"/>
                <a:gd name="T67" fmla="*/ 1 h 74"/>
                <a:gd name="T68" fmla="*/ 73 w 74"/>
                <a:gd name="T69" fmla="*/ 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4" h="74">
                  <a:moveTo>
                    <a:pt x="73" y="3"/>
                  </a:moveTo>
                  <a:cubicBezTo>
                    <a:pt x="73" y="3"/>
                    <a:pt x="73" y="5"/>
                    <a:pt x="73" y="7"/>
                  </a:cubicBezTo>
                  <a:cubicBezTo>
                    <a:pt x="72" y="9"/>
                    <a:pt x="72" y="11"/>
                    <a:pt x="71" y="13"/>
                  </a:cubicBezTo>
                  <a:cubicBezTo>
                    <a:pt x="71" y="15"/>
                    <a:pt x="70" y="17"/>
                    <a:pt x="69" y="19"/>
                  </a:cubicBezTo>
                  <a:cubicBezTo>
                    <a:pt x="68" y="21"/>
                    <a:pt x="67" y="24"/>
                    <a:pt x="66" y="26"/>
                  </a:cubicBezTo>
                  <a:cubicBezTo>
                    <a:pt x="65" y="29"/>
                    <a:pt x="63" y="32"/>
                    <a:pt x="62" y="34"/>
                  </a:cubicBezTo>
                  <a:cubicBezTo>
                    <a:pt x="60" y="37"/>
                    <a:pt x="58" y="40"/>
                    <a:pt x="56" y="42"/>
                  </a:cubicBezTo>
                  <a:cubicBezTo>
                    <a:pt x="54" y="45"/>
                    <a:pt x="52" y="47"/>
                    <a:pt x="49" y="50"/>
                  </a:cubicBezTo>
                  <a:cubicBezTo>
                    <a:pt x="47" y="52"/>
                    <a:pt x="44" y="54"/>
                    <a:pt x="42" y="56"/>
                  </a:cubicBezTo>
                  <a:cubicBezTo>
                    <a:pt x="39" y="59"/>
                    <a:pt x="37" y="60"/>
                    <a:pt x="34" y="62"/>
                  </a:cubicBezTo>
                  <a:cubicBezTo>
                    <a:pt x="31" y="64"/>
                    <a:pt x="29" y="65"/>
                    <a:pt x="26" y="67"/>
                  </a:cubicBezTo>
                  <a:cubicBezTo>
                    <a:pt x="24" y="68"/>
                    <a:pt x="21" y="69"/>
                    <a:pt x="19" y="70"/>
                  </a:cubicBezTo>
                  <a:cubicBezTo>
                    <a:pt x="17" y="70"/>
                    <a:pt x="16" y="71"/>
                    <a:pt x="15" y="71"/>
                  </a:cubicBezTo>
                  <a:cubicBezTo>
                    <a:pt x="14" y="71"/>
                    <a:pt x="13" y="72"/>
                    <a:pt x="12" y="72"/>
                  </a:cubicBezTo>
                  <a:cubicBezTo>
                    <a:pt x="10" y="73"/>
                    <a:pt x="9" y="73"/>
                    <a:pt x="7" y="73"/>
                  </a:cubicBez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4"/>
                    <a:pt x="0" y="72"/>
                  </a:cubicBezTo>
                  <a:cubicBezTo>
                    <a:pt x="0" y="71"/>
                    <a:pt x="0" y="70"/>
                    <a:pt x="1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3" y="69"/>
                    <a:pt x="6" y="69"/>
                  </a:cubicBezTo>
                  <a:cubicBezTo>
                    <a:pt x="7" y="68"/>
                    <a:pt x="9" y="68"/>
                    <a:pt x="10" y="67"/>
                  </a:cubicBezTo>
                  <a:cubicBezTo>
                    <a:pt x="12" y="66"/>
                    <a:pt x="14" y="65"/>
                    <a:pt x="16" y="64"/>
                  </a:cubicBezTo>
                  <a:cubicBezTo>
                    <a:pt x="19" y="64"/>
                    <a:pt x="21" y="62"/>
                    <a:pt x="23" y="61"/>
                  </a:cubicBezTo>
                  <a:cubicBezTo>
                    <a:pt x="25" y="60"/>
                    <a:pt x="28" y="58"/>
                    <a:pt x="30" y="57"/>
                  </a:cubicBezTo>
                  <a:cubicBezTo>
                    <a:pt x="33" y="55"/>
                    <a:pt x="35" y="53"/>
                    <a:pt x="37" y="51"/>
                  </a:cubicBezTo>
                  <a:cubicBezTo>
                    <a:pt x="40" y="49"/>
                    <a:pt x="42" y="47"/>
                    <a:pt x="44" y="45"/>
                  </a:cubicBezTo>
                  <a:cubicBezTo>
                    <a:pt x="47" y="43"/>
                    <a:pt x="49" y="40"/>
                    <a:pt x="51" y="38"/>
                  </a:cubicBezTo>
                  <a:cubicBezTo>
                    <a:pt x="53" y="36"/>
                    <a:pt x="54" y="33"/>
                    <a:pt x="56" y="31"/>
                  </a:cubicBezTo>
                  <a:cubicBezTo>
                    <a:pt x="58" y="28"/>
                    <a:pt x="59" y="26"/>
                    <a:pt x="61" y="24"/>
                  </a:cubicBezTo>
                  <a:cubicBezTo>
                    <a:pt x="62" y="21"/>
                    <a:pt x="63" y="19"/>
                    <a:pt x="64" y="17"/>
                  </a:cubicBezTo>
                  <a:cubicBezTo>
                    <a:pt x="65" y="15"/>
                    <a:pt x="66" y="13"/>
                    <a:pt x="66" y="11"/>
                  </a:cubicBezTo>
                  <a:cubicBezTo>
                    <a:pt x="67" y="9"/>
                    <a:pt x="68" y="8"/>
                    <a:pt x="68" y="6"/>
                  </a:cubicBezTo>
                  <a:cubicBezTo>
                    <a:pt x="69" y="4"/>
                    <a:pt x="70" y="2"/>
                    <a:pt x="70" y="2"/>
                  </a:cubicBezTo>
                  <a:cubicBezTo>
                    <a:pt x="70" y="1"/>
                    <a:pt x="71" y="0"/>
                    <a:pt x="72" y="1"/>
                  </a:cubicBezTo>
                  <a:cubicBezTo>
                    <a:pt x="73" y="1"/>
                    <a:pt x="74" y="2"/>
                    <a:pt x="73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işḷîḋe">
              <a:extLst>
                <a:ext uri="{FF2B5EF4-FFF2-40B4-BE49-F238E27FC236}">
                  <a16:creationId xmlns:a16="http://schemas.microsoft.com/office/drawing/2014/main" id="{2CD4479E-712F-4671-B032-7F558D8EEA30}"/>
                </a:ext>
              </a:extLst>
            </p:cNvPr>
            <p:cNvSpPr/>
            <p:nvPr/>
          </p:nvSpPr>
          <p:spPr bwMode="auto">
            <a:xfrm>
              <a:off x="9868920" y="-1019931"/>
              <a:ext cx="23813" cy="30163"/>
            </a:xfrm>
            <a:custGeom>
              <a:avLst/>
              <a:gdLst>
                <a:gd name="T0" fmla="*/ 5 w 7"/>
                <a:gd name="T1" fmla="*/ 1 h 9"/>
                <a:gd name="T2" fmla="*/ 6 w 7"/>
                <a:gd name="T3" fmla="*/ 2 h 9"/>
                <a:gd name="T4" fmla="*/ 7 w 7"/>
                <a:gd name="T5" fmla="*/ 5 h 9"/>
                <a:gd name="T6" fmla="*/ 6 w 7"/>
                <a:gd name="T7" fmla="*/ 7 h 9"/>
                <a:gd name="T8" fmla="*/ 5 w 7"/>
                <a:gd name="T9" fmla="*/ 8 h 9"/>
                <a:gd name="T10" fmla="*/ 1 w 7"/>
                <a:gd name="T11" fmla="*/ 8 h 9"/>
                <a:gd name="T12" fmla="*/ 1 w 7"/>
                <a:gd name="T13" fmla="*/ 8 h 9"/>
                <a:gd name="T14" fmla="*/ 0 w 7"/>
                <a:gd name="T15" fmla="*/ 7 h 9"/>
                <a:gd name="T16" fmla="*/ 0 w 7"/>
                <a:gd name="T17" fmla="*/ 4 h 9"/>
                <a:gd name="T18" fmla="*/ 0 w 7"/>
                <a:gd name="T19" fmla="*/ 2 h 9"/>
                <a:gd name="T20" fmla="*/ 1 w 7"/>
                <a:gd name="T21" fmla="*/ 1 h 9"/>
                <a:gd name="T22" fmla="*/ 5 w 7"/>
                <a:gd name="T2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cubicBezTo>
                    <a:pt x="5" y="1"/>
                    <a:pt x="6" y="2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4" y="9"/>
                    <a:pt x="2" y="9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8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íšḷïḋe">
              <a:extLst>
                <a:ext uri="{FF2B5EF4-FFF2-40B4-BE49-F238E27FC236}">
                  <a16:creationId xmlns:a16="http://schemas.microsoft.com/office/drawing/2014/main" id="{A026DB6E-6624-4872-9088-AD31D976F5B4}"/>
                </a:ext>
              </a:extLst>
            </p:cNvPr>
            <p:cNvSpPr/>
            <p:nvPr/>
          </p:nvSpPr>
          <p:spPr bwMode="auto">
            <a:xfrm>
              <a:off x="9845107" y="-1019931"/>
              <a:ext cx="23813" cy="34925"/>
            </a:xfrm>
            <a:custGeom>
              <a:avLst/>
              <a:gdLst>
                <a:gd name="T0" fmla="*/ 5 w 7"/>
                <a:gd name="T1" fmla="*/ 1 h 10"/>
                <a:gd name="T2" fmla="*/ 6 w 7"/>
                <a:gd name="T3" fmla="*/ 2 h 10"/>
                <a:gd name="T4" fmla="*/ 7 w 7"/>
                <a:gd name="T5" fmla="*/ 5 h 10"/>
                <a:gd name="T6" fmla="*/ 6 w 7"/>
                <a:gd name="T7" fmla="*/ 8 h 10"/>
                <a:gd name="T8" fmla="*/ 5 w 7"/>
                <a:gd name="T9" fmla="*/ 9 h 10"/>
                <a:gd name="T10" fmla="*/ 1 w 7"/>
                <a:gd name="T11" fmla="*/ 9 h 10"/>
                <a:gd name="T12" fmla="*/ 1 w 7"/>
                <a:gd name="T13" fmla="*/ 9 h 10"/>
                <a:gd name="T14" fmla="*/ 0 w 7"/>
                <a:gd name="T15" fmla="*/ 7 h 10"/>
                <a:gd name="T16" fmla="*/ 0 w 7"/>
                <a:gd name="T17" fmla="*/ 5 h 10"/>
                <a:gd name="T18" fmla="*/ 0 w 7"/>
                <a:gd name="T19" fmla="*/ 2 h 10"/>
                <a:gd name="T20" fmla="*/ 1 w 7"/>
                <a:gd name="T21" fmla="*/ 1 h 10"/>
                <a:gd name="T22" fmla="*/ 5 w 7"/>
                <a:gd name="T23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10">
                  <a:moveTo>
                    <a:pt x="5" y="1"/>
                  </a:moveTo>
                  <a:cubicBezTo>
                    <a:pt x="5" y="1"/>
                    <a:pt x="6" y="1"/>
                    <a:pt x="6" y="2"/>
                  </a:cubicBezTo>
                  <a:cubicBezTo>
                    <a:pt x="6" y="3"/>
                    <a:pt x="7" y="4"/>
                    <a:pt x="7" y="5"/>
                  </a:cubicBezTo>
                  <a:cubicBezTo>
                    <a:pt x="7" y="6"/>
                    <a:pt x="6" y="7"/>
                    <a:pt x="6" y="8"/>
                  </a:cubicBezTo>
                  <a:cubicBezTo>
                    <a:pt x="6" y="8"/>
                    <a:pt x="5" y="9"/>
                    <a:pt x="5" y="9"/>
                  </a:cubicBezTo>
                  <a:cubicBezTo>
                    <a:pt x="4" y="10"/>
                    <a:pt x="2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0" y="8"/>
                    <a:pt x="0" y="7"/>
                  </a:cubicBezTo>
                  <a:cubicBezTo>
                    <a:pt x="0" y="7"/>
                    <a:pt x="0" y="6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1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îṥliḓe">
              <a:extLst>
                <a:ext uri="{FF2B5EF4-FFF2-40B4-BE49-F238E27FC236}">
                  <a16:creationId xmlns:a16="http://schemas.microsoft.com/office/drawing/2014/main" id="{DCAAD8C6-F3BA-47FD-9EFD-0C95152E7F02}"/>
                </a:ext>
              </a:extLst>
            </p:cNvPr>
            <p:cNvSpPr/>
            <p:nvPr/>
          </p:nvSpPr>
          <p:spPr bwMode="auto">
            <a:xfrm>
              <a:off x="10319770" y="-1262818"/>
              <a:ext cx="427038" cy="149225"/>
            </a:xfrm>
            <a:custGeom>
              <a:avLst/>
              <a:gdLst>
                <a:gd name="T0" fmla="*/ 122 w 123"/>
                <a:gd name="T1" fmla="*/ 30 h 43"/>
                <a:gd name="T2" fmla="*/ 121 w 123"/>
                <a:gd name="T3" fmla="*/ 31 h 43"/>
                <a:gd name="T4" fmla="*/ 117 w 123"/>
                <a:gd name="T5" fmla="*/ 33 h 43"/>
                <a:gd name="T6" fmla="*/ 111 w 123"/>
                <a:gd name="T7" fmla="*/ 36 h 43"/>
                <a:gd name="T8" fmla="*/ 103 w 123"/>
                <a:gd name="T9" fmla="*/ 39 h 43"/>
                <a:gd name="T10" fmla="*/ 81 w 123"/>
                <a:gd name="T11" fmla="*/ 43 h 43"/>
                <a:gd name="T12" fmla="*/ 69 w 123"/>
                <a:gd name="T13" fmla="*/ 43 h 43"/>
                <a:gd name="T14" fmla="*/ 56 w 123"/>
                <a:gd name="T15" fmla="*/ 41 h 43"/>
                <a:gd name="T16" fmla="*/ 44 w 123"/>
                <a:gd name="T17" fmla="*/ 37 h 43"/>
                <a:gd name="T18" fmla="*/ 33 w 123"/>
                <a:gd name="T19" fmla="*/ 32 h 43"/>
                <a:gd name="T20" fmla="*/ 15 w 123"/>
                <a:gd name="T21" fmla="*/ 20 h 43"/>
                <a:gd name="T22" fmla="*/ 9 w 123"/>
                <a:gd name="T23" fmla="*/ 14 h 43"/>
                <a:gd name="T24" fmla="*/ 4 w 123"/>
                <a:gd name="T25" fmla="*/ 9 h 43"/>
                <a:gd name="T26" fmla="*/ 2 w 123"/>
                <a:gd name="T27" fmla="*/ 5 h 43"/>
                <a:gd name="T28" fmla="*/ 1 w 123"/>
                <a:gd name="T29" fmla="*/ 4 h 43"/>
                <a:gd name="T30" fmla="*/ 1 w 123"/>
                <a:gd name="T31" fmla="*/ 1 h 43"/>
                <a:gd name="T32" fmla="*/ 4 w 123"/>
                <a:gd name="T33" fmla="*/ 1 h 43"/>
                <a:gd name="T34" fmla="*/ 4 w 123"/>
                <a:gd name="T35" fmla="*/ 1 h 43"/>
                <a:gd name="T36" fmla="*/ 8 w 123"/>
                <a:gd name="T37" fmla="*/ 5 h 43"/>
                <a:gd name="T38" fmla="*/ 19 w 123"/>
                <a:gd name="T39" fmla="*/ 15 h 43"/>
                <a:gd name="T40" fmla="*/ 26 w 123"/>
                <a:gd name="T41" fmla="*/ 21 h 43"/>
                <a:gd name="T42" fmla="*/ 36 w 123"/>
                <a:gd name="T43" fmla="*/ 26 h 43"/>
                <a:gd name="T44" fmla="*/ 46 w 123"/>
                <a:gd name="T45" fmla="*/ 31 h 43"/>
                <a:gd name="T46" fmla="*/ 58 w 123"/>
                <a:gd name="T47" fmla="*/ 34 h 43"/>
                <a:gd name="T48" fmla="*/ 69 w 123"/>
                <a:gd name="T49" fmla="*/ 36 h 43"/>
                <a:gd name="T50" fmla="*/ 81 w 123"/>
                <a:gd name="T51" fmla="*/ 36 h 43"/>
                <a:gd name="T52" fmla="*/ 92 w 123"/>
                <a:gd name="T53" fmla="*/ 35 h 43"/>
                <a:gd name="T54" fmla="*/ 101 w 123"/>
                <a:gd name="T55" fmla="*/ 33 h 43"/>
                <a:gd name="T56" fmla="*/ 109 w 123"/>
                <a:gd name="T57" fmla="*/ 31 h 43"/>
                <a:gd name="T58" fmla="*/ 115 w 123"/>
                <a:gd name="T59" fmla="*/ 29 h 43"/>
                <a:gd name="T60" fmla="*/ 119 w 123"/>
                <a:gd name="T61" fmla="*/ 27 h 43"/>
                <a:gd name="T62" fmla="*/ 120 w 123"/>
                <a:gd name="T63" fmla="*/ 27 h 43"/>
                <a:gd name="T64" fmla="*/ 123 w 123"/>
                <a:gd name="T65" fmla="*/ 28 h 43"/>
                <a:gd name="T66" fmla="*/ 122 w 123"/>
                <a:gd name="T6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23" h="43">
                  <a:moveTo>
                    <a:pt x="122" y="30"/>
                  </a:moveTo>
                  <a:cubicBezTo>
                    <a:pt x="122" y="30"/>
                    <a:pt x="121" y="30"/>
                    <a:pt x="121" y="31"/>
                  </a:cubicBezTo>
                  <a:cubicBezTo>
                    <a:pt x="120" y="31"/>
                    <a:pt x="119" y="32"/>
                    <a:pt x="117" y="33"/>
                  </a:cubicBezTo>
                  <a:cubicBezTo>
                    <a:pt x="115" y="34"/>
                    <a:pt x="113" y="35"/>
                    <a:pt x="111" y="36"/>
                  </a:cubicBezTo>
                  <a:cubicBezTo>
                    <a:pt x="108" y="37"/>
                    <a:pt x="106" y="38"/>
                    <a:pt x="103" y="39"/>
                  </a:cubicBezTo>
                  <a:cubicBezTo>
                    <a:pt x="97" y="41"/>
                    <a:pt x="89" y="42"/>
                    <a:pt x="81" y="43"/>
                  </a:cubicBezTo>
                  <a:cubicBezTo>
                    <a:pt x="77" y="43"/>
                    <a:pt x="73" y="43"/>
                    <a:pt x="69" y="43"/>
                  </a:cubicBezTo>
                  <a:cubicBezTo>
                    <a:pt x="65" y="43"/>
                    <a:pt x="60" y="42"/>
                    <a:pt x="56" y="41"/>
                  </a:cubicBezTo>
                  <a:cubicBezTo>
                    <a:pt x="52" y="40"/>
                    <a:pt x="48" y="39"/>
                    <a:pt x="44" y="37"/>
                  </a:cubicBezTo>
                  <a:cubicBezTo>
                    <a:pt x="40" y="36"/>
                    <a:pt x="36" y="34"/>
                    <a:pt x="33" y="32"/>
                  </a:cubicBezTo>
                  <a:cubicBezTo>
                    <a:pt x="25" y="29"/>
                    <a:pt x="20" y="24"/>
                    <a:pt x="15" y="20"/>
                  </a:cubicBezTo>
                  <a:cubicBezTo>
                    <a:pt x="12" y="18"/>
                    <a:pt x="10" y="16"/>
                    <a:pt x="9" y="14"/>
                  </a:cubicBezTo>
                  <a:cubicBezTo>
                    <a:pt x="7" y="12"/>
                    <a:pt x="5" y="10"/>
                    <a:pt x="4" y="9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2" y="0"/>
                    <a:pt x="4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6" y="3"/>
                    <a:pt x="8" y="5"/>
                  </a:cubicBezTo>
                  <a:cubicBezTo>
                    <a:pt x="10" y="8"/>
                    <a:pt x="14" y="11"/>
                    <a:pt x="19" y="15"/>
                  </a:cubicBezTo>
                  <a:cubicBezTo>
                    <a:pt x="21" y="17"/>
                    <a:pt x="23" y="19"/>
                    <a:pt x="26" y="21"/>
                  </a:cubicBezTo>
                  <a:cubicBezTo>
                    <a:pt x="29" y="23"/>
                    <a:pt x="32" y="25"/>
                    <a:pt x="36" y="26"/>
                  </a:cubicBezTo>
                  <a:cubicBezTo>
                    <a:pt x="39" y="28"/>
                    <a:pt x="43" y="30"/>
                    <a:pt x="46" y="31"/>
                  </a:cubicBezTo>
                  <a:cubicBezTo>
                    <a:pt x="50" y="32"/>
                    <a:pt x="54" y="33"/>
                    <a:pt x="58" y="34"/>
                  </a:cubicBezTo>
                  <a:cubicBezTo>
                    <a:pt x="61" y="35"/>
                    <a:pt x="66" y="36"/>
                    <a:pt x="69" y="36"/>
                  </a:cubicBezTo>
                  <a:cubicBezTo>
                    <a:pt x="73" y="36"/>
                    <a:pt x="77" y="36"/>
                    <a:pt x="81" y="36"/>
                  </a:cubicBezTo>
                  <a:cubicBezTo>
                    <a:pt x="85" y="36"/>
                    <a:pt x="88" y="36"/>
                    <a:pt x="92" y="35"/>
                  </a:cubicBezTo>
                  <a:cubicBezTo>
                    <a:pt x="95" y="35"/>
                    <a:pt x="98" y="34"/>
                    <a:pt x="101" y="33"/>
                  </a:cubicBezTo>
                  <a:cubicBezTo>
                    <a:pt x="104" y="33"/>
                    <a:pt x="107" y="32"/>
                    <a:pt x="109" y="31"/>
                  </a:cubicBezTo>
                  <a:cubicBezTo>
                    <a:pt x="111" y="30"/>
                    <a:pt x="113" y="30"/>
                    <a:pt x="115" y="29"/>
                  </a:cubicBezTo>
                  <a:cubicBezTo>
                    <a:pt x="117" y="28"/>
                    <a:pt x="118" y="28"/>
                    <a:pt x="119" y="27"/>
                  </a:cubicBezTo>
                  <a:cubicBezTo>
                    <a:pt x="120" y="27"/>
                    <a:pt x="120" y="27"/>
                    <a:pt x="120" y="27"/>
                  </a:cubicBezTo>
                  <a:cubicBezTo>
                    <a:pt x="121" y="26"/>
                    <a:pt x="122" y="27"/>
                    <a:pt x="123" y="28"/>
                  </a:cubicBezTo>
                  <a:cubicBezTo>
                    <a:pt x="123" y="29"/>
                    <a:pt x="123" y="30"/>
                    <a:pt x="122" y="30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178" name="ï$ḷîḑé">
              <a:extLst>
                <a:ext uri="{FF2B5EF4-FFF2-40B4-BE49-F238E27FC236}">
                  <a16:creationId xmlns:a16="http://schemas.microsoft.com/office/drawing/2014/main" id="{331D1FD7-24B7-4A4A-82AE-3765E0848D4F}"/>
                </a:ext>
              </a:extLst>
            </p:cNvPr>
            <p:cNvSpPr/>
            <p:nvPr/>
          </p:nvSpPr>
          <p:spPr bwMode="auto">
            <a:xfrm>
              <a:off x="10281670" y="-1289806"/>
              <a:ext cx="31750" cy="30163"/>
            </a:xfrm>
            <a:custGeom>
              <a:avLst/>
              <a:gdLst>
                <a:gd name="T0" fmla="*/ 9 w 9"/>
                <a:gd name="T1" fmla="*/ 4 h 9"/>
                <a:gd name="T2" fmla="*/ 7 w 9"/>
                <a:gd name="T3" fmla="*/ 8 h 9"/>
                <a:gd name="T4" fmla="*/ 2 w 9"/>
                <a:gd name="T5" fmla="*/ 8 h 9"/>
                <a:gd name="T6" fmla="*/ 2 w 9"/>
                <a:gd name="T7" fmla="*/ 3 h 9"/>
                <a:gd name="T8" fmla="*/ 2 w 9"/>
                <a:gd name="T9" fmla="*/ 3 h 9"/>
                <a:gd name="T10" fmla="*/ 2 w 9"/>
                <a:gd name="T11" fmla="*/ 3 h 9"/>
                <a:gd name="T12" fmla="*/ 6 w 9"/>
                <a:gd name="T13" fmla="*/ 0 h 9"/>
                <a:gd name="T14" fmla="*/ 9 w 9"/>
                <a:gd name="T15" fmla="*/ 3 h 9"/>
                <a:gd name="T16" fmla="*/ 9 w 9"/>
                <a:gd name="T17" fmla="*/ 4 h 9"/>
                <a:gd name="T18" fmla="*/ 7 w 9"/>
                <a:gd name="T19" fmla="*/ 8 h 9"/>
                <a:gd name="T20" fmla="*/ 2 w 9"/>
                <a:gd name="T21" fmla="*/ 3 h 9"/>
                <a:gd name="T22" fmla="*/ 7 w 9"/>
                <a:gd name="T23" fmla="*/ 1 h 9"/>
                <a:gd name="T24" fmla="*/ 9 w 9"/>
                <a:gd name="T25" fmla="*/ 3 h 9"/>
                <a:gd name="T26" fmla="*/ 9 w 9"/>
                <a:gd name="T27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" h="9">
                  <a:moveTo>
                    <a:pt x="9" y="4"/>
                  </a:moveTo>
                  <a:cubicBezTo>
                    <a:pt x="9" y="6"/>
                    <a:pt x="8" y="7"/>
                    <a:pt x="7" y="8"/>
                  </a:cubicBezTo>
                  <a:cubicBezTo>
                    <a:pt x="5" y="9"/>
                    <a:pt x="3" y="9"/>
                    <a:pt x="2" y="8"/>
                  </a:cubicBezTo>
                  <a:cubicBezTo>
                    <a:pt x="0" y="7"/>
                    <a:pt x="0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6" y="0"/>
                  </a:cubicBezTo>
                  <a:cubicBezTo>
                    <a:pt x="8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5" y="1"/>
                    <a:pt x="7" y="1"/>
                  </a:cubicBezTo>
                  <a:cubicBezTo>
                    <a:pt x="8" y="1"/>
                    <a:pt x="9" y="1"/>
                    <a:pt x="9" y="3"/>
                  </a:cubicBezTo>
                  <a:lnTo>
                    <a:pt x="9" y="4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ïślîḍê">
              <a:extLst>
                <a:ext uri="{FF2B5EF4-FFF2-40B4-BE49-F238E27FC236}">
                  <a16:creationId xmlns:a16="http://schemas.microsoft.com/office/drawing/2014/main" id="{F635736E-440A-4A61-B78E-C0827CF68DD0}"/>
                </a:ext>
              </a:extLst>
            </p:cNvPr>
            <p:cNvSpPr/>
            <p:nvPr/>
          </p:nvSpPr>
          <p:spPr bwMode="auto">
            <a:xfrm>
              <a:off x="10264207" y="-1310443"/>
              <a:ext cx="31750" cy="33338"/>
            </a:xfrm>
            <a:custGeom>
              <a:avLst/>
              <a:gdLst>
                <a:gd name="T0" fmla="*/ 9 w 9"/>
                <a:gd name="T1" fmla="*/ 3 h 10"/>
                <a:gd name="T2" fmla="*/ 9 w 9"/>
                <a:gd name="T3" fmla="*/ 4 h 10"/>
                <a:gd name="T4" fmla="*/ 7 w 9"/>
                <a:gd name="T5" fmla="*/ 7 h 10"/>
                <a:gd name="T6" fmla="*/ 5 w 9"/>
                <a:gd name="T7" fmla="*/ 9 h 10"/>
                <a:gd name="T8" fmla="*/ 3 w 9"/>
                <a:gd name="T9" fmla="*/ 9 h 10"/>
                <a:gd name="T10" fmla="*/ 0 w 9"/>
                <a:gd name="T11" fmla="*/ 7 h 10"/>
                <a:gd name="T12" fmla="*/ 0 w 9"/>
                <a:gd name="T13" fmla="*/ 6 h 10"/>
                <a:gd name="T14" fmla="*/ 0 w 9"/>
                <a:gd name="T15" fmla="*/ 5 h 10"/>
                <a:gd name="T16" fmla="*/ 2 w 9"/>
                <a:gd name="T17" fmla="*/ 2 h 10"/>
                <a:gd name="T18" fmla="*/ 4 w 9"/>
                <a:gd name="T19" fmla="*/ 0 h 10"/>
                <a:gd name="T20" fmla="*/ 6 w 9"/>
                <a:gd name="T21" fmla="*/ 0 h 10"/>
                <a:gd name="T22" fmla="*/ 9 w 9"/>
                <a:gd name="T23" fmla="*/ 2 h 10"/>
                <a:gd name="T24" fmla="*/ 9 w 9"/>
                <a:gd name="T25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0">
                  <a:moveTo>
                    <a:pt x="9" y="3"/>
                  </a:moveTo>
                  <a:cubicBezTo>
                    <a:pt x="9" y="3"/>
                    <a:pt x="9" y="3"/>
                    <a:pt x="9" y="4"/>
                  </a:cubicBezTo>
                  <a:cubicBezTo>
                    <a:pt x="8" y="5"/>
                    <a:pt x="8" y="6"/>
                    <a:pt x="7" y="7"/>
                  </a:cubicBezTo>
                  <a:cubicBezTo>
                    <a:pt x="6" y="8"/>
                    <a:pt x="6" y="8"/>
                    <a:pt x="5" y="9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10"/>
                    <a:pt x="0" y="9"/>
                    <a:pt x="0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5"/>
                  </a:cubicBezTo>
                  <a:cubicBezTo>
                    <a:pt x="1" y="4"/>
                    <a:pt x="1" y="3"/>
                    <a:pt x="2" y="2"/>
                  </a:cubicBezTo>
                  <a:cubicBezTo>
                    <a:pt x="3" y="1"/>
                    <a:pt x="4" y="1"/>
                    <a:pt x="4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7" y="0"/>
                    <a:pt x="9" y="1"/>
                    <a:pt x="9" y="2"/>
                  </a:cubicBezTo>
                  <a:lnTo>
                    <a:pt x="9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ïsliḑé">
              <a:extLst>
                <a:ext uri="{FF2B5EF4-FFF2-40B4-BE49-F238E27FC236}">
                  <a16:creationId xmlns:a16="http://schemas.microsoft.com/office/drawing/2014/main" id="{06AD61A7-F198-4E12-BBB3-7EA34DAA56F2}"/>
                </a:ext>
              </a:extLst>
            </p:cNvPr>
            <p:cNvSpPr/>
            <p:nvPr/>
          </p:nvSpPr>
          <p:spPr bwMode="auto">
            <a:xfrm>
              <a:off x="9119620" y="-1581906"/>
              <a:ext cx="131763" cy="309563"/>
            </a:xfrm>
            <a:custGeom>
              <a:avLst/>
              <a:gdLst>
                <a:gd name="T0" fmla="*/ 37 w 38"/>
                <a:gd name="T1" fmla="*/ 4 h 89"/>
                <a:gd name="T2" fmla="*/ 36 w 38"/>
                <a:gd name="T3" fmla="*/ 4 h 89"/>
                <a:gd name="T4" fmla="*/ 33 w 38"/>
                <a:gd name="T5" fmla="*/ 6 h 89"/>
                <a:gd name="T6" fmla="*/ 30 w 38"/>
                <a:gd name="T7" fmla="*/ 9 h 89"/>
                <a:gd name="T8" fmla="*/ 25 w 38"/>
                <a:gd name="T9" fmla="*/ 13 h 89"/>
                <a:gd name="T10" fmla="*/ 16 w 38"/>
                <a:gd name="T11" fmla="*/ 24 h 89"/>
                <a:gd name="T12" fmla="*/ 12 w 38"/>
                <a:gd name="T13" fmla="*/ 32 h 89"/>
                <a:gd name="T14" fmla="*/ 9 w 38"/>
                <a:gd name="T15" fmla="*/ 40 h 89"/>
                <a:gd name="T16" fmla="*/ 7 w 38"/>
                <a:gd name="T17" fmla="*/ 48 h 89"/>
                <a:gd name="T18" fmla="*/ 6 w 38"/>
                <a:gd name="T19" fmla="*/ 57 h 89"/>
                <a:gd name="T20" fmla="*/ 8 w 38"/>
                <a:gd name="T21" fmla="*/ 72 h 89"/>
                <a:gd name="T22" fmla="*/ 12 w 38"/>
                <a:gd name="T23" fmla="*/ 82 h 89"/>
                <a:gd name="T24" fmla="*/ 14 w 38"/>
                <a:gd name="T25" fmla="*/ 86 h 89"/>
                <a:gd name="T26" fmla="*/ 14 w 38"/>
                <a:gd name="T27" fmla="*/ 86 h 89"/>
                <a:gd name="T28" fmla="*/ 13 w 38"/>
                <a:gd name="T29" fmla="*/ 89 h 89"/>
                <a:gd name="T30" fmla="*/ 10 w 38"/>
                <a:gd name="T31" fmla="*/ 88 h 89"/>
                <a:gd name="T32" fmla="*/ 9 w 38"/>
                <a:gd name="T33" fmla="*/ 87 h 89"/>
                <a:gd name="T34" fmla="*/ 8 w 38"/>
                <a:gd name="T35" fmla="*/ 84 h 89"/>
                <a:gd name="T36" fmla="*/ 3 w 38"/>
                <a:gd name="T37" fmla="*/ 73 h 89"/>
                <a:gd name="T38" fmla="*/ 0 w 38"/>
                <a:gd name="T39" fmla="*/ 57 h 89"/>
                <a:gd name="T40" fmla="*/ 0 w 38"/>
                <a:gd name="T41" fmla="*/ 48 h 89"/>
                <a:gd name="T42" fmla="*/ 2 w 38"/>
                <a:gd name="T43" fmla="*/ 38 h 89"/>
                <a:gd name="T44" fmla="*/ 5 w 38"/>
                <a:gd name="T45" fmla="*/ 29 h 89"/>
                <a:gd name="T46" fmla="*/ 10 w 38"/>
                <a:gd name="T47" fmla="*/ 21 h 89"/>
                <a:gd name="T48" fmla="*/ 21 w 38"/>
                <a:gd name="T49" fmla="*/ 8 h 89"/>
                <a:gd name="T50" fmla="*/ 31 w 38"/>
                <a:gd name="T51" fmla="*/ 2 h 89"/>
                <a:gd name="T52" fmla="*/ 34 w 38"/>
                <a:gd name="T53" fmla="*/ 0 h 89"/>
                <a:gd name="T54" fmla="*/ 35 w 38"/>
                <a:gd name="T55" fmla="*/ 0 h 89"/>
                <a:gd name="T56" fmla="*/ 38 w 38"/>
                <a:gd name="T57" fmla="*/ 1 h 89"/>
                <a:gd name="T58" fmla="*/ 37 w 38"/>
                <a:gd name="T59" fmla="*/ 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89">
                  <a:moveTo>
                    <a:pt x="37" y="4"/>
                  </a:moveTo>
                  <a:cubicBezTo>
                    <a:pt x="37" y="4"/>
                    <a:pt x="37" y="4"/>
                    <a:pt x="36" y="4"/>
                  </a:cubicBezTo>
                  <a:cubicBezTo>
                    <a:pt x="35" y="5"/>
                    <a:pt x="34" y="5"/>
                    <a:pt x="33" y="6"/>
                  </a:cubicBezTo>
                  <a:cubicBezTo>
                    <a:pt x="32" y="7"/>
                    <a:pt x="31" y="7"/>
                    <a:pt x="30" y="9"/>
                  </a:cubicBezTo>
                  <a:cubicBezTo>
                    <a:pt x="28" y="10"/>
                    <a:pt x="27" y="11"/>
                    <a:pt x="25" y="13"/>
                  </a:cubicBezTo>
                  <a:cubicBezTo>
                    <a:pt x="22" y="16"/>
                    <a:pt x="18" y="20"/>
                    <a:pt x="16" y="24"/>
                  </a:cubicBezTo>
                  <a:cubicBezTo>
                    <a:pt x="14" y="27"/>
                    <a:pt x="13" y="29"/>
                    <a:pt x="12" y="32"/>
                  </a:cubicBezTo>
                  <a:cubicBezTo>
                    <a:pt x="10" y="34"/>
                    <a:pt x="9" y="37"/>
                    <a:pt x="9" y="40"/>
                  </a:cubicBezTo>
                  <a:cubicBezTo>
                    <a:pt x="8" y="43"/>
                    <a:pt x="7" y="45"/>
                    <a:pt x="7" y="48"/>
                  </a:cubicBezTo>
                  <a:cubicBezTo>
                    <a:pt x="7" y="51"/>
                    <a:pt x="6" y="54"/>
                    <a:pt x="6" y="57"/>
                  </a:cubicBezTo>
                  <a:cubicBezTo>
                    <a:pt x="7" y="62"/>
                    <a:pt x="7" y="67"/>
                    <a:pt x="8" y="72"/>
                  </a:cubicBezTo>
                  <a:cubicBezTo>
                    <a:pt x="10" y="76"/>
                    <a:pt x="11" y="79"/>
                    <a:pt x="12" y="82"/>
                  </a:cubicBezTo>
                  <a:cubicBezTo>
                    <a:pt x="13" y="84"/>
                    <a:pt x="14" y="86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4" y="87"/>
                    <a:pt x="14" y="88"/>
                    <a:pt x="13" y="89"/>
                  </a:cubicBezTo>
                  <a:cubicBezTo>
                    <a:pt x="12" y="89"/>
                    <a:pt x="11" y="89"/>
                    <a:pt x="10" y="88"/>
                  </a:cubicBezTo>
                  <a:cubicBezTo>
                    <a:pt x="10" y="88"/>
                    <a:pt x="10" y="88"/>
                    <a:pt x="9" y="87"/>
                  </a:cubicBezTo>
                  <a:cubicBezTo>
                    <a:pt x="9" y="86"/>
                    <a:pt x="8" y="85"/>
                    <a:pt x="8" y="84"/>
                  </a:cubicBezTo>
                  <a:cubicBezTo>
                    <a:pt x="6" y="82"/>
                    <a:pt x="4" y="78"/>
                    <a:pt x="3" y="73"/>
                  </a:cubicBezTo>
                  <a:cubicBezTo>
                    <a:pt x="1" y="69"/>
                    <a:pt x="0" y="63"/>
                    <a:pt x="0" y="57"/>
                  </a:cubicBezTo>
                  <a:cubicBezTo>
                    <a:pt x="0" y="54"/>
                    <a:pt x="0" y="51"/>
                    <a:pt x="0" y="48"/>
                  </a:cubicBezTo>
                  <a:cubicBezTo>
                    <a:pt x="0" y="44"/>
                    <a:pt x="1" y="41"/>
                    <a:pt x="2" y="38"/>
                  </a:cubicBezTo>
                  <a:cubicBezTo>
                    <a:pt x="3" y="35"/>
                    <a:pt x="4" y="32"/>
                    <a:pt x="5" y="29"/>
                  </a:cubicBezTo>
                  <a:cubicBezTo>
                    <a:pt x="7" y="26"/>
                    <a:pt x="8" y="23"/>
                    <a:pt x="10" y="21"/>
                  </a:cubicBezTo>
                  <a:cubicBezTo>
                    <a:pt x="13" y="16"/>
                    <a:pt x="18" y="12"/>
                    <a:pt x="21" y="8"/>
                  </a:cubicBezTo>
                  <a:cubicBezTo>
                    <a:pt x="25" y="5"/>
                    <a:pt x="28" y="3"/>
                    <a:pt x="31" y="2"/>
                  </a:cubicBezTo>
                  <a:cubicBezTo>
                    <a:pt x="32" y="1"/>
                    <a:pt x="33" y="1"/>
                    <a:pt x="34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0"/>
                    <a:pt x="38" y="1"/>
                  </a:cubicBezTo>
                  <a:cubicBezTo>
                    <a:pt x="38" y="2"/>
                    <a:pt x="38" y="3"/>
                    <a:pt x="37" y="4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ïṧḻïde">
              <a:extLst>
                <a:ext uri="{FF2B5EF4-FFF2-40B4-BE49-F238E27FC236}">
                  <a16:creationId xmlns:a16="http://schemas.microsoft.com/office/drawing/2014/main" id="{C63E357F-2681-4F90-AAB0-95DBD172C98F}"/>
                </a:ext>
              </a:extLst>
            </p:cNvPr>
            <p:cNvSpPr/>
            <p:nvPr/>
          </p:nvSpPr>
          <p:spPr bwMode="auto">
            <a:xfrm>
              <a:off x="9175182" y="-1269168"/>
              <a:ext cx="34925" cy="30163"/>
            </a:xfrm>
            <a:custGeom>
              <a:avLst/>
              <a:gdLst>
                <a:gd name="T0" fmla="*/ 10 w 10"/>
                <a:gd name="T1" fmla="*/ 3 h 9"/>
                <a:gd name="T2" fmla="*/ 9 w 10"/>
                <a:gd name="T3" fmla="*/ 4 h 9"/>
                <a:gd name="T4" fmla="*/ 7 w 10"/>
                <a:gd name="T5" fmla="*/ 7 h 9"/>
                <a:gd name="T6" fmla="*/ 5 w 10"/>
                <a:gd name="T7" fmla="*/ 8 h 9"/>
                <a:gd name="T8" fmla="*/ 3 w 10"/>
                <a:gd name="T9" fmla="*/ 9 h 9"/>
                <a:gd name="T10" fmla="*/ 0 w 10"/>
                <a:gd name="T11" fmla="*/ 6 h 9"/>
                <a:gd name="T12" fmla="*/ 0 w 10"/>
                <a:gd name="T13" fmla="*/ 5 h 9"/>
                <a:gd name="T14" fmla="*/ 1 w 10"/>
                <a:gd name="T15" fmla="*/ 4 h 9"/>
                <a:gd name="T16" fmla="*/ 3 w 10"/>
                <a:gd name="T17" fmla="*/ 1 h 9"/>
                <a:gd name="T18" fmla="*/ 5 w 10"/>
                <a:gd name="T19" fmla="*/ 0 h 9"/>
                <a:gd name="T20" fmla="*/ 7 w 10"/>
                <a:gd name="T21" fmla="*/ 0 h 9"/>
                <a:gd name="T22" fmla="*/ 10 w 10"/>
                <a:gd name="T23" fmla="*/ 2 h 9"/>
                <a:gd name="T24" fmla="*/ 10 w 10"/>
                <a:gd name="T25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9">
                  <a:moveTo>
                    <a:pt x="10" y="3"/>
                  </a:moveTo>
                  <a:cubicBezTo>
                    <a:pt x="10" y="3"/>
                    <a:pt x="10" y="3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ubicBezTo>
                    <a:pt x="7" y="7"/>
                    <a:pt x="6" y="8"/>
                    <a:pt x="5" y="8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2" y="9"/>
                    <a:pt x="0" y="8"/>
                    <a:pt x="0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1" y="4"/>
                  </a:cubicBezTo>
                  <a:cubicBezTo>
                    <a:pt x="1" y="3"/>
                    <a:pt x="2" y="2"/>
                    <a:pt x="3" y="1"/>
                  </a:cubicBezTo>
                  <a:cubicBezTo>
                    <a:pt x="4" y="1"/>
                    <a:pt x="5" y="0"/>
                    <a:pt x="5" y="0"/>
                  </a:cubicBezTo>
                  <a:cubicBezTo>
                    <a:pt x="6" y="0"/>
                    <a:pt x="7" y="0"/>
                    <a:pt x="7" y="0"/>
                  </a:cubicBezTo>
                  <a:cubicBezTo>
                    <a:pt x="8" y="0"/>
                    <a:pt x="10" y="1"/>
                    <a:pt x="10" y="2"/>
                  </a:cubicBezTo>
                  <a:lnTo>
                    <a:pt x="10" y="3"/>
                  </a:ln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îśḻíḓé">
              <a:extLst>
                <a:ext uri="{FF2B5EF4-FFF2-40B4-BE49-F238E27FC236}">
                  <a16:creationId xmlns:a16="http://schemas.microsoft.com/office/drawing/2014/main" id="{63EE9303-C5FD-45A4-A5FE-1906B9809111}"/>
                </a:ext>
              </a:extLst>
            </p:cNvPr>
            <p:cNvSpPr/>
            <p:nvPr/>
          </p:nvSpPr>
          <p:spPr bwMode="auto">
            <a:xfrm>
              <a:off x="9195820" y="-1248531"/>
              <a:ext cx="31750" cy="34925"/>
            </a:xfrm>
            <a:custGeom>
              <a:avLst/>
              <a:gdLst>
                <a:gd name="T0" fmla="*/ 8 w 9"/>
                <a:gd name="T1" fmla="*/ 3 h 10"/>
                <a:gd name="T2" fmla="*/ 7 w 9"/>
                <a:gd name="T3" fmla="*/ 8 h 10"/>
                <a:gd name="T4" fmla="*/ 1 w 9"/>
                <a:gd name="T5" fmla="*/ 4 h 10"/>
                <a:gd name="T6" fmla="*/ 6 w 9"/>
                <a:gd name="T7" fmla="*/ 1 h 10"/>
                <a:gd name="T8" fmla="*/ 9 w 9"/>
                <a:gd name="T9" fmla="*/ 3 h 10"/>
                <a:gd name="T10" fmla="*/ 9 w 9"/>
                <a:gd name="T11" fmla="*/ 4 h 10"/>
                <a:gd name="T12" fmla="*/ 7 w 9"/>
                <a:gd name="T13" fmla="*/ 8 h 10"/>
                <a:gd name="T14" fmla="*/ 6 w 9"/>
                <a:gd name="T15" fmla="*/ 8 h 10"/>
                <a:gd name="T16" fmla="*/ 2 w 9"/>
                <a:gd name="T17" fmla="*/ 9 h 10"/>
                <a:gd name="T18" fmla="*/ 1 w 9"/>
                <a:gd name="T19" fmla="*/ 4 h 10"/>
                <a:gd name="T20" fmla="*/ 5 w 9"/>
                <a:gd name="T21" fmla="*/ 1 h 10"/>
                <a:gd name="T22" fmla="*/ 8 w 9"/>
                <a:gd name="T23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0">
                  <a:moveTo>
                    <a:pt x="8" y="3"/>
                  </a:moveTo>
                  <a:cubicBezTo>
                    <a:pt x="8" y="5"/>
                    <a:pt x="8" y="7"/>
                    <a:pt x="7" y="8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2"/>
                    <a:pt x="4" y="1"/>
                    <a:pt x="6" y="1"/>
                  </a:cubicBezTo>
                  <a:cubicBezTo>
                    <a:pt x="7" y="0"/>
                    <a:pt x="9" y="1"/>
                    <a:pt x="9" y="3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6"/>
                    <a:pt x="8" y="7"/>
                    <a:pt x="7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5" y="10"/>
                    <a:pt x="3" y="10"/>
                    <a:pt x="2" y="9"/>
                  </a:cubicBezTo>
                  <a:cubicBezTo>
                    <a:pt x="0" y="7"/>
                    <a:pt x="0" y="5"/>
                    <a:pt x="1" y="4"/>
                  </a:cubicBezTo>
                  <a:cubicBezTo>
                    <a:pt x="2" y="3"/>
                    <a:pt x="3" y="2"/>
                    <a:pt x="5" y="1"/>
                  </a:cubicBezTo>
                  <a:cubicBezTo>
                    <a:pt x="7" y="1"/>
                    <a:pt x="8" y="1"/>
                    <a:pt x="8" y="3"/>
                  </a:cubicBezTo>
                  <a:close/>
                </a:path>
              </a:pathLst>
            </a:cu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68230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pic>
        <p:nvPicPr>
          <p:cNvPr id="203" name="图片 202">
            <a:extLst>
              <a:ext uri="{FF2B5EF4-FFF2-40B4-BE49-F238E27FC236}">
                <a16:creationId xmlns:a16="http://schemas.microsoft.com/office/drawing/2014/main" id="{31926DB7-BC4D-4ED8-A348-BDAA638BD5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577" y="4045046"/>
            <a:ext cx="1546861" cy="1546861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4F85AC6F-1D82-47FC-A3CF-D376EC3814BE}"/>
              </a:ext>
            </a:extLst>
          </p:cNvPr>
          <p:cNvGrpSpPr/>
          <p:nvPr/>
        </p:nvGrpSpPr>
        <p:grpSpPr>
          <a:xfrm rot="1002944">
            <a:off x="107907" y="2888640"/>
            <a:ext cx="864300" cy="1155422"/>
            <a:chOff x="10890144" y="1759223"/>
            <a:chExt cx="864300" cy="1155422"/>
          </a:xfrm>
        </p:grpSpPr>
        <p:sp>
          <p:nvSpPr>
            <p:cNvPr id="209" name="íşḷíḋe">
              <a:extLst>
                <a:ext uri="{FF2B5EF4-FFF2-40B4-BE49-F238E27FC236}">
                  <a16:creationId xmlns:a16="http://schemas.microsoft.com/office/drawing/2014/main" id="{FF34D68F-EEDD-4415-8571-266EB50AD1D3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0" name="iŝļídê">
              <a:extLst>
                <a:ext uri="{FF2B5EF4-FFF2-40B4-BE49-F238E27FC236}">
                  <a16:creationId xmlns:a16="http://schemas.microsoft.com/office/drawing/2014/main" id="{03890C5C-C059-4DEC-8FC9-0BAC49893AC3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1" name="íṥlïḋè">
              <a:extLst>
                <a:ext uri="{FF2B5EF4-FFF2-40B4-BE49-F238E27FC236}">
                  <a16:creationId xmlns:a16="http://schemas.microsoft.com/office/drawing/2014/main" id="{49123E5B-3B59-4C9E-A66C-B5AF00E218BC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2" name="íṩlidé">
              <a:extLst>
                <a:ext uri="{FF2B5EF4-FFF2-40B4-BE49-F238E27FC236}">
                  <a16:creationId xmlns:a16="http://schemas.microsoft.com/office/drawing/2014/main" id="{E516F9A8-4A72-422B-861F-AC89F5D2F93A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3" name="íśḻîḋe">
              <a:extLst>
                <a:ext uri="{FF2B5EF4-FFF2-40B4-BE49-F238E27FC236}">
                  <a16:creationId xmlns:a16="http://schemas.microsoft.com/office/drawing/2014/main" id="{E0927010-C7A0-4A9C-B15B-27D23A2EAA9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4" name="íṧḻíḋé">
              <a:extLst>
                <a:ext uri="{FF2B5EF4-FFF2-40B4-BE49-F238E27FC236}">
                  <a16:creationId xmlns:a16="http://schemas.microsoft.com/office/drawing/2014/main" id="{685CA6CC-C7A5-4419-BC04-745A3B830A28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5" name="ïšlîḍè">
              <a:extLst>
                <a:ext uri="{FF2B5EF4-FFF2-40B4-BE49-F238E27FC236}">
                  <a16:creationId xmlns:a16="http://schemas.microsoft.com/office/drawing/2014/main" id="{BD629E65-D5D7-46BF-86DF-5ADBBE907527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6" name="îṧḻîḓe">
              <a:extLst>
                <a:ext uri="{FF2B5EF4-FFF2-40B4-BE49-F238E27FC236}">
                  <a16:creationId xmlns:a16="http://schemas.microsoft.com/office/drawing/2014/main" id="{5B7D626E-63A8-4411-8F54-89565799E83E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7" name="iŝlïḍé">
              <a:extLst>
                <a:ext uri="{FF2B5EF4-FFF2-40B4-BE49-F238E27FC236}">
                  <a16:creationId xmlns:a16="http://schemas.microsoft.com/office/drawing/2014/main" id="{38B5A177-5BC0-44AA-94D4-AD520A444CDD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8" name="isḻidê">
              <a:extLst>
                <a:ext uri="{FF2B5EF4-FFF2-40B4-BE49-F238E27FC236}">
                  <a16:creationId xmlns:a16="http://schemas.microsoft.com/office/drawing/2014/main" id="{FF1E2352-2BB3-4BA9-B97D-6440B978C4CB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9" name="iṩļíḋe">
              <a:extLst>
                <a:ext uri="{FF2B5EF4-FFF2-40B4-BE49-F238E27FC236}">
                  <a16:creationId xmlns:a16="http://schemas.microsoft.com/office/drawing/2014/main" id="{69C4B1F0-1A78-404D-A3F0-91F0ED4C1C4B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0" name="iSlïďè">
              <a:extLst>
                <a:ext uri="{FF2B5EF4-FFF2-40B4-BE49-F238E27FC236}">
                  <a16:creationId xmlns:a16="http://schemas.microsoft.com/office/drawing/2014/main" id="{1436742C-68A5-4364-92FB-8ABE87D19607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1" name="iŝḻïḑè">
              <a:extLst>
                <a:ext uri="{FF2B5EF4-FFF2-40B4-BE49-F238E27FC236}">
                  <a16:creationId xmlns:a16="http://schemas.microsoft.com/office/drawing/2014/main" id="{3B157CD0-50E7-4AE4-923A-61CD035F5A6D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2" name="ïṣľîḍè">
              <a:extLst>
                <a:ext uri="{FF2B5EF4-FFF2-40B4-BE49-F238E27FC236}">
                  <a16:creationId xmlns:a16="http://schemas.microsoft.com/office/drawing/2014/main" id="{CBBEAF78-43B8-4425-8AC3-3B47577BA27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3" name="ïṡľiḋe">
              <a:extLst>
                <a:ext uri="{FF2B5EF4-FFF2-40B4-BE49-F238E27FC236}">
                  <a16:creationId xmlns:a16="http://schemas.microsoft.com/office/drawing/2014/main" id="{F50B2D85-287B-4BEA-91EE-AD6F4ED2162A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4" name="îŝḷíḍê">
              <a:extLst>
                <a:ext uri="{FF2B5EF4-FFF2-40B4-BE49-F238E27FC236}">
                  <a16:creationId xmlns:a16="http://schemas.microsoft.com/office/drawing/2014/main" id="{F62FBD77-F192-42C4-B4E0-157A864DD33B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5" name="ïśļîḑê">
              <a:extLst>
                <a:ext uri="{FF2B5EF4-FFF2-40B4-BE49-F238E27FC236}">
                  <a16:creationId xmlns:a16="http://schemas.microsoft.com/office/drawing/2014/main" id="{BE16C26D-C5EC-4395-8AEC-60A5B9CAAF48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6" name="ïṡḷïḓé">
              <a:extLst>
                <a:ext uri="{FF2B5EF4-FFF2-40B4-BE49-F238E27FC236}">
                  <a16:creationId xmlns:a16="http://schemas.microsoft.com/office/drawing/2014/main" id="{F4A36D04-119B-441C-B403-64EE02CF1E8F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7" name="î$ļíḍè">
              <a:extLst>
                <a:ext uri="{FF2B5EF4-FFF2-40B4-BE49-F238E27FC236}">
                  <a16:creationId xmlns:a16="http://schemas.microsoft.com/office/drawing/2014/main" id="{B3833803-6E8D-4017-8239-CC5AC8D36E96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8" name="íṥ1iḍê">
              <a:extLst>
                <a:ext uri="{FF2B5EF4-FFF2-40B4-BE49-F238E27FC236}">
                  <a16:creationId xmlns:a16="http://schemas.microsoft.com/office/drawing/2014/main" id="{CFFCDC75-9B79-4277-95A7-AD1FD70835BA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9" name="ïšḷide">
              <a:extLst>
                <a:ext uri="{FF2B5EF4-FFF2-40B4-BE49-F238E27FC236}">
                  <a16:creationId xmlns:a16="http://schemas.microsoft.com/office/drawing/2014/main" id="{C63D97D1-BB0C-4086-AC10-9049667BEBF5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0" name="îšlïde">
              <a:extLst>
                <a:ext uri="{FF2B5EF4-FFF2-40B4-BE49-F238E27FC236}">
                  <a16:creationId xmlns:a16="http://schemas.microsoft.com/office/drawing/2014/main" id="{1AA2DC30-2A49-4042-B627-D1519C68F30A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1" name="ïs1îḓe">
              <a:extLst>
                <a:ext uri="{FF2B5EF4-FFF2-40B4-BE49-F238E27FC236}">
                  <a16:creationId xmlns:a16="http://schemas.microsoft.com/office/drawing/2014/main" id="{6FE07C9E-4039-4D57-A7E5-BC286F59035C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2" name="îSļîḍe">
              <a:extLst>
                <a:ext uri="{FF2B5EF4-FFF2-40B4-BE49-F238E27FC236}">
                  <a16:creationId xmlns:a16="http://schemas.microsoft.com/office/drawing/2014/main" id="{F09F9693-0FB2-40ED-8AB4-47DE569561D0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>
            <a:extLst>
              <a:ext uri="{FF2B5EF4-FFF2-40B4-BE49-F238E27FC236}">
                <a16:creationId xmlns:a16="http://schemas.microsoft.com/office/drawing/2014/main" id="{D99213F5-B7C1-44FD-808F-045C21E706C1}"/>
              </a:ext>
            </a:extLst>
          </p:cNvPr>
          <p:cNvGrpSpPr/>
          <p:nvPr/>
        </p:nvGrpSpPr>
        <p:grpSpPr>
          <a:xfrm rot="714936">
            <a:off x="4474317" y="4432632"/>
            <a:ext cx="304850" cy="407533"/>
            <a:chOff x="8771568" y="1759223"/>
            <a:chExt cx="864300" cy="1155422"/>
          </a:xfrm>
        </p:grpSpPr>
        <p:sp>
          <p:nvSpPr>
            <p:cNvPr id="233" name="î$ľíďê">
              <a:extLst>
                <a:ext uri="{FF2B5EF4-FFF2-40B4-BE49-F238E27FC236}">
                  <a16:creationId xmlns:a16="http://schemas.microsoft.com/office/drawing/2014/main" id="{30226D0F-94AC-4A5E-BFC1-120A7A3144E1}"/>
                </a:ext>
              </a:extLst>
            </p:cNvPr>
            <p:cNvSpPr/>
            <p:nvPr/>
          </p:nvSpPr>
          <p:spPr bwMode="auto">
            <a:xfrm>
              <a:off x="8771568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4" name="ïŝḻîḓé">
              <a:extLst>
                <a:ext uri="{FF2B5EF4-FFF2-40B4-BE49-F238E27FC236}">
                  <a16:creationId xmlns:a16="http://schemas.microsoft.com/office/drawing/2014/main" id="{D4B8A9CB-072F-4AC0-BB76-9CD4546B72BA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5" name="išlîḋê">
              <a:extLst>
                <a:ext uri="{FF2B5EF4-FFF2-40B4-BE49-F238E27FC236}">
                  <a16:creationId xmlns:a16="http://schemas.microsoft.com/office/drawing/2014/main" id="{619C6E61-DE70-4D2A-8689-1A9D258E98C4}"/>
                </a:ext>
              </a:extLst>
            </p:cNvPr>
            <p:cNvSpPr/>
            <p:nvPr/>
          </p:nvSpPr>
          <p:spPr bwMode="auto">
            <a:xfrm>
              <a:off x="9049087" y="2533737"/>
              <a:ext cx="309262" cy="215848"/>
            </a:xfrm>
            <a:custGeom>
              <a:avLst/>
              <a:gdLst>
                <a:gd name="T0" fmla="*/ 190 w 190"/>
                <a:gd name="T1" fmla="*/ 1 h 133"/>
                <a:gd name="T2" fmla="*/ 189 w 190"/>
                <a:gd name="T3" fmla="*/ 0 h 133"/>
                <a:gd name="T4" fmla="*/ 127 w 190"/>
                <a:gd name="T5" fmla="*/ 0 h 133"/>
                <a:gd name="T6" fmla="*/ 125 w 190"/>
                <a:gd name="T7" fmla="*/ 0 h 133"/>
                <a:gd name="T8" fmla="*/ 65 w 190"/>
                <a:gd name="T9" fmla="*/ 0 h 133"/>
                <a:gd name="T10" fmla="*/ 63 w 190"/>
                <a:gd name="T11" fmla="*/ 0 h 133"/>
                <a:gd name="T12" fmla="*/ 1 w 190"/>
                <a:gd name="T13" fmla="*/ 0 h 133"/>
                <a:gd name="T14" fmla="*/ 0 w 190"/>
                <a:gd name="T15" fmla="*/ 1 h 133"/>
                <a:gd name="T16" fmla="*/ 0 w 190"/>
                <a:gd name="T17" fmla="*/ 2 h 133"/>
                <a:gd name="T18" fmla="*/ 0 w 190"/>
                <a:gd name="T19" fmla="*/ 2 h 133"/>
                <a:gd name="T20" fmla="*/ 25 w 190"/>
                <a:gd name="T21" fmla="*/ 133 h 133"/>
                <a:gd name="T22" fmla="*/ 28 w 190"/>
                <a:gd name="T23" fmla="*/ 132 h 133"/>
                <a:gd name="T24" fmla="*/ 10 w 190"/>
                <a:gd name="T25" fmla="*/ 38 h 133"/>
                <a:gd name="T26" fmla="*/ 180 w 190"/>
                <a:gd name="T27" fmla="*/ 38 h 133"/>
                <a:gd name="T28" fmla="*/ 162 w 190"/>
                <a:gd name="T29" fmla="*/ 132 h 133"/>
                <a:gd name="T30" fmla="*/ 165 w 190"/>
                <a:gd name="T31" fmla="*/ 133 h 133"/>
                <a:gd name="T32" fmla="*/ 190 w 190"/>
                <a:gd name="T33" fmla="*/ 2 h 133"/>
                <a:gd name="T34" fmla="*/ 190 w 190"/>
                <a:gd name="T35" fmla="*/ 2 h 133"/>
                <a:gd name="T36" fmla="*/ 190 w 190"/>
                <a:gd name="T37" fmla="*/ 1 h 133"/>
                <a:gd name="T38" fmla="*/ 185 w 190"/>
                <a:gd name="T39" fmla="*/ 3 h 133"/>
                <a:gd name="T40" fmla="*/ 157 w 190"/>
                <a:gd name="T41" fmla="*/ 34 h 133"/>
                <a:gd name="T42" fmla="*/ 129 w 190"/>
                <a:gd name="T43" fmla="*/ 3 h 133"/>
                <a:gd name="T44" fmla="*/ 185 w 190"/>
                <a:gd name="T45" fmla="*/ 3 h 133"/>
                <a:gd name="T46" fmla="*/ 154 w 190"/>
                <a:gd name="T47" fmla="*/ 35 h 133"/>
                <a:gd name="T48" fmla="*/ 98 w 190"/>
                <a:gd name="T49" fmla="*/ 35 h 133"/>
                <a:gd name="T50" fmla="*/ 126 w 190"/>
                <a:gd name="T51" fmla="*/ 4 h 133"/>
                <a:gd name="T52" fmla="*/ 154 w 190"/>
                <a:gd name="T53" fmla="*/ 35 h 133"/>
                <a:gd name="T54" fmla="*/ 123 w 190"/>
                <a:gd name="T55" fmla="*/ 3 h 133"/>
                <a:gd name="T56" fmla="*/ 95 w 190"/>
                <a:gd name="T57" fmla="*/ 34 h 133"/>
                <a:gd name="T58" fmla="*/ 67 w 190"/>
                <a:gd name="T59" fmla="*/ 3 h 133"/>
                <a:gd name="T60" fmla="*/ 123 w 190"/>
                <a:gd name="T61" fmla="*/ 3 h 133"/>
                <a:gd name="T62" fmla="*/ 92 w 190"/>
                <a:gd name="T63" fmla="*/ 35 h 133"/>
                <a:gd name="T64" fmla="*/ 36 w 190"/>
                <a:gd name="T65" fmla="*/ 35 h 133"/>
                <a:gd name="T66" fmla="*/ 64 w 190"/>
                <a:gd name="T67" fmla="*/ 4 h 133"/>
                <a:gd name="T68" fmla="*/ 92 w 190"/>
                <a:gd name="T69" fmla="*/ 35 h 133"/>
                <a:gd name="T70" fmla="*/ 61 w 190"/>
                <a:gd name="T71" fmla="*/ 3 h 133"/>
                <a:gd name="T72" fmla="*/ 33 w 190"/>
                <a:gd name="T73" fmla="*/ 34 h 133"/>
                <a:gd name="T74" fmla="*/ 5 w 190"/>
                <a:gd name="T75" fmla="*/ 3 h 133"/>
                <a:gd name="T76" fmla="*/ 61 w 190"/>
                <a:gd name="T77" fmla="*/ 3 h 133"/>
                <a:gd name="T78" fmla="*/ 4 w 190"/>
                <a:gd name="T79" fmla="*/ 6 h 133"/>
                <a:gd name="T80" fmla="*/ 30 w 190"/>
                <a:gd name="T81" fmla="*/ 35 h 133"/>
                <a:gd name="T82" fmla="*/ 9 w 190"/>
                <a:gd name="T83" fmla="*/ 35 h 133"/>
                <a:gd name="T84" fmla="*/ 4 w 190"/>
                <a:gd name="T85" fmla="*/ 6 h 133"/>
                <a:gd name="T86" fmla="*/ 160 w 190"/>
                <a:gd name="T87" fmla="*/ 35 h 133"/>
                <a:gd name="T88" fmla="*/ 186 w 190"/>
                <a:gd name="T89" fmla="*/ 6 h 133"/>
                <a:gd name="T90" fmla="*/ 181 w 190"/>
                <a:gd name="T91" fmla="*/ 35 h 133"/>
                <a:gd name="T92" fmla="*/ 160 w 190"/>
                <a:gd name="T93" fmla="*/ 3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0" h="133">
                  <a:moveTo>
                    <a:pt x="190" y="1"/>
                  </a:moveTo>
                  <a:cubicBezTo>
                    <a:pt x="190" y="0"/>
                    <a:pt x="189" y="0"/>
                    <a:pt x="189" y="0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80" y="38"/>
                    <a:pt x="180" y="38"/>
                    <a:pt x="180" y="38"/>
                  </a:cubicBezTo>
                  <a:cubicBezTo>
                    <a:pt x="162" y="132"/>
                    <a:pt x="162" y="132"/>
                    <a:pt x="162" y="132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2"/>
                    <a:pt x="190" y="2"/>
                    <a:pt x="190" y="2"/>
                  </a:cubicBezTo>
                  <a:cubicBezTo>
                    <a:pt x="190" y="1"/>
                    <a:pt x="190" y="1"/>
                    <a:pt x="190" y="1"/>
                  </a:cubicBezTo>
                  <a:close/>
                  <a:moveTo>
                    <a:pt x="185" y="3"/>
                  </a:moveTo>
                  <a:cubicBezTo>
                    <a:pt x="157" y="34"/>
                    <a:pt x="157" y="34"/>
                    <a:pt x="157" y="34"/>
                  </a:cubicBezTo>
                  <a:cubicBezTo>
                    <a:pt x="129" y="3"/>
                    <a:pt x="129" y="3"/>
                    <a:pt x="129" y="3"/>
                  </a:cubicBezTo>
                  <a:lnTo>
                    <a:pt x="185" y="3"/>
                  </a:lnTo>
                  <a:close/>
                  <a:moveTo>
                    <a:pt x="154" y="35"/>
                  </a:moveTo>
                  <a:cubicBezTo>
                    <a:pt x="98" y="35"/>
                    <a:pt x="98" y="35"/>
                    <a:pt x="98" y="35"/>
                  </a:cubicBezTo>
                  <a:cubicBezTo>
                    <a:pt x="126" y="4"/>
                    <a:pt x="126" y="4"/>
                    <a:pt x="126" y="4"/>
                  </a:cubicBezTo>
                  <a:lnTo>
                    <a:pt x="154" y="35"/>
                  </a:lnTo>
                  <a:close/>
                  <a:moveTo>
                    <a:pt x="123" y="3"/>
                  </a:moveTo>
                  <a:cubicBezTo>
                    <a:pt x="95" y="34"/>
                    <a:pt x="95" y="34"/>
                    <a:pt x="95" y="34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123" y="3"/>
                  </a:lnTo>
                  <a:close/>
                  <a:moveTo>
                    <a:pt x="92" y="35"/>
                  </a:moveTo>
                  <a:cubicBezTo>
                    <a:pt x="36" y="35"/>
                    <a:pt x="36" y="35"/>
                    <a:pt x="36" y="35"/>
                  </a:cubicBezTo>
                  <a:cubicBezTo>
                    <a:pt x="64" y="4"/>
                    <a:pt x="64" y="4"/>
                    <a:pt x="64" y="4"/>
                  </a:cubicBezTo>
                  <a:lnTo>
                    <a:pt x="92" y="35"/>
                  </a:lnTo>
                  <a:close/>
                  <a:moveTo>
                    <a:pt x="61" y="3"/>
                  </a:moveTo>
                  <a:cubicBezTo>
                    <a:pt x="33" y="34"/>
                    <a:pt x="33" y="34"/>
                    <a:pt x="33" y="3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1" y="3"/>
                  </a:lnTo>
                  <a:close/>
                  <a:moveTo>
                    <a:pt x="4" y="6"/>
                  </a:moveTo>
                  <a:cubicBezTo>
                    <a:pt x="30" y="35"/>
                    <a:pt x="30" y="35"/>
                    <a:pt x="30" y="35"/>
                  </a:cubicBezTo>
                  <a:cubicBezTo>
                    <a:pt x="9" y="35"/>
                    <a:pt x="9" y="35"/>
                    <a:pt x="9" y="35"/>
                  </a:cubicBezTo>
                  <a:lnTo>
                    <a:pt x="4" y="6"/>
                  </a:lnTo>
                  <a:close/>
                  <a:moveTo>
                    <a:pt x="160" y="35"/>
                  </a:moveTo>
                  <a:cubicBezTo>
                    <a:pt x="186" y="6"/>
                    <a:pt x="186" y="6"/>
                    <a:pt x="186" y="6"/>
                  </a:cubicBezTo>
                  <a:cubicBezTo>
                    <a:pt x="181" y="35"/>
                    <a:pt x="181" y="35"/>
                    <a:pt x="181" y="35"/>
                  </a:cubicBezTo>
                  <a:lnTo>
                    <a:pt x="160" y="35"/>
                  </a:lnTo>
                  <a:close/>
                </a:path>
              </a:pathLst>
            </a:custGeom>
            <a:noFill/>
            <a:ln w="11113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6" name="íŝ1íḓe">
              <a:extLst>
                <a:ext uri="{FF2B5EF4-FFF2-40B4-BE49-F238E27FC236}">
                  <a16:creationId xmlns:a16="http://schemas.microsoft.com/office/drawing/2014/main" id="{0FEB8A79-45D5-48D9-8345-88490A7FAD08}"/>
                </a:ext>
              </a:extLst>
            </p:cNvPr>
            <p:cNvSpPr/>
            <p:nvPr/>
          </p:nvSpPr>
          <p:spPr bwMode="auto">
            <a:xfrm>
              <a:off x="9088085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7" name="íŝḷiḍè">
              <a:extLst>
                <a:ext uri="{FF2B5EF4-FFF2-40B4-BE49-F238E27FC236}">
                  <a16:creationId xmlns:a16="http://schemas.microsoft.com/office/drawing/2014/main" id="{87331CCD-B689-49D4-A84D-F513A7AA36FC}"/>
                </a:ext>
              </a:extLst>
            </p:cNvPr>
            <p:cNvSpPr/>
            <p:nvPr/>
          </p:nvSpPr>
          <p:spPr bwMode="auto">
            <a:xfrm>
              <a:off x="9204171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8" name="ísľîḑê">
              <a:extLst>
                <a:ext uri="{FF2B5EF4-FFF2-40B4-BE49-F238E27FC236}">
                  <a16:creationId xmlns:a16="http://schemas.microsoft.com/office/drawing/2014/main" id="{30A0B349-B6C5-4AF0-A0E7-BEF0BAF5E11C}"/>
                </a:ext>
              </a:extLst>
            </p:cNvPr>
            <p:cNvSpPr/>
            <p:nvPr/>
          </p:nvSpPr>
          <p:spPr bwMode="auto">
            <a:xfrm>
              <a:off x="9077202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9" name="ïṡḻídè">
              <a:extLst>
                <a:ext uri="{FF2B5EF4-FFF2-40B4-BE49-F238E27FC236}">
                  <a16:creationId xmlns:a16="http://schemas.microsoft.com/office/drawing/2014/main" id="{16857A76-A33E-4091-8A2A-11B2C77DEE8C}"/>
                </a:ext>
              </a:extLst>
            </p:cNvPr>
            <p:cNvSpPr/>
            <p:nvPr/>
          </p:nvSpPr>
          <p:spPr bwMode="auto">
            <a:xfrm>
              <a:off x="9249518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0" name="íSľíḑê">
              <a:extLst>
                <a:ext uri="{FF2B5EF4-FFF2-40B4-BE49-F238E27FC236}">
                  <a16:creationId xmlns:a16="http://schemas.microsoft.com/office/drawing/2014/main" id="{2BDCCE55-FB32-4CDF-A1D6-9078565BA61D}"/>
                </a:ext>
              </a:extLst>
            </p:cNvPr>
            <p:cNvSpPr/>
            <p:nvPr/>
          </p:nvSpPr>
          <p:spPr bwMode="auto">
            <a:xfrm>
              <a:off x="9180591" y="2735981"/>
              <a:ext cx="46253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1" name="îşḷîḋê">
              <a:extLst>
                <a:ext uri="{FF2B5EF4-FFF2-40B4-BE49-F238E27FC236}">
                  <a16:creationId xmlns:a16="http://schemas.microsoft.com/office/drawing/2014/main" id="{8AE734CE-17CE-492F-A0DF-506D21DAD9B7}"/>
                </a:ext>
              </a:extLst>
            </p:cNvPr>
            <p:cNvSpPr/>
            <p:nvPr/>
          </p:nvSpPr>
          <p:spPr bwMode="auto">
            <a:xfrm>
              <a:off x="9112572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2" name="isľiḓe">
              <a:extLst>
                <a:ext uri="{FF2B5EF4-FFF2-40B4-BE49-F238E27FC236}">
                  <a16:creationId xmlns:a16="http://schemas.microsoft.com/office/drawing/2014/main" id="{3924631F-853F-40E0-8883-9E0D23C8CB09}"/>
                </a:ext>
              </a:extLst>
            </p:cNvPr>
            <p:cNvSpPr/>
            <p:nvPr/>
          </p:nvSpPr>
          <p:spPr bwMode="auto">
            <a:xfrm>
              <a:off x="9204171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3" name="iṧlîḍé">
              <a:extLst>
                <a:ext uri="{FF2B5EF4-FFF2-40B4-BE49-F238E27FC236}">
                  <a16:creationId xmlns:a16="http://schemas.microsoft.com/office/drawing/2014/main" id="{21F2D845-B952-4869-8402-BE4C38229F57}"/>
                </a:ext>
              </a:extLst>
            </p:cNvPr>
            <p:cNvSpPr/>
            <p:nvPr/>
          </p:nvSpPr>
          <p:spPr bwMode="auto">
            <a:xfrm>
              <a:off x="9272190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4" name="íṩlíďê">
              <a:extLst>
                <a:ext uri="{FF2B5EF4-FFF2-40B4-BE49-F238E27FC236}">
                  <a16:creationId xmlns:a16="http://schemas.microsoft.com/office/drawing/2014/main" id="{FD4032F5-CBA3-4407-9460-0492A24BFCD9}"/>
                </a:ext>
              </a:extLst>
            </p:cNvPr>
            <p:cNvSpPr/>
            <p:nvPr/>
          </p:nvSpPr>
          <p:spPr bwMode="auto">
            <a:xfrm>
              <a:off x="9135245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5" name="ïSļîdé">
              <a:extLst>
                <a:ext uri="{FF2B5EF4-FFF2-40B4-BE49-F238E27FC236}">
                  <a16:creationId xmlns:a16="http://schemas.microsoft.com/office/drawing/2014/main" id="{05B12DC3-61AE-4C9A-9C82-B972139E4381}"/>
                </a:ext>
              </a:extLst>
            </p:cNvPr>
            <p:cNvSpPr/>
            <p:nvPr/>
          </p:nvSpPr>
          <p:spPr bwMode="auto">
            <a:xfrm>
              <a:off x="9264028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6" name="ïs1ïḍè">
              <a:extLst>
                <a:ext uri="{FF2B5EF4-FFF2-40B4-BE49-F238E27FC236}">
                  <a16:creationId xmlns:a16="http://schemas.microsoft.com/office/drawing/2014/main" id="{13D7E0A1-5798-4F7B-BABB-9B8D374B9A63}"/>
                </a:ext>
              </a:extLst>
            </p:cNvPr>
            <p:cNvSpPr/>
            <p:nvPr/>
          </p:nvSpPr>
          <p:spPr bwMode="auto">
            <a:xfrm>
              <a:off x="9194195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7" name="îṥḻîḍè">
              <a:extLst>
                <a:ext uri="{FF2B5EF4-FFF2-40B4-BE49-F238E27FC236}">
                  <a16:creationId xmlns:a16="http://schemas.microsoft.com/office/drawing/2014/main" id="{122351F4-19FD-43F4-923D-436608D5C83C}"/>
                </a:ext>
              </a:extLst>
            </p:cNvPr>
            <p:cNvSpPr/>
            <p:nvPr/>
          </p:nvSpPr>
          <p:spPr bwMode="auto">
            <a:xfrm>
              <a:off x="9126176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8" name="íŝļïḋe">
              <a:extLst>
                <a:ext uri="{FF2B5EF4-FFF2-40B4-BE49-F238E27FC236}">
                  <a16:creationId xmlns:a16="http://schemas.microsoft.com/office/drawing/2014/main" id="{B1CE935E-7812-4517-8684-7B873B98AB6E}"/>
                </a:ext>
              </a:extLst>
            </p:cNvPr>
            <p:cNvSpPr/>
            <p:nvPr/>
          </p:nvSpPr>
          <p:spPr bwMode="auto">
            <a:xfrm>
              <a:off x="9099875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3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3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9" name="iŝļîde">
              <a:extLst>
                <a:ext uri="{FF2B5EF4-FFF2-40B4-BE49-F238E27FC236}">
                  <a16:creationId xmlns:a16="http://schemas.microsoft.com/office/drawing/2014/main" id="{BF1CE775-14FF-4AFC-B8E3-29B57CDC086B}"/>
                </a:ext>
              </a:extLst>
            </p:cNvPr>
            <p:cNvSpPr/>
            <p:nvPr/>
          </p:nvSpPr>
          <p:spPr bwMode="auto">
            <a:xfrm>
              <a:off x="9204171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0" name="îś1ïḓe">
              <a:extLst>
                <a:ext uri="{FF2B5EF4-FFF2-40B4-BE49-F238E27FC236}">
                  <a16:creationId xmlns:a16="http://schemas.microsoft.com/office/drawing/2014/main" id="{BAC19D05-6599-4D69-A3E7-FD896A62466A}"/>
                </a:ext>
              </a:extLst>
            </p:cNvPr>
            <p:cNvSpPr/>
            <p:nvPr/>
          </p:nvSpPr>
          <p:spPr bwMode="auto">
            <a:xfrm>
              <a:off x="9102596" y="2854788"/>
              <a:ext cx="202245" cy="11790"/>
            </a:xfrm>
            <a:custGeom>
              <a:avLst/>
              <a:gdLst>
                <a:gd name="T0" fmla="*/ 223 w 223"/>
                <a:gd name="T1" fmla="*/ 0 h 13"/>
                <a:gd name="T2" fmla="*/ 0 w 223"/>
                <a:gd name="T3" fmla="*/ 0 h 13"/>
                <a:gd name="T4" fmla="*/ 2 w 223"/>
                <a:gd name="T5" fmla="*/ 13 h 13"/>
                <a:gd name="T6" fmla="*/ 221 w 223"/>
                <a:gd name="T7" fmla="*/ 13 h 13"/>
                <a:gd name="T8" fmla="*/ 223 w 223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3" h="13">
                  <a:moveTo>
                    <a:pt x="223" y="0"/>
                  </a:moveTo>
                  <a:lnTo>
                    <a:pt x="0" y="0"/>
                  </a:lnTo>
                  <a:lnTo>
                    <a:pt x="2" y="13"/>
                  </a:lnTo>
                  <a:lnTo>
                    <a:pt x="221" y="13"/>
                  </a:lnTo>
                  <a:lnTo>
                    <a:pt x="223" y="0"/>
                  </a:ln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1" name="iṡḻîḋé">
              <a:extLst>
                <a:ext uri="{FF2B5EF4-FFF2-40B4-BE49-F238E27FC236}">
                  <a16:creationId xmlns:a16="http://schemas.microsoft.com/office/drawing/2014/main" id="{BAC0CEC6-7AD2-4E99-BA7A-C5C1384AE037}"/>
                </a:ext>
              </a:extLst>
            </p:cNvPr>
            <p:cNvSpPr/>
            <p:nvPr/>
          </p:nvSpPr>
          <p:spPr bwMode="auto">
            <a:xfrm>
              <a:off x="9204171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2" name="i$ľïdê">
              <a:extLst>
                <a:ext uri="{FF2B5EF4-FFF2-40B4-BE49-F238E27FC236}">
                  <a16:creationId xmlns:a16="http://schemas.microsoft.com/office/drawing/2014/main" id="{1927AC15-A3B5-47B4-9E45-FBA89907B2BC}"/>
                </a:ext>
              </a:extLst>
            </p:cNvPr>
            <p:cNvSpPr/>
            <p:nvPr/>
          </p:nvSpPr>
          <p:spPr bwMode="auto">
            <a:xfrm>
              <a:off x="9046367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3" name="îṣḻïďe">
              <a:extLst>
                <a:ext uri="{FF2B5EF4-FFF2-40B4-BE49-F238E27FC236}">
                  <a16:creationId xmlns:a16="http://schemas.microsoft.com/office/drawing/2014/main" id="{D2756544-20AD-4BD4-A652-406074C8B5B1}"/>
                </a:ext>
              </a:extLst>
            </p:cNvPr>
            <p:cNvSpPr/>
            <p:nvPr/>
          </p:nvSpPr>
          <p:spPr bwMode="auto">
            <a:xfrm>
              <a:off x="9274004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4" name="íSḷíḑè">
              <a:extLst>
                <a:ext uri="{FF2B5EF4-FFF2-40B4-BE49-F238E27FC236}">
                  <a16:creationId xmlns:a16="http://schemas.microsoft.com/office/drawing/2014/main" id="{B629DBEA-BA02-4CE5-A27D-380C23AA5BB9}"/>
                </a:ext>
              </a:extLst>
            </p:cNvPr>
            <p:cNvSpPr/>
            <p:nvPr/>
          </p:nvSpPr>
          <p:spPr bwMode="auto">
            <a:xfrm>
              <a:off x="8808752" y="1789151"/>
              <a:ext cx="324679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56CC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5" name="i$1ïḍe">
              <a:extLst>
                <a:ext uri="{FF2B5EF4-FFF2-40B4-BE49-F238E27FC236}">
                  <a16:creationId xmlns:a16="http://schemas.microsoft.com/office/drawing/2014/main" id="{3C80910B-737B-4F53-8A77-7D73FCEB30C4}"/>
                </a:ext>
              </a:extLst>
            </p:cNvPr>
            <p:cNvSpPr/>
            <p:nvPr/>
          </p:nvSpPr>
          <p:spPr bwMode="auto">
            <a:xfrm>
              <a:off x="9044553" y="2496553"/>
              <a:ext cx="316517" cy="45346"/>
            </a:xfrm>
            <a:custGeom>
              <a:avLst/>
              <a:gdLst>
                <a:gd name="T0" fmla="*/ 1 w 195"/>
                <a:gd name="T1" fmla="*/ 0 h 28"/>
                <a:gd name="T2" fmla="*/ 195 w 195"/>
                <a:gd name="T3" fmla="*/ 0 h 28"/>
                <a:gd name="T4" fmla="*/ 195 w 195"/>
                <a:gd name="T5" fmla="*/ 0 h 28"/>
                <a:gd name="T6" fmla="*/ 195 w 195"/>
                <a:gd name="T7" fmla="*/ 28 h 28"/>
                <a:gd name="T8" fmla="*/ 195 w 195"/>
                <a:gd name="T9" fmla="*/ 28 h 28"/>
                <a:gd name="T10" fmla="*/ 1 w 195"/>
                <a:gd name="T11" fmla="*/ 28 h 28"/>
                <a:gd name="T12" fmla="*/ 0 w 195"/>
                <a:gd name="T13" fmla="*/ 28 h 28"/>
                <a:gd name="T14" fmla="*/ 0 w 195"/>
                <a:gd name="T15" fmla="*/ 0 h 28"/>
                <a:gd name="T16" fmla="*/ 1 w 195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5" h="28">
                  <a:moveTo>
                    <a:pt x="1" y="0"/>
                  </a:moveTo>
                  <a:cubicBezTo>
                    <a:pt x="195" y="0"/>
                    <a:pt x="195" y="0"/>
                    <a:pt x="195" y="0"/>
                  </a:cubicBezTo>
                  <a:cubicBezTo>
                    <a:pt x="195" y="0"/>
                    <a:pt x="195" y="0"/>
                    <a:pt x="195" y="0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95" y="28"/>
                    <a:pt x="195" y="28"/>
                    <a:pt x="195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6" name="íṣḷïḑe">
              <a:extLst>
                <a:ext uri="{FF2B5EF4-FFF2-40B4-BE49-F238E27FC236}">
                  <a16:creationId xmlns:a16="http://schemas.microsoft.com/office/drawing/2014/main" id="{95D06AE7-DEA7-43D8-BCD3-53F22789AC08}"/>
                </a:ext>
              </a:extLst>
            </p:cNvPr>
            <p:cNvSpPr/>
            <p:nvPr/>
          </p:nvSpPr>
          <p:spPr bwMode="auto">
            <a:xfrm>
              <a:off x="9204171" y="2496553"/>
              <a:ext cx="156898" cy="45346"/>
            </a:xfrm>
            <a:custGeom>
              <a:avLst/>
              <a:gdLst>
                <a:gd name="T0" fmla="*/ 97 w 97"/>
                <a:gd name="T1" fmla="*/ 0 h 28"/>
                <a:gd name="T2" fmla="*/ 0 w 97"/>
                <a:gd name="T3" fmla="*/ 0 h 28"/>
                <a:gd name="T4" fmla="*/ 0 w 97"/>
                <a:gd name="T5" fmla="*/ 28 h 28"/>
                <a:gd name="T6" fmla="*/ 97 w 97"/>
                <a:gd name="T7" fmla="*/ 28 h 28"/>
                <a:gd name="T8" fmla="*/ 97 w 97"/>
                <a:gd name="T9" fmla="*/ 28 h 28"/>
                <a:gd name="T10" fmla="*/ 97 w 97"/>
                <a:gd name="T11" fmla="*/ 0 h 28"/>
                <a:gd name="T12" fmla="*/ 97 w 97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28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close/>
                </a:path>
              </a:pathLst>
            </a:custGeom>
            <a:solidFill>
              <a:srgbClr val="2299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7" name="íŝļïḓe">
              <a:extLst>
                <a:ext uri="{FF2B5EF4-FFF2-40B4-BE49-F238E27FC236}">
                  <a16:creationId xmlns:a16="http://schemas.microsoft.com/office/drawing/2014/main" id="{00C767B9-492B-45C7-AEF2-E82E4A02D7CC}"/>
                </a:ext>
              </a:extLst>
            </p:cNvPr>
            <p:cNvSpPr/>
            <p:nvPr/>
          </p:nvSpPr>
          <p:spPr bwMode="auto">
            <a:xfrm>
              <a:off x="9204171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41B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D7E194D-D939-4AFB-B135-2C81D2E0FC80}"/>
              </a:ext>
            </a:extLst>
          </p:cNvPr>
          <p:cNvGrpSpPr/>
          <p:nvPr/>
        </p:nvGrpSpPr>
        <p:grpSpPr>
          <a:xfrm rot="21288239">
            <a:off x="10931691" y="3487897"/>
            <a:ext cx="961294" cy="1357313"/>
            <a:chOff x="9249518" y="409718"/>
            <a:chExt cx="2032419" cy="2737100"/>
          </a:xfrm>
        </p:grpSpPr>
        <p:sp>
          <p:nvSpPr>
            <p:cNvPr id="258" name="ï$ḷîdè">
              <a:extLst>
                <a:ext uri="{FF2B5EF4-FFF2-40B4-BE49-F238E27FC236}">
                  <a16:creationId xmlns:a16="http://schemas.microsoft.com/office/drawing/2014/main" id="{D99A9DC2-0493-4A8D-A452-55581B5A1D4A}"/>
                </a:ext>
              </a:extLst>
            </p:cNvPr>
            <p:cNvSpPr/>
            <p:nvPr/>
          </p:nvSpPr>
          <p:spPr bwMode="auto">
            <a:xfrm>
              <a:off x="9249518" y="409718"/>
              <a:ext cx="2032419" cy="1734041"/>
            </a:xfrm>
            <a:custGeom>
              <a:avLst/>
              <a:gdLst>
                <a:gd name="T0" fmla="*/ 1104 w 1251"/>
                <a:gd name="T1" fmla="*/ 299 h 1069"/>
                <a:gd name="T2" fmla="*/ 625 w 1251"/>
                <a:gd name="T3" fmla="*/ 3 h 1069"/>
                <a:gd name="T4" fmla="*/ 625 w 1251"/>
                <a:gd name="T5" fmla="*/ 3 h 1069"/>
                <a:gd name="T6" fmla="*/ 146 w 1251"/>
                <a:gd name="T7" fmla="*/ 300 h 1069"/>
                <a:gd name="T8" fmla="*/ 402 w 1251"/>
                <a:gd name="T9" fmla="*/ 1069 h 1069"/>
                <a:gd name="T10" fmla="*/ 626 w 1251"/>
                <a:gd name="T11" fmla="*/ 1069 h 1069"/>
                <a:gd name="T12" fmla="*/ 626 w 1251"/>
                <a:gd name="T13" fmla="*/ 1068 h 1069"/>
                <a:gd name="T14" fmla="*/ 849 w 1251"/>
                <a:gd name="T15" fmla="*/ 1068 h 1069"/>
                <a:gd name="T16" fmla="*/ 1104 w 1251"/>
                <a:gd name="T17" fmla="*/ 299 h 10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1" h="1069">
                  <a:moveTo>
                    <a:pt x="1104" y="299"/>
                  </a:moveTo>
                  <a:cubicBezTo>
                    <a:pt x="1004" y="0"/>
                    <a:pt x="651" y="3"/>
                    <a:pt x="625" y="3"/>
                  </a:cubicBezTo>
                  <a:cubicBezTo>
                    <a:pt x="625" y="3"/>
                    <a:pt x="625" y="3"/>
                    <a:pt x="625" y="3"/>
                  </a:cubicBezTo>
                  <a:cubicBezTo>
                    <a:pt x="597" y="3"/>
                    <a:pt x="247" y="2"/>
                    <a:pt x="146" y="300"/>
                  </a:cubicBezTo>
                  <a:cubicBezTo>
                    <a:pt x="0" y="735"/>
                    <a:pt x="402" y="1069"/>
                    <a:pt x="402" y="1069"/>
                  </a:cubicBezTo>
                  <a:cubicBezTo>
                    <a:pt x="626" y="1069"/>
                    <a:pt x="626" y="1069"/>
                    <a:pt x="626" y="1069"/>
                  </a:cubicBezTo>
                  <a:cubicBezTo>
                    <a:pt x="626" y="1068"/>
                    <a:pt x="626" y="1068"/>
                    <a:pt x="626" y="1068"/>
                  </a:cubicBezTo>
                  <a:cubicBezTo>
                    <a:pt x="849" y="1068"/>
                    <a:pt x="849" y="1068"/>
                    <a:pt x="849" y="1068"/>
                  </a:cubicBezTo>
                  <a:cubicBezTo>
                    <a:pt x="849" y="1068"/>
                    <a:pt x="1251" y="735"/>
                    <a:pt x="1104" y="2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9" name="iŝľiḑê">
              <a:extLst>
                <a:ext uri="{FF2B5EF4-FFF2-40B4-BE49-F238E27FC236}">
                  <a16:creationId xmlns:a16="http://schemas.microsoft.com/office/drawing/2014/main" id="{9DD19BF5-6D66-4D68-A0EC-6A3C196A14FF}"/>
                </a:ext>
              </a:extLst>
            </p:cNvPr>
            <p:cNvSpPr/>
            <p:nvPr/>
          </p:nvSpPr>
          <p:spPr bwMode="auto">
            <a:xfrm>
              <a:off x="9897062" y="2248055"/>
              <a:ext cx="734609" cy="512413"/>
            </a:xfrm>
            <a:custGeom>
              <a:avLst/>
              <a:gdLst>
                <a:gd name="T0" fmla="*/ 452 w 452"/>
                <a:gd name="T1" fmla="*/ 5 h 316"/>
                <a:gd name="T2" fmla="*/ 451 w 452"/>
                <a:gd name="T3" fmla="*/ 4 h 316"/>
                <a:gd name="T4" fmla="*/ 446 w 452"/>
                <a:gd name="T5" fmla="*/ 0 h 316"/>
                <a:gd name="T6" fmla="*/ 6 w 452"/>
                <a:gd name="T7" fmla="*/ 0 h 316"/>
                <a:gd name="T8" fmla="*/ 1 w 452"/>
                <a:gd name="T9" fmla="*/ 4 h 316"/>
                <a:gd name="T10" fmla="*/ 1 w 452"/>
                <a:gd name="T11" fmla="*/ 5 h 316"/>
                <a:gd name="T12" fmla="*/ 0 w 452"/>
                <a:gd name="T13" fmla="*/ 5 h 316"/>
                <a:gd name="T14" fmla="*/ 60 w 452"/>
                <a:gd name="T15" fmla="*/ 316 h 316"/>
                <a:gd name="T16" fmla="*/ 70 w 452"/>
                <a:gd name="T17" fmla="*/ 314 h 316"/>
                <a:gd name="T18" fmla="*/ 28 w 452"/>
                <a:gd name="T19" fmla="*/ 93 h 316"/>
                <a:gd name="T20" fmla="*/ 424 w 452"/>
                <a:gd name="T21" fmla="*/ 93 h 316"/>
                <a:gd name="T22" fmla="*/ 381 w 452"/>
                <a:gd name="T23" fmla="*/ 312 h 316"/>
                <a:gd name="T24" fmla="*/ 381 w 452"/>
                <a:gd name="T25" fmla="*/ 314 h 316"/>
                <a:gd name="T26" fmla="*/ 391 w 452"/>
                <a:gd name="T27" fmla="*/ 316 h 316"/>
                <a:gd name="T28" fmla="*/ 452 w 452"/>
                <a:gd name="T29" fmla="*/ 7 h 316"/>
                <a:gd name="T30" fmla="*/ 452 w 452"/>
                <a:gd name="T31" fmla="*/ 5 h 316"/>
                <a:gd name="T32" fmla="*/ 437 w 452"/>
                <a:gd name="T33" fmla="*/ 24 h 316"/>
                <a:gd name="T34" fmla="*/ 426 w 452"/>
                <a:gd name="T35" fmla="*/ 82 h 316"/>
                <a:gd name="T36" fmla="*/ 384 w 452"/>
                <a:gd name="T37" fmla="*/ 82 h 316"/>
                <a:gd name="T38" fmla="*/ 437 w 452"/>
                <a:gd name="T39" fmla="*/ 24 h 316"/>
                <a:gd name="T40" fmla="*/ 310 w 452"/>
                <a:gd name="T41" fmla="*/ 11 h 316"/>
                <a:gd name="T42" fmla="*/ 434 w 452"/>
                <a:gd name="T43" fmla="*/ 11 h 316"/>
                <a:gd name="T44" fmla="*/ 372 w 452"/>
                <a:gd name="T45" fmla="*/ 79 h 316"/>
                <a:gd name="T46" fmla="*/ 310 w 452"/>
                <a:gd name="T47" fmla="*/ 11 h 316"/>
                <a:gd name="T48" fmla="*/ 239 w 452"/>
                <a:gd name="T49" fmla="*/ 82 h 316"/>
                <a:gd name="T50" fmla="*/ 299 w 452"/>
                <a:gd name="T51" fmla="*/ 16 h 316"/>
                <a:gd name="T52" fmla="*/ 359 w 452"/>
                <a:gd name="T53" fmla="*/ 82 h 316"/>
                <a:gd name="T54" fmla="*/ 239 w 452"/>
                <a:gd name="T55" fmla="*/ 82 h 316"/>
                <a:gd name="T56" fmla="*/ 164 w 452"/>
                <a:gd name="T57" fmla="*/ 11 h 316"/>
                <a:gd name="T58" fmla="*/ 288 w 452"/>
                <a:gd name="T59" fmla="*/ 11 h 316"/>
                <a:gd name="T60" fmla="*/ 226 w 452"/>
                <a:gd name="T61" fmla="*/ 79 h 316"/>
                <a:gd name="T62" fmla="*/ 164 w 452"/>
                <a:gd name="T63" fmla="*/ 11 h 316"/>
                <a:gd name="T64" fmla="*/ 93 w 452"/>
                <a:gd name="T65" fmla="*/ 82 h 316"/>
                <a:gd name="T66" fmla="*/ 154 w 452"/>
                <a:gd name="T67" fmla="*/ 16 h 316"/>
                <a:gd name="T68" fmla="*/ 214 w 452"/>
                <a:gd name="T69" fmla="*/ 82 h 316"/>
                <a:gd name="T70" fmla="*/ 93 w 452"/>
                <a:gd name="T71" fmla="*/ 82 h 316"/>
                <a:gd name="T72" fmla="*/ 19 w 452"/>
                <a:gd name="T73" fmla="*/ 11 h 316"/>
                <a:gd name="T74" fmla="*/ 143 w 452"/>
                <a:gd name="T75" fmla="*/ 11 h 316"/>
                <a:gd name="T76" fmla="*/ 81 w 452"/>
                <a:gd name="T77" fmla="*/ 79 h 316"/>
                <a:gd name="T78" fmla="*/ 19 w 452"/>
                <a:gd name="T79" fmla="*/ 11 h 316"/>
                <a:gd name="T80" fmla="*/ 68 w 452"/>
                <a:gd name="T81" fmla="*/ 82 h 316"/>
                <a:gd name="T82" fmla="*/ 26 w 452"/>
                <a:gd name="T83" fmla="*/ 82 h 316"/>
                <a:gd name="T84" fmla="*/ 15 w 452"/>
                <a:gd name="T85" fmla="*/ 24 h 316"/>
                <a:gd name="T86" fmla="*/ 68 w 452"/>
                <a:gd name="T87" fmla="*/ 82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52" h="316">
                  <a:moveTo>
                    <a:pt x="452" y="5"/>
                  </a:moveTo>
                  <a:cubicBezTo>
                    <a:pt x="452" y="5"/>
                    <a:pt x="452" y="4"/>
                    <a:pt x="451" y="4"/>
                  </a:cubicBezTo>
                  <a:cubicBezTo>
                    <a:pt x="450" y="2"/>
                    <a:pt x="448" y="0"/>
                    <a:pt x="44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4" y="0"/>
                    <a:pt x="2" y="2"/>
                    <a:pt x="1" y="4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60" y="316"/>
                    <a:pt x="60" y="316"/>
                    <a:pt x="60" y="316"/>
                  </a:cubicBezTo>
                  <a:cubicBezTo>
                    <a:pt x="70" y="314"/>
                    <a:pt x="70" y="314"/>
                    <a:pt x="70" y="31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424" y="93"/>
                    <a:pt x="424" y="93"/>
                    <a:pt x="424" y="93"/>
                  </a:cubicBezTo>
                  <a:cubicBezTo>
                    <a:pt x="381" y="312"/>
                    <a:pt x="381" y="312"/>
                    <a:pt x="381" y="312"/>
                  </a:cubicBezTo>
                  <a:cubicBezTo>
                    <a:pt x="381" y="314"/>
                    <a:pt x="381" y="314"/>
                    <a:pt x="381" y="314"/>
                  </a:cubicBezTo>
                  <a:cubicBezTo>
                    <a:pt x="391" y="316"/>
                    <a:pt x="391" y="316"/>
                    <a:pt x="391" y="316"/>
                  </a:cubicBezTo>
                  <a:cubicBezTo>
                    <a:pt x="452" y="7"/>
                    <a:pt x="452" y="7"/>
                    <a:pt x="452" y="7"/>
                  </a:cubicBezTo>
                  <a:cubicBezTo>
                    <a:pt x="452" y="5"/>
                    <a:pt x="452" y="5"/>
                    <a:pt x="452" y="5"/>
                  </a:cubicBezTo>
                  <a:close/>
                  <a:moveTo>
                    <a:pt x="437" y="24"/>
                  </a:moveTo>
                  <a:cubicBezTo>
                    <a:pt x="426" y="82"/>
                    <a:pt x="426" y="82"/>
                    <a:pt x="426" y="82"/>
                  </a:cubicBezTo>
                  <a:cubicBezTo>
                    <a:pt x="384" y="82"/>
                    <a:pt x="384" y="82"/>
                    <a:pt x="384" y="82"/>
                  </a:cubicBezTo>
                  <a:lnTo>
                    <a:pt x="437" y="24"/>
                  </a:lnTo>
                  <a:close/>
                  <a:moveTo>
                    <a:pt x="310" y="11"/>
                  </a:moveTo>
                  <a:cubicBezTo>
                    <a:pt x="434" y="11"/>
                    <a:pt x="434" y="11"/>
                    <a:pt x="434" y="11"/>
                  </a:cubicBezTo>
                  <a:cubicBezTo>
                    <a:pt x="372" y="79"/>
                    <a:pt x="372" y="79"/>
                    <a:pt x="372" y="79"/>
                  </a:cubicBezTo>
                  <a:lnTo>
                    <a:pt x="310" y="11"/>
                  </a:lnTo>
                  <a:close/>
                  <a:moveTo>
                    <a:pt x="239" y="82"/>
                  </a:moveTo>
                  <a:cubicBezTo>
                    <a:pt x="299" y="16"/>
                    <a:pt x="299" y="16"/>
                    <a:pt x="299" y="16"/>
                  </a:cubicBezTo>
                  <a:cubicBezTo>
                    <a:pt x="359" y="82"/>
                    <a:pt x="359" y="82"/>
                    <a:pt x="359" y="82"/>
                  </a:cubicBezTo>
                  <a:lnTo>
                    <a:pt x="239" y="82"/>
                  </a:lnTo>
                  <a:close/>
                  <a:moveTo>
                    <a:pt x="164" y="11"/>
                  </a:moveTo>
                  <a:cubicBezTo>
                    <a:pt x="288" y="11"/>
                    <a:pt x="288" y="11"/>
                    <a:pt x="288" y="11"/>
                  </a:cubicBezTo>
                  <a:cubicBezTo>
                    <a:pt x="226" y="79"/>
                    <a:pt x="226" y="79"/>
                    <a:pt x="226" y="79"/>
                  </a:cubicBezTo>
                  <a:lnTo>
                    <a:pt x="164" y="11"/>
                  </a:lnTo>
                  <a:close/>
                  <a:moveTo>
                    <a:pt x="93" y="82"/>
                  </a:moveTo>
                  <a:cubicBezTo>
                    <a:pt x="154" y="16"/>
                    <a:pt x="154" y="16"/>
                    <a:pt x="154" y="16"/>
                  </a:cubicBezTo>
                  <a:cubicBezTo>
                    <a:pt x="214" y="82"/>
                    <a:pt x="214" y="82"/>
                    <a:pt x="214" y="82"/>
                  </a:cubicBezTo>
                  <a:lnTo>
                    <a:pt x="93" y="82"/>
                  </a:lnTo>
                  <a:close/>
                  <a:moveTo>
                    <a:pt x="19" y="11"/>
                  </a:moveTo>
                  <a:cubicBezTo>
                    <a:pt x="143" y="11"/>
                    <a:pt x="143" y="11"/>
                    <a:pt x="143" y="11"/>
                  </a:cubicBezTo>
                  <a:cubicBezTo>
                    <a:pt x="81" y="79"/>
                    <a:pt x="81" y="79"/>
                    <a:pt x="81" y="79"/>
                  </a:cubicBezTo>
                  <a:lnTo>
                    <a:pt x="19" y="11"/>
                  </a:lnTo>
                  <a:close/>
                  <a:moveTo>
                    <a:pt x="68" y="82"/>
                  </a:moveTo>
                  <a:cubicBezTo>
                    <a:pt x="26" y="82"/>
                    <a:pt x="26" y="82"/>
                    <a:pt x="26" y="82"/>
                  </a:cubicBezTo>
                  <a:cubicBezTo>
                    <a:pt x="15" y="24"/>
                    <a:pt x="15" y="24"/>
                    <a:pt x="15" y="24"/>
                  </a:cubicBezTo>
                  <a:lnTo>
                    <a:pt x="68" y="8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0" name="íŝḷîḑe">
              <a:extLst>
                <a:ext uri="{FF2B5EF4-FFF2-40B4-BE49-F238E27FC236}">
                  <a16:creationId xmlns:a16="http://schemas.microsoft.com/office/drawing/2014/main" id="{2023550D-1C69-4A0A-8144-6D6EDE4BC6A6}"/>
                </a:ext>
              </a:extLst>
            </p:cNvPr>
            <p:cNvSpPr/>
            <p:nvPr/>
          </p:nvSpPr>
          <p:spPr bwMode="auto">
            <a:xfrm>
              <a:off x="10171860" y="2552782"/>
              <a:ext cx="192268" cy="151457"/>
            </a:xfrm>
            <a:prstGeom prst="rect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1" name="îśḻíḑè">
              <a:extLst>
                <a:ext uri="{FF2B5EF4-FFF2-40B4-BE49-F238E27FC236}">
                  <a16:creationId xmlns:a16="http://schemas.microsoft.com/office/drawing/2014/main" id="{C3010F70-C2AC-404A-BAFC-7BE0D86EC053}"/>
                </a:ext>
              </a:extLst>
            </p:cNvPr>
            <p:cNvSpPr/>
            <p:nvPr/>
          </p:nvSpPr>
          <p:spPr bwMode="auto">
            <a:xfrm>
              <a:off x="10120165" y="2640754"/>
              <a:ext cx="289309" cy="110645"/>
            </a:xfrm>
            <a:custGeom>
              <a:avLst/>
              <a:gdLst>
                <a:gd name="T0" fmla="*/ 108 w 178"/>
                <a:gd name="T1" fmla="*/ 0 h 68"/>
                <a:gd name="T2" fmla="*/ 91 w 178"/>
                <a:gd name="T3" fmla="*/ 2 h 68"/>
                <a:gd name="T4" fmla="*/ 74 w 178"/>
                <a:gd name="T5" fmla="*/ 0 h 68"/>
                <a:gd name="T6" fmla="*/ 14 w 178"/>
                <a:gd name="T7" fmla="*/ 14 h 68"/>
                <a:gd name="T8" fmla="*/ 0 w 178"/>
                <a:gd name="T9" fmla="*/ 32 h 68"/>
                <a:gd name="T10" fmla="*/ 0 w 178"/>
                <a:gd name="T11" fmla="*/ 68 h 68"/>
                <a:gd name="T12" fmla="*/ 91 w 178"/>
                <a:gd name="T13" fmla="*/ 68 h 68"/>
                <a:gd name="T14" fmla="*/ 178 w 178"/>
                <a:gd name="T15" fmla="*/ 68 h 68"/>
                <a:gd name="T16" fmla="*/ 178 w 178"/>
                <a:gd name="T17" fmla="*/ 31 h 68"/>
                <a:gd name="T18" fmla="*/ 165 w 178"/>
                <a:gd name="T19" fmla="*/ 14 h 68"/>
                <a:gd name="T20" fmla="*/ 108 w 178"/>
                <a:gd name="T2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68">
                  <a:moveTo>
                    <a:pt x="108" y="0"/>
                  </a:moveTo>
                  <a:cubicBezTo>
                    <a:pt x="91" y="2"/>
                    <a:pt x="91" y="2"/>
                    <a:pt x="91" y="2"/>
                  </a:cubicBezTo>
                  <a:cubicBezTo>
                    <a:pt x="74" y="0"/>
                    <a:pt x="74" y="0"/>
                    <a:pt x="74" y="0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6" y="16"/>
                    <a:pt x="0" y="23"/>
                    <a:pt x="0" y="3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91" y="68"/>
                    <a:pt x="91" y="68"/>
                    <a:pt x="91" y="68"/>
                  </a:cubicBezTo>
                  <a:cubicBezTo>
                    <a:pt x="178" y="68"/>
                    <a:pt x="178" y="68"/>
                    <a:pt x="178" y="68"/>
                  </a:cubicBezTo>
                  <a:cubicBezTo>
                    <a:pt x="178" y="31"/>
                    <a:pt x="178" y="31"/>
                    <a:pt x="178" y="31"/>
                  </a:cubicBezTo>
                  <a:cubicBezTo>
                    <a:pt x="178" y="23"/>
                    <a:pt x="172" y="16"/>
                    <a:pt x="165" y="14"/>
                  </a:cubicBezTo>
                  <a:lnTo>
                    <a:pt x="108" y="0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2" name="iš1ïḍe">
              <a:extLst>
                <a:ext uri="{FF2B5EF4-FFF2-40B4-BE49-F238E27FC236}">
                  <a16:creationId xmlns:a16="http://schemas.microsoft.com/office/drawing/2014/main" id="{FF9ED526-AF32-458E-AB48-D1705F0C251F}"/>
                </a:ext>
              </a:extLst>
            </p:cNvPr>
            <p:cNvSpPr/>
            <p:nvPr/>
          </p:nvSpPr>
          <p:spPr bwMode="auto">
            <a:xfrm>
              <a:off x="10238972" y="2611732"/>
              <a:ext cx="56229" cy="56229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3" name="îśľïḑè">
              <a:extLst>
                <a:ext uri="{FF2B5EF4-FFF2-40B4-BE49-F238E27FC236}">
                  <a16:creationId xmlns:a16="http://schemas.microsoft.com/office/drawing/2014/main" id="{99500075-2E23-42F7-B173-24A5842FE7FF}"/>
                </a:ext>
              </a:extLst>
            </p:cNvPr>
            <p:cNvSpPr/>
            <p:nvPr/>
          </p:nvSpPr>
          <p:spPr bwMode="auto">
            <a:xfrm>
              <a:off x="10171860" y="2447579"/>
              <a:ext cx="192268" cy="193175"/>
            </a:xfrm>
            <a:prstGeom prst="ellipse">
              <a:avLst/>
            </a:pr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4" name="ïṩ1îḓé">
              <a:extLst>
                <a:ext uri="{FF2B5EF4-FFF2-40B4-BE49-F238E27FC236}">
                  <a16:creationId xmlns:a16="http://schemas.microsoft.com/office/drawing/2014/main" id="{39846993-2BD7-4BE6-AB14-29F0EF2BB9EE}"/>
                </a:ext>
              </a:extLst>
            </p:cNvPr>
            <p:cNvSpPr/>
            <p:nvPr/>
          </p:nvSpPr>
          <p:spPr bwMode="auto">
            <a:xfrm>
              <a:off x="10267994" y="2611732"/>
              <a:ext cx="27208" cy="56229"/>
            </a:xfrm>
            <a:custGeom>
              <a:avLst/>
              <a:gdLst>
                <a:gd name="T0" fmla="*/ 0 w 17"/>
                <a:gd name="T1" fmla="*/ 0 h 35"/>
                <a:gd name="T2" fmla="*/ 0 w 17"/>
                <a:gd name="T3" fmla="*/ 35 h 35"/>
                <a:gd name="T4" fmla="*/ 17 w 17"/>
                <a:gd name="T5" fmla="*/ 18 h 35"/>
                <a:gd name="T6" fmla="*/ 0 w 17"/>
                <a:gd name="T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35">
                  <a:moveTo>
                    <a:pt x="0" y="0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10" y="35"/>
                    <a:pt x="17" y="27"/>
                    <a:pt x="17" y="18"/>
                  </a:cubicBezTo>
                  <a:cubicBezTo>
                    <a:pt x="17" y="8"/>
                    <a:pt x="10" y="0"/>
                    <a:pt x="0" y="0"/>
                  </a:cubicBezTo>
                  <a:close/>
                </a:path>
              </a:pathLst>
            </a:custGeom>
            <a:solidFill>
              <a:srgbClr val="EFA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5" name="îś1ïḑê">
              <a:extLst>
                <a:ext uri="{FF2B5EF4-FFF2-40B4-BE49-F238E27FC236}">
                  <a16:creationId xmlns:a16="http://schemas.microsoft.com/office/drawing/2014/main" id="{4E0838C6-2AA5-4AEE-94C2-1F87C4E18912}"/>
                </a:ext>
              </a:extLst>
            </p:cNvPr>
            <p:cNvSpPr/>
            <p:nvPr/>
          </p:nvSpPr>
          <p:spPr bwMode="auto">
            <a:xfrm>
              <a:off x="10267994" y="2447579"/>
              <a:ext cx="96134" cy="193175"/>
            </a:xfrm>
            <a:custGeom>
              <a:avLst/>
              <a:gdLst>
                <a:gd name="T0" fmla="*/ 0 w 59"/>
                <a:gd name="T1" fmla="*/ 0 h 119"/>
                <a:gd name="T2" fmla="*/ 0 w 59"/>
                <a:gd name="T3" fmla="*/ 119 h 119"/>
                <a:gd name="T4" fmla="*/ 59 w 59"/>
                <a:gd name="T5" fmla="*/ 60 h 119"/>
                <a:gd name="T6" fmla="*/ 0 w 59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119">
                  <a:moveTo>
                    <a:pt x="0" y="0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33" y="119"/>
                    <a:pt x="59" y="92"/>
                    <a:pt x="59" y="60"/>
                  </a:cubicBezTo>
                  <a:cubicBezTo>
                    <a:pt x="59" y="27"/>
                    <a:pt x="33" y="0"/>
                    <a:pt x="0" y="0"/>
                  </a:cubicBezTo>
                  <a:close/>
                </a:path>
              </a:pathLst>
            </a:custGeom>
            <a:solidFill>
              <a:srgbClr val="F7C1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6" name="íş1íḍè">
              <a:extLst>
                <a:ext uri="{FF2B5EF4-FFF2-40B4-BE49-F238E27FC236}">
                  <a16:creationId xmlns:a16="http://schemas.microsoft.com/office/drawing/2014/main" id="{D91FFD77-D668-4A50-A861-8C4E830CF4A8}"/>
                </a:ext>
              </a:extLst>
            </p:cNvPr>
            <p:cNvSpPr/>
            <p:nvPr/>
          </p:nvSpPr>
          <p:spPr bwMode="auto">
            <a:xfrm>
              <a:off x="10290667" y="2543713"/>
              <a:ext cx="19952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7" name="iṡļíḑe">
              <a:extLst>
                <a:ext uri="{FF2B5EF4-FFF2-40B4-BE49-F238E27FC236}">
                  <a16:creationId xmlns:a16="http://schemas.microsoft.com/office/drawing/2014/main" id="{0D3B654E-FC12-4372-BFFB-3E93ABCAEB21}"/>
                </a:ext>
              </a:extLst>
            </p:cNvPr>
            <p:cNvSpPr/>
            <p:nvPr/>
          </p:nvSpPr>
          <p:spPr bwMode="auto">
            <a:xfrm>
              <a:off x="10225369" y="2543713"/>
              <a:ext cx="18138" cy="19046"/>
            </a:xfrm>
            <a:prstGeom prst="ellipse">
              <a:avLst/>
            </a:pr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8" name="íśliḍè">
              <a:extLst>
                <a:ext uri="{FF2B5EF4-FFF2-40B4-BE49-F238E27FC236}">
                  <a16:creationId xmlns:a16="http://schemas.microsoft.com/office/drawing/2014/main" id="{1C3F2B65-B83D-46A3-A465-A722864FF11C}"/>
                </a:ext>
              </a:extLst>
            </p:cNvPr>
            <p:cNvSpPr/>
            <p:nvPr/>
          </p:nvSpPr>
          <p:spPr bwMode="auto">
            <a:xfrm>
              <a:off x="10238972" y="2577269"/>
              <a:ext cx="56229" cy="35370"/>
            </a:xfrm>
            <a:custGeom>
              <a:avLst/>
              <a:gdLst>
                <a:gd name="T0" fmla="*/ 1 w 35"/>
                <a:gd name="T1" fmla="*/ 0 h 22"/>
                <a:gd name="T2" fmla="*/ 0 w 35"/>
                <a:gd name="T3" fmla="*/ 5 h 22"/>
                <a:gd name="T4" fmla="*/ 18 w 35"/>
                <a:gd name="T5" fmla="*/ 22 h 22"/>
                <a:gd name="T6" fmla="*/ 35 w 35"/>
                <a:gd name="T7" fmla="*/ 5 h 22"/>
                <a:gd name="T8" fmla="*/ 35 w 35"/>
                <a:gd name="T9" fmla="*/ 0 h 22"/>
                <a:gd name="T10" fmla="*/ 1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1" y="0"/>
                  </a:moveTo>
                  <a:cubicBezTo>
                    <a:pt x="0" y="2"/>
                    <a:pt x="0" y="3"/>
                    <a:pt x="0" y="5"/>
                  </a:cubicBezTo>
                  <a:cubicBezTo>
                    <a:pt x="0" y="14"/>
                    <a:pt x="8" y="22"/>
                    <a:pt x="18" y="22"/>
                  </a:cubicBezTo>
                  <a:cubicBezTo>
                    <a:pt x="28" y="22"/>
                    <a:pt x="35" y="14"/>
                    <a:pt x="35" y="5"/>
                  </a:cubicBezTo>
                  <a:cubicBezTo>
                    <a:pt x="35" y="3"/>
                    <a:pt x="35" y="2"/>
                    <a:pt x="35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9" name="íṥ1íḓe">
              <a:extLst>
                <a:ext uri="{FF2B5EF4-FFF2-40B4-BE49-F238E27FC236}">
                  <a16:creationId xmlns:a16="http://schemas.microsoft.com/office/drawing/2014/main" id="{DD68A4CE-82B8-4D40-A8C8-6D34D346A553}"/>
                </a:ext>
              </a:extLst>
            </p:cNvPr>
            <p:cNvSpPr/>
            <p:nvPr/>
          </p:nvSpPr>
          <p:spPr bwMode="auto">
            <a:xfrm>
              <a:off x="10306992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0" name="ïşļiḓe">
              <a:extLst>
                <a:ext uri="{FF2B5EF4-FFF2-40B4-BE49-F238E27FC236}">
                  <a16:creationId xmlns:a16="http://schemas.microsoft.com/office/drawing/2014/main" id="{0B762CEA-4B44-464F-AA9B-189940F46D80}"/>
                </a:ext>
              </a:extLst>
            </p:cNvPr>
            <p:cNvSpPr/>
            <p:nvPr/>
          </p:nvSpPr>
          <p:spPr bwMode="auto">
            <a:xfrm>
              <a:off x="10204509" y="2570921"/>
              <a:ext cx="24487" cy="24487"/>
            </a:xfrm>
            <a:prstGeom prst="ellipse">
              <a:avLst/>
            </a:pr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1" name="ísľiḑè">
              <a:extLst>
                <a:ext uri="{FF2B5EF4-FFF2-40B4-BE49-F238E27FC236}">
                  <a16:creationId xmlns:a16="http://schemas.microsoft.com/office/drawing/2014/main" id="{D191AD3F-E2B7-4235-902B-3621E4144156}"/>
                </a:ext>
              </a:extLst>
            </p:cNvPr>
            <p:cNvSpPr/>
            <p:nvPr/>
          </p:nvSpPr>
          <p:spPr bwMode="auto">
            <a:xfrm>
              <a:off x="10132862" y="2426719"/>
              <a:ext cx="263008" cy="306541"/>
            </a:xfrm>
            <a:custGeom>
              <a:avLst/>
              <a:gdLst>
                <a:gd name="T0" fmla="*/ 83 w 162"/>
                <a:gd name="T1" fmla="*/ 0 h 189"/>
                <a:gd name="T2" fmla="*/ 11 w 162"/>
                <a:gd name="T3" fmla="*/ 63 h 189"/>
                <a:gd name="T4" fmla="*/ 0 w 162"/>
                <a:gd name="T5" fmla="*/ 189 h 189"/>
                <a:gd name="T6" fmla="*/ 33 w 162"/>
                <a:gd name="T7" fmla="*/ 189 h 189"/>
                <a:gd name="T8" fmla="*/ 33 w 162"/>
                <a:gd name="T9" fmla="*/ 104 h 189"/>
                <a:gd name="T10" fmla="*/ 71 w 162"/>
                <a:gd name="T11" fmla="*/ 39 h 189"/>
                <a:gd name="T12" fmla="*/ 93 w 162"/>
                <a:gd name="T13" fmla="*/ 56 h 189"/>
                <a:gd name="T14" fmla="*/ 90 w 162"/>
                <a:gd name="T15" fmla="*/ 43 h 189"/>
                <a:gd name="T16" fmla="*/ 114 w 162"/>
                <a:gd name="T17" fmla="*/ 64 h 189"/>
                <a:gd name="T18" fmla="*/ 112 w 162"/>
                <a:gd name="T19" fmla="*/ 47 h 189"/>
                <a:gd name="T20" fmla="*/ 133 w 162"/>
                <a:gd name="T21" fmla="*/ 104 h 189"/>
                <a:gd name="T22" fmla="*/ 133 w 162"/>
                <a:gd name="T23" fmla="*/ 189 h 189"/>
                <a:gd name="T24" fmla="*/ 162 w 162"/>
                <a:gd name="T25" fmla="*/ 189 h 189"/>
                <a:gd name="T26" fmla="*/ 155 w 162"/>
                <a:gd name="T27" fmla="*/ 63 h 189"/>
                <a:gd name="T28" fmla="*/ 83 w 162"/>
                <a:gd name="T29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2" h="189">
                  <a:moveTo>
                    <a:pt x="83" y="0"/>
                  </a:moveTo>
                  <a:cubicBezTo>
                    <a:pt x="36" y="0"/>
                    <a:pt x="16" y="37"/>
                    <a:pt x="11" y="63"/>
                  </a:cubicBezTo>
                  <a:cubicBezTo>
                    <a:pt x="5" y="92"/>
                    <a:pt x="0" y="189"/>
                    <a:pt x="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3" y="189"/>
                    <a:pt x="33" y="175"/>
                    <a:pt x="33" y="104"/>
                  </a:cubicBezTo>
                  <a:cubicBezTo>
                    <a:pt x="33" y="55"/>
                    <a:pt x="57" y="42"/>
                    <a:pt x="71" y="39"/>
                  </a:cubicBezTo>
                  <a:cubicBezTo>
                    <a:pt x="74" y="46"/>
                    <a:pt x="80" y="53"/>
                    <a:pt x="93" y="56"/>
                  </a:cubicBezTo>
                  <a:cubicBezTo>
                    <a:pt x="93" y="56"/>
                    <a:pt x="90" y="50"/>
                    <a:pt x="90" y="43"/>
                  </a:cubicBezTo>
                  <a:cubicBezTo>
                    <a:pt x="90" y="43"/>
                    <a:pt x="94" y="61"/>
                    <a:pt x="114" y="64"/>
                  </a:cubicBezTo>
                  <a:cubicBezTo>
                    <a:pt x="114" y="64"/>
                    <a:pt x="111" y="56"/>
                    <a:pt x="112" y="47"/>
                  </a:cubicBezTo>
                  <a:cubicBezTo>
                    <a:pt x="123" y="56"/>
                    <a:pt x="133" y="72"/>
                    <a:pt x="133" y="104"/>
                  </a:cubicBezTo>
                  <a:cubicBezTo>
                    <a:pt x="133" y="175"/>
                    <a:pt x="133" y="189"/>
                    <a:pt x="133" y="189"/>
                  </a:cubicBezTo>
                  <a:cubicBezTo>
                    <a:pt x="162" y="189"/>
                    <a:pt x="162" y="189"/>
                    <a:pt x="162" y="189"/>
                  </a:cubicBezTo>
                  <a:cubicBezTo>
                    <a:pt x="162" y="189"/>
                    <a:pt x="160" y="92"/>
                    <a:pt x="155" y="63"/>
                  </a:cubicBezTo>
                  <a:cubicBezTo>
                    <a:pt x="150" y="35"/>
                    <a:pt x="129" y="0"/>
                    <a:pt x="83" y="0"/>
                  </a:cubicBezTo>
                  <a:close/>
                </a:path>
              </a:pathLst>
            </a:custGeom>
            <a:solidFill>
              <a:srgbClr val="411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2" name="isḻïḑè">
              <a:extLst>
                <a:ext uri="{FF2B5EF4-FFF2-40B4-BE49-F238E27FC236}">
                  <a16:creationId xmlns:a16="http://schemas.microsoft.com/office/drawing/2014/main" id="{CB72A1C6-996E-4A22-A0D7-8BA671D2B1A0}"/>
                </a:ext>
              </a:extLst>
            </p:cNvPr>
            <p:cNvSpPr/>
            <p:nvPr/>
          </p:nvSpPr>
          <p:spPr bwMode="auto">
            <a:xfrm>
              <a:off x="10251669" y="2597221"/>
              <a:ext cx="30835" cy="15418"/>
            </a:xfrm>
            <a:custGeom>
              <a:avLst/>
              <a:gdLst>
                <a:gd name="T0" fmla="*/ 0 w 19"/>
                <a:gd name="T1" fmla="*/ 7 h 10"/>
                <a:gd name="T2" fmla="*/ 10 w 19"/>
                <a:gd name="T3" fmla="*/ 10 h 10"/>
                <a:gd name="T4" fmla="*/ 19 w 19"/>
                <a:gd name="T5" fmla="*/ 7 h 10"/>
                <a:gd name="T6" fmla="*/ 10 w 19"/>
                <a:gd name="T7" fmla="*/ 0 h 10"/>
                <a:gd name="T8" fmla="*/ 0 w 19"/>
                <a:gd name="T9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0">
                  <a:moveTo>
                    <a:pt x="0" y="7"/>
                  </a:moveTo>
                  <a:cubicBezTo>
                    <a:pt x="3" y="9"/>
                    <a:pt x="6" y="10"/>
                    <a:pt x="10" y="10"/>
                  </a:cubicBezTo>
                  <a:cubicBezTo>
                    <a:pt x="13" y="10"/>
                    <a:pt x="17" y="9"/>
                    <a:pt x="19" y="7"/>
                  </a:cubicBezTo>
                  <a:cubicBezTo>
                    <a:pt x="18" y="3"/>
                    <a:pt x="14" y="0"/>
                    <a:pt x="10" y="0"/>
                  </a:cubicBezTo>
                  <a:cubicBezTo>
                    <a:pt x="5" y="0"/>
                    <a:pt x="1" y="3"/>
                    <a:pt x="0" y="7"/>
                  </a:cubicBezTo>
                  <a:close/>
                </a:path>
              </a:pathLst>
            </a:custGeom>
            <a:solidFill>
              <a:srgbClr val="FF8F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3" name="ïṩḻïdè">
              <a:extLst>
                <a:ext uri="{FF2B5EF4-FFF2-40B4-BE49-F238E27FC236}">
                  <a16:creationId xmlns:a16="http://schemas.microsoft.com/office/drawing/2014/main" id="{584EB76E-B414-4144-9128-1218BC9B0B41}"/>
                </a:ext>
              </a:extLst>
            </p:cNvPr>
            <p:cNvSpPr/>
            <p:nvPr/>
          </p:nvSpPr>
          <p:spPr bwMode="auto">
            <a:xfrm>
              <a:off x="10354152" y="2538272"/>
              <a:ext cx="29022" cy="38998"/>
            </a:xfrm>
            <a:custGeom>
              <a:avLst/>
              <a:gdLst>
                <a:gd name="T0" fmla="*/ 6 w 18"/>
                <a:gd name="T1" fmla="*/ 1 h 24"/>
                <a:gd name="T2" fmla="*/ 0 w 18"/>
                <a:gd name="T3" fmla="*/ 3 h 24"/>
                <a:gd name="T4" fmla="*/ 3 w 18"/>
                <a:gd name="T5" fmla="*/ 18 h 24"/>
                <a:gd name="T6" fmla="*/ 3 w 18"/>
                <a:gd name="T7" fmla="*/ 23 h 24"/>
                <a:gd name="T8" fmla="*/ 7 w 18"/>
                <a:gd name="T9" fmla="*/ 23 h 24"/>
                <a:gd name="T10" fmla="*/ 18 w 18"/>
                <a:gd name="T11" fmla="*/ 12 h 24"/>
                <a:gd name="T12" fmla="*/ 6 w 18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4">
                  <a:moveTo>
                    <a:pt x="6" y="1"/>
                  </a:moveTo>
                  <a:cubicBezTo>
                    <a:pt x="4" y="1"/>
                    <a:pt x="2" y="2"/>
                    <a:pt x="0" y="3"/>
                  </a:cubicBezTo>
                  <a:cubicBezTo>
                    <a:pt x="2" y="8"/>
                    <a:pt x="3" y="13"/>
                    <a:pt x="3" y="18"/>
                  </a:cubicBezTo>
                  <a:cubicBezTo>
                    <a:pt x="3" y="20"/>
                    <a:pt x="3" y="21"/>
                    <a:pt x="3" y="23"/>
                  </a:cubicBezTo>
                  <a:cubicBezTo>
                    <a:pt x="4" y="23"/>
                    <a:pt x="6" y="24"/>
                    <a:pt x="7" y="23"/>
                  </a:cubicBezTo>
                  <a:cubicBezTo>
                    <a:pt x="13" y="23"/>
                    <a:pt x="18" y="18"/>
                    <a:pt x="18" y="12"/>
                  </a:cubicBezTo>
                  <a:cubicBezTo>
                    <a:pt x="17" y="5"/>
                    <a:pt x="12" y="0"/>
                    <a:pt x="6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4" name="íṩḻîḑê">
              <a:extLst>
                <a:ext uri="{FF2B5EF4-FFF2-40B4-BE49-F238E27FC236}">
                  <a16:creationId xmlns:a16="http://schemas.microsoft.com/office/drawing/2014/main" id="{5B30690D-BF12-49EA-9FC7-4E10A3734152}"/>
                </a:ext>
              </a:extLst>
            </p:cNvPr>
            <p:cNvSpPr/>
            <p:nvPr/>
          </p:nvSpPr>
          <p:spPr bwMode="auto">
            <a:xfrm>
              <a:off x="10152815" y="2538272"/>
              <a:ext cx="27208" cy="38998"/>
            </a:xfrm>
            <a:custGeom>
              <a:avLst/>
              <a:gdLst>
                <a:gd name="T0" fmla="*/ 12 w 17"/>
                <a:gd name="T1" fmla="*/ 1 h 24"/>
                <a:gd name="T2" fmla="*/ 17 w 17"/>
                <a:gd name="T3" fmla="*/ 3 h 24"/>
                <a:gd name="T4" fmla="*/ 15 w 17"/>
                <a:gd name="T5" fmla="*/ 18 h 24"/>
                <a:gd name="T6" fmla="*/ 15 w 17"/>
                <a:gd name="T7" fmla="*/ 23 h 24"/>
                <a:gd name="T8" fmla="*/ 11 w 17"/>
                <a:gd name="T9" fmla="*/ 23 h 24"/>
                <a:gd name="T10" fmla="*/ 0 w 17"/>
                <a:gd name="T11" fmla="*/ 12 h 24"/>
                <a:gd name="T12" fmla="*/ 12 w 17"/>
                <a:gd name="T13" fmla="*/ 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4">
                  <a:moveTo>
                    <a:pt x="12" y="1"/>
                  </a:moveTo>
                  <a:cubicBezTo>
                    <a:pt x="14" y="1"/>
                    <a:pt x="16" y="2"/>
                    <a:pt x="17" y="3"/>
                  </a:cubicBezTo>
                  <a:cubicBezTo>
                    <a:pt x="16" y="8"/>
                    <a:pt x="15" y="13"/>
                    <a:pt x="15" y="18"/>
                  </a:cubicBezTo>
                  <a:cubicBezTo>
                    <a:pt x="14" y="20"/>
                    <a:pt x="15" y="21"/>
                    <a:pt x="15" y="23"/>
                  </a:cubicBezTo>
                  <a:cubicBezTo>
                    <a:pt x="13" y="23"/>
                    <a:pt x="12" y="24"/>
                    <a:pt x="11" y="23"/>
                  </a:cubicBezTo>
                  <a:cubicBezTo>
                    <a:pt x="4" y="23"/>
                    <a:pt x="0" y="18"/>
                    <a:pt x="0" y="12"/>
                  </a:cubicBezTo>
                  <a:cubicBezTo>
                    <a:pt x="0" y="5"/>
                    <a:pt x="6" y="0"/>
                    <a:pt x="12" y="1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5" name="ïsliḑè">
              <a:extLst>
                <a:ext uri="{FF2B5EF4-FFF2-40B4-BE49-F238E27FC236}">
                  <a16:creationId xmlns:a16="http://schemas.microsoft.com/office/drawing/2014/main" id="{CD25AC5E-42A5-4A1B-B957-95580E104C11}"/>
                </a:ext>
              </a:extLst>
            </p:cNvPr>
            <p:cNvSpPr/>
            <p:nvPr/>
          </p:nvSpPr>
          <p:spPr bwMode="auto">
            <a:xfrm>
              <a:off x="9995010" y="2778606"/>
              <a:ext cx="539621" cy="368212"/>
            </a:xfrm>
            <a:custGeom>
              <a:avLst/>
              <a:gdLst>
                <a:gd name="T0" fmla="*/ 0 w 332"/>
                <a:gd name="T1" fmla="*/ 0 h 227"/>
                <a:gd name="T2" fmla="*/ 33 w 332"/>
                <a:gd name="T3" fmla="*/ 217 h 227"/>
                <a:gd name="T4" fmla="*/ 45 w 332"/>
                <a:gd name="T5" fmla="*/ 227 h 227"/>
                <a:gd name="T6" fmla="*/ 287 w 332"/>
                <a:gd name="T7" fmla="*/ 227 h 227"/>
                <a:gd name="T8" fmla="*/ 299 w 332"/>
                <a:gd name="T9" fmla="*/ 217 h 227"/>
                <a:gd name="T10" fmla="*/ 332 w 332"/>
                <a:gd name="T11" fmla="*/ 0 h 227"/>
                <a:gd name="T12" fmla="*/ 0 w 332"/>
                <a:gd name="T13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2" h="227">
                  <a:moveTo>
                    <a:pt x="0" y="0"/>
                  </a:moveTo>
                  <a:cubicBezTo>
                    <a:pt x="33" y="217"/>
                    <a:pt x="33" y="217"/>
                    <a:pt x="33" y="217"/>
                  </a:cubicBezTo>
                  <a:cubicBezTo>
                    <a:pt x="34" y="223"/>
                    <a:pt x="39" y="227"/>
                    <a:pt x="45" y="227"/>
                  </a:cubicBezTo>
                  <a:cubicBezTo>
                    <a:pt x="287" y="227"/>
                    <a:pt x="287" y="227"/>
                    <a:pt x="287" y="227"/>
                  </a:cubicBezTo>
                  <a:cubicBezTo>
                    <a:pt x="293" y="227"/>
                    <a:pt x="298" y="223"/>
                    <a:pt x="299" y="217"/>
                  </a:cubicBezTo>
                  <a:cubicBezTo>
                    <a:pt x="332" y="0"/>
                    <a:pt x="332" y="0"/>
                    <a:pt x="3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6" name="ïşļídè">
              <a:extLst>
                <a:ext uri="{FF2B5EF4-FFF2-40B4-BE49-F238E27FC236}">
                  <a16:creationId xmlns:a16="http://schemas.microsoft.com/office/drawing/2014/main" id="{93BDD01D-0731-400D-8181-1D84D03A4A59}"/>
                </a:ext>
              </a:extLst>
            </p:cNvPr>
            <p:cNvSpPr/>
            <p:nvPr/>
          </p:nvSpPr>
          <p:spPr bwMode="auto">
            <a:xfrm>
              <a:off x="10264366" y="2778606"/>
              <a:ext cx="270264" cy="368212"/>
            </a:xfrm>
            <a:custGeom>
              <a:avLst/>
              <a:gdLst>
                <a:gd name="T0" fmla="*/ 0 w 166"/>
                <a:gd name="T1" fmla="*/ 0 h 227"/>
                <a:gd name="T2" fmla="*/ 0 w 166"/>
                <a:gd name="T3" fmla="*/ 227 h 227"/>
                <a:gd name="T4" fmla="*/ 121 w 166"/>
                <a:gd name="T5" fmla="*/ 227 h 227"/>
                <a:gd name="T6" fmla="*/ 133 w 166"/>
                <a:gd name="T7" fmla="*/ 217 h 227"/>
                <a:gd name="T8" fmla="*/ 166 w 166"/>
                <a:gd name="T9" fmla="*/ 0 h 227"/>
                <a:gd name="T10" fmla="*/ 0 w 166"/>
                <a:gd name="T11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6" h="227">
                  <a:moveTo>
                    <a:pt x="0" y="0"/>
                  </a:moveTo>
                  <a:cubicBezTo>
                    <a:pt x="0" y="227"/>
                    <a:pt x="0" y="227"/>
                    <a:pt x="0" y="227"/>
                  </a:cubicBezTo>
                  <a:cubicBezTo>
                    <a:pt x="121" y="227"/>
                    <a:pt x="121" y="227"/>
                    <a:pt x="121" y="227"/>
                  </a:cubicBezTo>
                  <a:cubicBezTo>
                    <a:pt x="127" y="227"/>
                    <a:pt x="132" y="223"/>
                    <a:pt x="133" y="217"/>
                  </a:cubicBezTo>
                  <a:cubicBezTo>
                    <a:pt x="166" y="0"/>
                    <a:pt x="166" y="0"/>
                    <a:pt x="16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7" name="ïṡḷïdè">
              <a:extLst>
                <a:ext uri="{FF2B5EF4-FFF2-40B4-BE49-F238E27FC236}">
                  <a16:creationId xmlns:a16="http://schemas.microsoft.com/office/drawing/2014/main" id="{F5AA3BB7-4FB6-47FF-B5DE-1392DFFB38C0}"/>
                </a:ext>
              </a:extLst>
            </p:cNvPr>
            <p:cNvSpPr/>
            <p:nvPr/>
          </p:nvSpPr>
          <p:spPr bwMode="auto">
            <a:xfrm>
              <a:off x="9968709" y="2723284"/>
              <a:ext cx="591315" cy="65299"/>
            </a:xfrm>
            <a:custGeom>
              <a:avLst/>
              <a:gdLst>
                <a:gd name="T0" fmla="*/ 344 w 364"/>
                <a:gd name="T1" fmla="*/ 40 h 40"/>
                <a:gd name="T2" fmla="*/ 20 w 364"/>
                <a:gd name="T3" fmla="*/ 40 h 40"/>
                <a:gd name="T4" fmla="*/ 0 w 364"/>
                <a:gd name="T5" fmla="*/ 20 h 40"/>
                <a:gd name="T6" fmla="*/ 0 w 364"/>
                <a:gd name="T7" fmla="*/ 20 h 40"/>
                <a:gd name="T8" fmla="*/ 20 w 364"/>
                <a:gd name="T9" fmla="*/ 0 h 40"/>
                <a:gd name="T10" fmla="*/ 344 w 364"/>
                <a:gd name="T11" fmla="*/ 0 h 40"/>
                <a:gd name="T12" fmla="*/ 364 w 364"/>
                <a:gd name="T13" fmla="*/ 20 h 40"/>
                <a:gd name="T14" fmla="*/ 364 w 364"/>
                <a:gd name="T15" fmla="*/ 20 h 40"/>
                <a:gd name="T16" fmla="*/ 344 w 364"/>
                <a:gd name="T1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4" h="40">
                  <a:moveTo>
                    <a:pt x="344" y="40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9" y="40"/>
                    <a:pt x="0" y="3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55" y="0"/>
                    <a:pt x="364" y="9"/>
                    <a:pt x="364" y="20"/>
                  </a:cubicBezTo>
                  <a:cubicBezTo>
                    <a:pt x="364" y="20"/>
                    <a:pt x="364" y="20"/>
                    <a:pt x="364" y="20"/>
                  </a:cubicBezTo>
                  <a:cubicBezTo>
                    <a:pt x="364" y="31"/>
                    <a:pt x="355" y="40"/>
                    <a:pt x="344" y="40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8" name="íṥḻïḍè">
              <a:extLst>
                <a:ext uri="{FF2B5EF4-FFF2-40B4-BE49-F238E27FC236}">
                  <a16:creationId xmlns:a16="http://schemas.microsoft.com/office/drawing/2014/main" id="{C66B995B-DFE8-4C9E-913D-C19A75F8E7B1}"/>
                </a:ext>
              </a:extLst>
            </p:cNvPr>
            <p:cNvSpPr/>
            <p:nvPr/>
          </p:nvSpPr>
          <p:spPr bwMode="auto">
            <a:xfrm>
              <a:off x="10373197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9" name="išḷiḓè">
              <a:extLst>
                <a:ext uri="{FF2B5EF4-FFF2-40B4-BE49-F238E27FC236}">
                  <a16:creationId xmlns:a16="http://schemas.microsoft.com/office/drawing/2014/main" id="{FA856BB8-F318-4732-9FC7-74880D30FF62}"/>
                </a:ext>
              </a:extLst>
            </p:cNvPr>
            <p:cNvSpPr/>
            <p:nvPr/>
          </p:nvSpPr>
          <p:spPr bwMode="auto">
            <a:xfrm>
              <a:off x="10212672" y="2729632"/>
              <a:ext cx="104297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0" name="íṣļíḋè">
              <a:extLst>
                <a:ext uri="{FF2B5EF4-FFF2-40B4-BE49-F238E27FC236}">
                  <a16:creationId xmlns:a16="http://schemas.microsoft.com/office/drawing/2014/main" id="{F4A2428D-99CA-47B9-BDB7-402C0F6329E7}"/>
                </a:ext>
              </a:extLst>
            </p:cNvPr>
            <p:cNvSpPr/>
            <p:nvPr/>
          </p:nvSpPr>
          <p:spPr bwMode="auto">
            <a:xfrm>
              <a:off x="10052146" y="2729632"/>
              <a:ext cx="103389" cy="154177"/>
            </a:xfrm>
            <a:custGeom>
              <a:avLst/>
              <a:gdLst>
                <a:gd name="T0" fmla="*/ 64 w 64"/>
                <a:gd name="T1" fmla="*/ 63 h 95"/>
                <a:gd name="T2" fmla="*/ 32 w 64"/>
                <a:gd name="T3" fmla="*/ 95 h 95"/>
                <a:gd name="T4" fmla="*/ 0 w 64"/>
                <a:gd name="T5" fmla="*/ 63 h 95"/>
                <a:gd name="T6" fmla="*/ 32 w 64"/>
                <a:gd name="T7" fmla="*/ 0 h 95"/>
                <a:gd name="T8" fmla="*/ 64 w 64"/>
                <a:gd name="T9" fmla="*/ 63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95">
                  <a:moveTo>
                    <a:pt x="64" y="63"/>
                  </a:moveTo>
                  <a:cubicBezTo>
                    <a:pt x="64" y="81"/>
                    <a:pt x="50" y="95"/>
                    <a:pt x="32" y="95"/>
                  </a:cubicBezTo>
                  <a:cubicBezTo>
                    <a:pt x="14" y="95"/>
                    <a:pt x="0" y="81"/>
                    <a:pt x="0" y="63"/>
                  </a:cubicBezTo>
                  <a:cubicBezTo>
                    <a:pt x="0" y="46"/>
                    <a:pt x="32" y="0"/>
                    <a:pt x="32" y="0"/>
                  </a:cubicBezTo>
                  <a:cubicBezTo>
                    <a:pt x="32" y="0"/>
                    <a:pt x="64" y="46"/>
                    <a:pt x="64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1" name="iSļídé">
              <a:extLst>
                <a:ext uri="{FF2B5EF4-FFF2-40B4-BE49-F238E27FC236}">
                  <a16:creationId xmlns:a16="http://schemas.microsoft.com/office/drawing/2014/main" id="{0171DAD1-309C-42BA-8643-D20B140F13D3}"/>
                </a:ext>
              </a:extLst>
            </p:cNvPr>
            <p:cNvSpPr/>
            <p:nvPr/>
          </p:nvSpPr>
          <p:spPr bwMode="auto">
            <a:xfrm>
              <a:off x="10264366" y="2729632"/>
              <a:ext cx="52602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2" name="îṩľídê">
              <a:extLst>
                <a:ext uri="{FF2B5EF4-FFF2-40B4-BE49-F238E27FC236}">
                  <a16:creationId xmlns:a16="http://schemas.microsoft.com/office/drawing/2014/main" id="{65BAD1DF-5C70-41D8-9FB4-BFFC707014C3}"/>
                </a:ext>
              </a:extLst>
            </p:cNvPr>
            <p:cNvSpPr/>
            <p:nvPr/>
          </p:nvSpPr>
          <p:spPr bwMode="auto">
            <a:xfrm>
              <a:off x="10425799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3" name="îṥlîḋe">
              <a:extLst>
                <a:ext uri="{FF2B5EF4-FFF2-40B4-BE49-F238E27FC236}">
                  <a16:creationId xmlns:a16="http://schemas.microsoft.com/office/drawing/2014/main" id="{3A6AB2E7-956A-4190-B4F8-CD55D3014CE4}"/>
                </a:ext>
              </a:extLst>
            </p:cNvPr>
            <p:cNvSpPr/>
            <p:nvPr/>
          </p:nvSpPr>
          <p:spPr bwMode="auto">
            <a:xfrm>
              <a:off x="10103841" y="2729632"/>
              <a:ext cx="51695" cy="154177"/>
            </a:xfrm>
            <a:custGeom>
              <a:avLst/>
              <a:gdLst>
                <a:gd name="T0" fmla="*/ 0 w 32"/>
                <a:gd name="T1" fmla="*/ 0 h 95"/>
                <a:gd name="T2" fmla="*/ 0 w 32"/>
                <a:gd name="T3" fmla="*/ 95 h 95"/>
                <a:gd name="T4" fmla="*/ 32 w 32"/>
                <a:gd name="T5" fmla="*/ 63 h 95"/>
                <a:gd name="T6" fmla="*/ 0 w 32"/>
                <a:gd name="T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" h="95">
                  <a:moveTo>
                    <a:pt x="0" y="0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18" y="95"/>
                    <a:pt x="32" y="81"/>
                    <a:pt x="32" y="63"/>
                  </a:cubicBezTo>
                  <a:cubicBezTo>
                    <a:pt x="32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4" name="isḷïḓé">
              <a:extLst>
                <a:ext uri="{FF2B5EF4-FFF2-40B4-BE49-F238E27FC236}">
                  <a16:creationId xmlns:a16="http://schemas.microsoft.com/office/drawing/2014/main" id="{07EA2E63-4741-4D26-88EB-AB193402344F}"/>
                </a:ext>
              </a:extLst>
            </p:cNvPr>
            <p:cNvSpPr/>
            <p:nvPr/>
          </p:nvSpPr>
          <p:spPr bwMode="auto">
            <a:xfrm>
              <a:off x="10404033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5" name="îŝ1idè">
              <a:extLst>
                <a:ext uri="{FF2B5EF4-FFF2-40B4-BE49-F238E27FC236}">
                  <a16:creationId xmlns:a16="http://schemas.microsoft.com/office/drawing/2014/main" id="{EE368F81-8630-4A4A-95D3-18D525F95457}"/>
                </a:ext>
              </a:extLst>
            </p:cNvPr>
            <p:cNvSpPr/>
            <p:nvPr/>
          </p:nvSpPr>
          <p:spPr bwMode="auto">
            <a:xfrm>
              <a:off x="10243507" y="2704239"/>
              <a:ext cx="42626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6" name="ïṩ1íḑe">
              <a:extLst>
                <a:ext uri="{FF2B5EF4-FFF2-40B4-BE49-F238E27FC236}">
                  <a16:creationId xmlns:a16="http://schemas.microsoft.com/office/drawing/2014/main" id="{0BA15C77-0A28-4942-937E-5FFF9241ABFC}"/>
                </a:ext>
              </a:extLst>
            </p:cNvPr>
            <p:cNvSpPr/>
            <p:nvPr/>
          </p:nvSpPr>
          <p:spPr bwMode="auto">
            <a:xfrm>
              <a:off x="10082981" y="2704239"/>
              <a:ext cx="41719" cy="435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7" name="ïşľídê">
              <a:extLst>
                <a:ext uri="{FF2B5EF4-FFF2-40B4-BE49-F238E27FC236}">
                  <a16:creationId xmlns:a16="http://schemas.microsoft.com/office/drawing/2014/main" id="{F4212FDF-AC31-4A5C-A784-2B0C696E843B}"/>
                </a:ext>
              </a:extLst>
            </p:cNvPr>
            <p:cNvSpPr/>
            <p:nvPr/>
          </p:nvSpPr>
          <p:spPr bwMode="auto">
            <a:xfrm>
              <a:off x="10019497" y="2942760"/>
              <a:ext cx="490647" cy="62578"/>
            </a:xfrm>
            <a:custGeom>
              <a:avLst/>
              <a:gdLst>
                <a:gd name="T0" fmla="*/ 530 w 541"/>
                <a:gd name="T1" fmla="*/ 69 h 69"/>
                <a:gd name="T2" fmla="*/ 541 w 541"/>
                <a:gd name="T3" fmla="*/ 0 h 69"/>
                <a:gd name="T4" fmla="*/ 0 w 541"/>
                <a:gd name="T5" fmla="*/ 0 h 69"/>
                <a:gd name="T6" fmla="*/ 11 w 541"/>
                <a:gd name="T7" fmla="*/ 69 h 69"/>
                <a:gd name="T8" fmla="*/ 530 w 54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69">
                  <a:moveTo>
                    <a:pt x="530" y="69"/>
                  </a:moveTo>
                  <a:lnTo>
                    <a:pt x="541" y="0"/>
                  </a:lnTo>
                  <a:lnTo>
                    <a:pt x="0" y="0"/>
                  </a:lnTo>
                  <a:lnTo>
                    <a:pt x="11" y="69"/>
                  </a:lnTo>
                  <a:lnTo>
                    <a:pt x="530" y="69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8" name="ïŝḷiḑè">
              <a:extLst>
                <a:ext uri="{FF2B5EF4-FFF2-40B4-BE49-F238E27FC236}">
                  <a16:creationId xmlns:a16="http://schemas.microsoft.com/office/drawing/2014/main" id="{2EFE1581-3C7C-4369-960D-1D69EF7A70A3}"/>
                </a:ext>
              </a:extLst>
            </p:cNvPr>
            <p:cNvSpPr/>
            <p:nvPr/>
          </p:nvSpPr>
          <p:spPr bwMode="auto">
            <a:xfrm>
              <a:off x="10264366" y="2942760"/>
              <a:ext cx="245777" cy="62578"/>
            </a:xfrm>
            <a:custGeom>
              <a:avLst/>
              <a:gdLst>
                <a:gd name="T0" fmla="*/ 0 w 271"/>
                <a:gd name="T1" fmla="*/ 69 h 69"/>
                <a:gd name="T2" fmla="*/ 260 w 271"/>
                <a:gd name="T3" fmla="*/ 69 h 69"/>
                <a:gd name="T4" fmla="*/ 271 w 271"/>
                <a:gd name="T5" fmla="*/ 0 h 69"/>
                <a:gd name="T6" fmla="*/ 0 w 271"/>
                <a:gd name="T7" fmla="*/ 0 h 69"/>
                <a:gd name="T8" fmla="*/ 0 w 271"/>
                <a:gd name="T9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" h="69">
                  <a:moveTo>
                    <a:pt x="0" y="69"/>
                  </a:moveTo>
                  <a:lnTo>
                    <a:pt x="260" y="69"/>
                  </a:lnTo>
                  <a:lnTo>
                    <a:pt x="271" y="0"/>
                  </a:lnTo>
                  <a:lnTo>
                    <a:pt x="0" y="0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F741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9" name="iṧlîḍe">
              <a:extLst>
                <a:ext uri="{FF2B5EF4-FFF2-40B4-BE49-F238E27FC236}">
                  <a16:creationId xmlns:a16="http://schemas.microsoft.com/office/drawing/2014/main" id="{6CE6C0FD-0366-48A0-98BD-78BF92E95CD3}"/>
                </a:ext>
              </a:extLst>
            </p:cNvPr>
            <p:cNvSpPr/>
            <p:nvPr/>
          </p:nvSpPr>
          <p:spPr bwMode="auto">
            <a:xfrm>
              <a:off x="10029473" y="3005338"/>
              <a:ext cx="470694" cy="29929"/>
            </a:xfrm>
            <a:custGeom>
              <a:avLst/>
              <a:gdLst>
                <a:gd name="T0" fmla="*/ 519 w 519"/>
                <a:gd name="T1" fmla="*/ 0 h 33"/>
                <a:gd name="T2" fmla="*/ 0 w 519"/>
                <a:gd name="T3" fmla="*/ 0 h 33"/>
                <a:gd name="T4" fmla="*/ 5 w 519"/>
                <a:gd name="T5" fmla="*/ 33 h 33"/>
                <a:gd name="T6" fmla="*/ 514 w 519"/>
                <a:gd name="T7" fmla="*/ 33 h 33"/>
                <a:gd name="T8" fmla="*/ 519 w 51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9" h="33">
                  <a:moveTo>
                    <a:pt x="51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514" y="33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0" name="îślïḓè">
              <a:extLst>
                <a:ext uri="{FF2B5EF4-FFF2-40B4-BE49-F238E27FC236}">
                  <a16:creationId xmlns:a16="http://schemas.microsoft.com/office/drawing/2014/main" id="{4F248327-3340-418C-B2CA-61434D90762B}"/>
                </a:ext>
              </a:extLst>
            </p:cNvPr>
            <p:cNvSpPr/>
            <p:nvPr/>
          </p:nvSpPr>
          <p:spPr bwMode="auto">
            <a:xfrm>
              <a:off x="10264366" y="3005338"/>
              <a:ext cx="235800" cy="29929"/>
            </a:xfrm>
            <a:custGeom>
              <a:avLst/>
              <a:gdLst>
                <a:gd name="T0" fmla="*/ 0 w 260"/>
                <a:gd name="T1" fmla="*/ 33 h 33"/>
                <a:gd name="T2" fmla="*/ 255 w 260"/>
                <a:gd name="T3" fmla="*/ 33 h 33"/>
                <a:gd name="T4" fmla="*/ 260 w 260"/>
                <a:gd name="T5" fmla="*/ 0 h 33"/>
                <a:gd name="T6" fmla="*/ 0 w 260"/>
                <a:gd name="T7" fmla="*/ 0 h 33"/>
                <a:gd name="T8" fmla="*/ 0 w 260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33">
                  <a:moveTo>
                    <a:pt x="0" y="33"/>
                  </a:moveTo>
                  <a:lnTo>
                    <a:pt x="255" y="33"/>
                  </a:lnTo>
                  <a:lnTo>
                    <a:pt x="260" y="0"/>
                  </a:lnTo>
                  <a:lnTo>
                    <a:pt x="0" y="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1" name="íṥľiḑé">
              <a:extLst>
                <a:ext uri="{FF2B5EF4-FFF2-40B4-BE49-F238E27FC236}">
                  <a16:creationId xmlns:a16="http://schemas.microsoft.com/office/drawing/2014/main" id="{CC470504-FF38-44C9-9367-EC1EA244C415}"/>
                </a:ext>
              </a:extLst>
            </p:cNvPr>
            <p:cNvSpPr/>
            <p:nvPr/>
          </p:nvSpPr>
          <p:spPr bwMode="auto">
            <a:xfrm>
              <a:off x="10321503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8 w 41"/>
                <a:gd name="T9" fmla="*/ 0 h 15"/>
                <a:gd name="T10" fmla="*/ 0 w 41"/>
                <a:gd name="T11" fmla="*/ 7 h 15"/>
                <a:gd name="T12" fmla="*/ 8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8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8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2" name="îsḻiḓè">
              <a:extLst>
                <a:ext uri="{FF2B5EF4-FFF2-40B4-BE49-F238E27FC236}">
                  <a16:creationId xmlns:a16="http://schemas.microsoft.com/office/drawing/2014/main" id="{537629A8-7867-46F9-9ABB-4D8E60A8896A}"/>
                </a:ext>
              </a:extLst>
            </p:cNvPr>
            <p:cNvSpPr/>
            <p:nvPr/>
          </p:nvSpPr>
          <p:spPr bwMode="auto">
            <a:xfrm>
              <a:off x="10141024" y="2708773"/>
              <a:ext cx="67112" cy="24487"/>
            </a:xfrm>
            <a:custGeom>
              <a:avLst/>
              <a:gdLst>
                <a:gd name="T0" fmla="*/ 34 w 41"/>
                <a:gd name="T1" fmla="*/ 0 h 15"/>
                <a:gd name="T2" fmla="*/ 27 w 41"/>
                <a:gd name="T3" fmla="*/ 4 h 15"/>
                <a:gd name="T4" fmla="*/ 21 w 41"/>
                <a:gd name="T5" fmla="*/ 0 h 15"/>
                <a:gd name="T6" fmla="*/ 14 w 41"/>
                <a:gd name="T7" fmla="*/ 4 h 15"/>
                <a:gd name="T8" fmla="*/ 7 w 41"/>
                <a:gd name="T9" fmla="*/ 0 h 15"/>
                <a:gd name="T10" fmla="*/ 0 w 41"/>
                <a:gd name="T11" fmla="*/ 7 h 15"/>
                <a:gd name="T12" fmla="*/ 7 w 41"/>
                <a:gd name="T13" fmla="*/ 15 h 15"/>
                <a:gd name="T14" fmla="*/ 14 w 41"/>
                <a:gd name="T15" fmla="*/ 11 h 15"/>
                <a:gd name="T16" fmla="*/ 21 w 41"/>
                <a:gd name="T17" fmla="*/ 15 h 15"/>
                <a:gd name="T18" fmla="*/ 27 w 41"/>
                <a:gd name="T19" fmla="*/ 11 h 15"/>
                <a:gd name="T20" fmla="*/ 34 w 41"/>
                <a:gd name="T21" fmla="*/ 15 h 15"/>
                <a:gd name="T22" fmla="*/ 41 w 41"/>
                <a:gd name="T23" fmla="*/ 7 h 15"/>
                <a:gd name="T24" fmla="*/ 34 w 41"/>
                <a:gd name="T2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15">
                  <a:moveTo>
                    <a:pt x="34" y="0"/>
                  </a:moveTo>
                  <a:cubicBezTo>
                    <a:pt x="31" y="0"/>
                    <a:pt x="28" y="2"/>
                    <a:pt x="27" y="4"/>
                  </a:cubicBezTo>
                  <a:cubicBezTo>
                    <a:pt x="26" y="2"/>
                    <a:pt x="23" y="0"/>
                    <a:pt x="21" y="0"/>
                  </a:cubicBezTo>
                  <a:cubicBezTo>
                    <a:pt x="18" y="0"/>
                    <a:pt x="15" y="2"/>
                    <a:pt x="14" y="4"/>
                  </a:cubicBezTo>
                  <a:cubicBezTo>
                    <a:pt x="13" y="2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2"/>
                    <a:pt x="3" y="15"/>
                    <a:pt x="7" y="15"/>
                  </a:cubicBezTo>
                  <a:cubicBezTo>
                    <a:pt x="10" y="15"/>
                    <a:pt x="13" y="13"/>
                    <a:pt x="14" y="11"/>
                  </a:cubicBezTo>
                  <a:cubicBezTo>
                    <a:pt x="15" y="13"/>
                    <a:pt x="18" y="15"/>
                    <a:pt x="21" y="15"/>
                  </a:cubicBezTo>
                  <a:cubicBezTo>
                    <a:pt x="23" y="15"/>
                    <a:pt x="26" y="13"/>
                    <a:pt x="27" y="11"/>
                  </a:cubicBezTo>
                  <a:cubicBezTo>
                    <a:pt x="28" y="13"/>
                    <a:pt x="31" y="15"/>
                    <a:pt x="34" y="15"/>
                  </a:cubicBezTo>
                  <a:cubicBezTo>
                    <a:pt x="38" y="15"/>
                    <a:pt x="41" y="12"/>
                    <a:pt x="41" y="7"/>
                  </a:cubicBezTo>
                  <a:cubicBezTo>
                    <a:pt x="41" y="3"/>
                    <a:pt x="38" y="0"/>
                    <a:pt x="34" y="0"/>
                  </a:cubicBezTo>
                  <a:close/>
                </a:path>
              </a:pathLst>
            </a:custGeom>
            <a:solidFill>
              <a:srgbClr val="FED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3" name="îŝ1îḋe">
              <a:extLst>
                <a:ext uri="{FF2B5EF4-FFF2-40B4-BE49-F238E27FC236}">
                  <a16:creationId xmlns:a16="http://schemas.microsoft.com/office/drawing/2014/main" id="{E032ABE5-3C5F-4B48-8F06-FFC3197171D3}"/>
                </a:ext>
              </a:extLst>
            </p:cNvPr>
            <p:cNvSpPr/>
            <p:nvPr/>
          </p:nvSpPr>
          <p:spPr bwMode="auto">
            <a:xfrm>
              <a:off x="9896155" y="414253"/>
              <a:ext cx="739144" cy="1728599"/>
            </a:xfrm>
            <a:custGeom>
              <a:avLst/>
              <a:gdLst>
                <a:gd name="T0" fmla="*/ 297 w 455"/>
                <a:gd name="T1" fmla="*/ 6 h 1065"/>
                <a:gd name="T2" fmla="*/ 227 w 455"/>
                <a:gd name="T3" fmla="*/ 0 h 1065"/>
                <a:gd name="T4" fmla="*/ 158 w 455"/>
                <a:gd name="T5" fmla="*/ 6 h 1065"/>
                <a:gd name="T6" fmla="*/ 178 w 455"/>
                <a:gd name="T7" fmla="*/ 1065 h 1065"/>
                <a:gd name="T8" fmla="*/ 227 w 455"/>
                <a:gd name="T9" fmla="*/ 1065 h 1065"/>
                <a:gd name="T10" fmla="*/ 228 w 455"/>
                <a:gd name="T11" fmla="*/ 1065 h 1065"/>
                <a:gd name="T12" fmla="*/ 277 w 455"/>
                <a:gd name="T13" fmla="*/ 1065 h 1065"/>
                <a:gd name="T14" fmla="*/ 297 w 455"/>
                <a:gd name="T15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5" h="1065">
                  <a:moveTo>
                    <a:pt x="297" y="6"/>
                  </a:moveTo>
                  <a:cubicBezTo>
                    <a:pt x="260" y="0"/>
                    <a:pt x="233" y="0"/>
                    <a:pt x="227" y="0"/>
                  </a:cubicBezTo>
                  <a:cubicBezTo>
                    <a:pt x="221" y="0"/>
                    <a:pt x="195" y="0"/>
                    <a:pt x="158" y="6"/>
                  </a:cubicBezTo>
                  <a:cubicBezTo>
                    <a:pt x="105" y="110"/>
                    <a:pt x="0" y="422"/>
                    <a:pt x="178" y="1065"/>
                  </a:cubicBezTo>
                  <a:cubicBezTo>
                    <a:pt x="227" y="1065"/>
                    <a:pt x="227" y="1065"/>
                    <a:pt x="227" y="1065"/>
                  </a:cubicBezTo>
                  <a:cubicBezTo>
                    <a:pt x="228" y="1065"/>
                    <a:pt x="228" y="1065"/>
                    <a:pt x="228" y="1065"/>
                  </a:cubicBezTo>
                  <a:cubicBezTo>
                    <a:pt x="277" y="1065"/>
                    <a:pt x="277" y="1065"/>
                    <a:pt x="277" y="1065"/>
                  </a:cubicBezTo>
                  <a:cubicBezTo>
                    <a:pt x="455" y="422"/>
                    <a:pt x="350" y="110"/>
                    <a:pt x="297" y="6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4" name="ïṣ1ïde">
              <a:extLst>
                <a:ext uri="{FF2B5EF4-FFF2-40B4-BE49-F238E27FC236}">
                  <a16:creationId xmlns:a16="http://schemas.microsoft.com/office/drawing/2014/main" id="{EE97BB96-1BDB-4ABA-9151-6E1A6FC371C9}"/>
                </a:ext>
              </a:extLst>
            </p:cNvPr>
            <p:cNvSpPr/>
            <p:nvPr/>
          </p:nvSpPr>
          <p:spPr bwMode="auto">
            <a:xfrm>
              <a:off x="10428520" y="475924"/>
              <a:ext cx="765445" cy="1666928"/>
            </a:xfrm>
            <a:custGeom>
              <a:avLst/>
              <a:gdLst>
                <a:gd name="T0" fmla="*/ 248 w 471"/>
                <a:gd name="T1" fmla="*/ 72 h 1027"/>
                <a:gd name="T2" fmla="*/ 117 w 471"/>
                <a:gd name="T3" fmla="*/ 0 h 1027"/>
                <a:gd name="T4" fmla="*/ 0 w 471"/>
                <a:gd name="T5" fmla="*/ 1027 h 1027"/>
                <a:gd name="T6" fmla="*/ 64 w 471"/>
                <a:gd name="T7" fmla="*/ 1027 h 1027"/>
                <a:gd name="T8" fmla="*/ 248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48" y="72"/>
                  </a:moveTo>
                  <a:cubicBezTo>
                    <a:pt x="207" y="39"/>
                    <a:pt x="161" y="16"/>
                    <a:pt x="117" y="0"/>
                  </a:cubicBezTo>
                  <a:cubicBezTo>
                    <a:pt x="165" y="171"/>
                    <a:pt x="249" y="610"/>
                    <a:pt x="0" y="1027"/>
                  </a:cubicBezTo>
                  <a:cubicBezTo>
                    <a:pt x="64" y="1027"/>
                    <a:pt x="64" y="1027"/>
                    <a:pt x="64" y="1027"/>
                  </a:cubicBezTo>
                  <a:cubicBezTo>
                    <a:pt x="64" y="1027"/>
                    <a:pt x="471" y="575"/>
                    <a:pt x="248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5" name="iṡ1iḓè">
              <a:extLst>
                <a:ext uri="{FF2B5EF4-FFF2-40B4-BE49-F238E27FC236}">
                  <a16:creationId xmlns:a16="http://schemas.microsoft.com/office/drawing/2014/main" id="{CD4905BB-A6C8-4909-811B-5EEEEC26421C}"/>
                </a:ext>
              </a:extLst>
            </p:cNvPr>
            <p:cNvSpPr/>
            <p:nvPr/>
          </p:nvSpPr>
          <p:spPr bwMode="auto">
            <a:xfrm>
              <a:off x="9336582" y="475924"/>
              <a:ext cx="765445" cy="1666928"/>
            </a:xfrm>
            <a:custGeom>
              <a:avLst/>
              <a:gdLst>
                <a:gd name="T0" fmla="*/ 223 w 471"/>
                <a:gd name="T1" fmla="*/ 72 h 1027"/>
                <a:gd name="T2" fmla="*/ 354 w 471"/>
                <a:gd name="T3" fmla="*/ 0 h 1027"/>
                <a:gd name="T4" fmla="*/ 471 w 471"/>
                <a:gd name="T5" fmla="*/ 1027 h 1027"/>
                <a:gd name="T6" fmla="*/ 407 w 471"/>
                <a:gd name="T7" fmla="*/ 1027 h 1027"/>
                <a:gd name="T8" fmla="*/ 223 w 471"/>
                <a:gd name="T9" fmla="*/ 72 h 10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1027">
                  <a:moveTo>
                    <a:pt x="223" y="72"/>
                  </a:moveTo>
                  <a:cubicBezTo>
                    <a:pt x="264" y="39"/>
                    <a:pt x="310" y="16"/>
                    <a:pt x="354" y="0"/>
                  </a:cubicBezTo>
                  <a:cubicBezTo>
                    <a:pt x="306" y="171"/>
                    <a:pt x="222" y="610"/>
                    <a:pt x="471" y="1027"/>
                  </a:cubicBezTo>
                  <a:cubicBezTo>
                    <a:pt x="407" y="1027"/>
                    <a:pt x="407" y="1027"/>
                    <a:pt x="407" y="1027"/>
                  </a:cubicBezTo>
                  <a:cubicBezTo>
                    <a:pt x="407" y="1027"/>
                    <a:pt x="0" y="575"/>
                    <a:pt x="223" y="72"/>
                  </a:cubicBezTo>
                  <a:close/>
                </a:path>
              </a:pathLst>
            </a:custGeom>
            <a:solidFill>
              <a:srgbClr val="FF7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6" name="ïş1iďè">
              <a:extLst>
                <a:ext uri="{FF2B5EF4-FFF2-40B4-BE49-F238E27FC236}">
                  <a16:creationId xmlns:a16="http://schemas.microsoft.com/office/drawing/2014/main" id="{85452765-4A97-4BF6-8BFC-9BD9BBC919BB}"/>
                </a:ext>
              </a:extLst>
            </p:cNvPr>
            <p:cNvSpPr/>
            <p:nvPr/>
          </p:nvSpPr>
          <p:spPr bwMode="auto">
            <a:xfrm>
              <a:off x="10264366" y="414253"/>
              <a:ext cx="370933" cy="1728599"/>
            </a:xfrm>
            <a:custGeom>
              <a:avLst/>
              <a:gdLst>
                <a:gd name="T0" fmla="*/ 70 w 228"/>
                <a:gd name="T1" fmla="*/ 6 h 1065"/>
                <a:gd name="T2" fmla="*/ 0 w 228"/>
                <a:gd name="T3" fmla="*/ 0 h 1065"/>
                <a:gd name="T4" fmla="*/ 0 w 228"/>
                <a:gd name="T5" fmla="*/ 1065 h 1065"/>
                <a:gd name="T6" fmla="*/ 0 w 228"/>
                <a:gd name="T7" fmla="*/ 1065 h 1065"/>
                <a:gd name="T8" fmla="*/ 1 w 228"/>
                <a:gd name="T9" fmla="*/ 1065 h 1065"/>
                <a:gd name="T10" fmla="*/ 50 w 228"/>
                <a:gd name="T11" fmla="*/ 1065 h 1065"/>
                <a:gd name="T12" fmla="*/ 70 w 228"/>
                <a:gd name="T13" fmla="*/ 6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8" h="1065">
                  <a:moveTo>
                    <a:pt x="70" y="6"/>
                  </a:moveTo>
                  <a:cubicBezTo>
                    <a:pt x="33" y="0"/>
                    <a:pt x="6" y="0"/>
                    <a:pt x="0" y="0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0" y="1065"/>
                    <a:pt x="0" y="1065"/>
                    <a:pt x="0" y="1065"/>
                  </a:cubicBezTo>
                  <a:cubicBezTo>
                    <a:pt x="1" y="1065"/>
                    <a:pt x="1" y="1065"/>
                    <a:pt x="1" y="1065"/>
                  </a:cubicBezTo>
                  <a:cubicBezTo>
                    <a:pt x="50" y="1065"/>
                    <a:pt x="50" y="1065"/>
                    <a:pt x="50" y="1065"/>
                  </a:cubicBezTo>
                  <a:cubicBezTo>
                    <a:pt x="228" y="422"/>
                    <a:pt x="123" y="110"/>
                    <a:pt x="70" y="6"/>
                  </a:cubicBezTo>
                  <a:close/>
                </a:path>
              </a:pathLst>
            </a:custGeom>
            <a:solidFill>
              <a:srgbClr val="F96B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7" name="îŝ1iḍè">
              <a:extLst>
                <a:ext uri="{FF2B5EF4-FFF2-40B4-BE49-F238E27FC236}">
                  <a16:creationId xmlns:a16="http://schemas.microsoft.com/office/drawing/2014/main" id="{FCC3B8BC-D61D-44BE-92A2-BFD6D272D9B4}"/>
                </a:ext>
              </a:extLst>
            </p:cNvPr>
            <p:cNvSpPr/>
            <p:nvPr/>
          </p:nvSpPr>
          <p:spPr bwMode="auto">
            <a:xfrm>
              <a:off x="9897062" y="2141038"/>
              <a:ext cx="734609" cy="125156"/>
            </a:xfrm>
            <a:custGeom>
              <a:avLst/>
              <a:gdLst>
                <a:gd name="T0" fmla="*/ 1 w 452"/>
                <a:gd name="T1" fmla="*/ 0 h 77"/>
                <a:gd name="T2" fmla="*/ 451 w 452"/>
                <a:gd name="T3" fmla="*/ 0 h 77"/>
                <a:gd name="T4" fmla="*/ 452 w 452"/>
                <a:gd name="T5" fmla="*/ 0 h 77"/>
                <a:gd name="T6" fmla="*/ 452 w 452"/>
                <a:gd name="T7" fmla="*/ 77 h 77"/>
                <a:gd name="T8" fmla="*/ 451 w 452"/>
                <a:gd name="T9" fmla="*/ 77 h 77"/>
                <a:gd name="T10" fmla="*/ 1 w 452"/>
                <a:gd name="T11" fmla="*/ 77 h 77"/>
                <a:gd name="T12" fmla="*/ 0 w 452"/>
                <a:gd name="T13" fmla="*/ 77 h 77"/>
                <a:gd name="T14" fmla="*/ 0 w 452"/>
                <a:gd name="T15" fmla="*/ 0 h 77"/>
                <a:gd name="T16" fmla="*/ 1 w 452"/>
                <a:gd name="T1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2" h="77">
                  <a:moveTo>
                    <a:pt x="1" y="0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2" y="0"/>
                    <a:pt x="452" y="0"/>
                    <a:pt x="452" y="0"/>
                  </a:cubicBezTo>
                  <a:cubicBezTo>
                    <a:pt x="452" y="77"/>
                    <a:pt x="452" y="77"/>
                    <a:pt x="452" y="77"/>
                  </a:cubicBezTo>
                  <a:cubicBezTo>
                    <a:pt x="452" y="77"/>
                    <a:pt x="452" y="77"/>
                    <a:pt x="45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0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55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8" name="íš1ïďé">
              <a:extLst>
                <a:ext uri="{FF2B5EF4-FFF2-40B4-BE49-F238E27FC236}">
                  <a16:creationId xmlns:a16="http://schemas.microsoft.com/office/drawing/2014/main" id="{3B6CB8B9-4BF0-462F-BBC2-225E9EB572B7}"/>
                </a:ext>
              </a:extLst>
            </p:cNvPr>
            <p:cNvSpPr/>
            <p:nvPr/>
          </p:nvSpPr>
          <p:spPr bwMode="auto">
            <a:xfrm>
              <a:off x="10264366" y="2141038"/>
              <a:ext cx="367305" cy="125156"/>
            </a:xfrm>
            <a:custGeom>
              <a:avLst/>
              <a:gdLst>
                <a:gd name="T0" fmla="*/ 225 w 226"/>
                <a:gd name="T1" fmla="*/ 0 h 77"/>
                <a:gd name="T2" fmla="*/ 0 w 226"/>
                <a:gd name="T3" fmla="*/ 0 h 77"/>
                <a:gd name="T4" fmla="*/ 0 w 226"/>
                <a:gd name="T5" fmla="*/ 77 h 77"/>
                <a:gd name="T6" fmla="*/ 225 w 226"/>
                <a:gd name="T7" fmla="*/ 77 h 77"/>
                <a:gd name="T8" fmla="*/ 226 w 226"/>
                <a:gd name="T9" fmla="*/ 76 h 77"/>
                <a:gd name="T10" fmla="*/ 226 w 226"/>
                <a:gd name="T11" fmla="*/ 1 h 77"/>
                <a:gd name="T12" fmla="*/ 225 w 226"/>
                <a:gd name="T13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77">
                  <a:moveTo>
                    <a:pt x="225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25" y="77"/>
                    <a:pt x="225" y="77"/>
                    <a:pt x="225" y="77"/>
                  </a:cubicBezTo>
                  <a:cubicBezTo>
                    <a:pt x="226" y="77"/>
                    <a:pt x="226" y="77"/>
                    <a:pt x="226" y="76"/>
                  </a:cubicBezTo>
                  <a:cubicBezTo>
                    <a:pt x="226" y="1"/>
                    <a:pt x="226" y="1"/>
                    <a:pt x="226" y="1"/>
                  </a:cubicBezTo>
                  <a:cubicBezTo>
                    <a:pt x="226" y="0"/>
                    <a:pt x="226" y="0"/>
                    <a:pt x="225" y="0"/>
                  </a:cubicBezTo>
                  <a:close/>
                </a:path>
              </a:pathLst>
            </a:custGeom>
            <a:solidFill>
              <a:srgbClr val="F437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283C2D22-482B-4DB7-A29B-A2EB4AB75393}"/>
              </a:ext>
            </a:extLst>
          </p:cNvPr>
          <p:cNvGrpSpPr/>
          <p:nvPr/>
        </p:nvGrpSpPr>
        <p:grpSpPr>
          <a:xfrm>
            <a:off x="629460" y="415027"/>
            <a:ext cx="1311342" cy="1155979"/>
            <a:chOff x="11122317" y="360744"/>
            <a:chExt cx="578618" cy="488833"/>
          </a:xfrm>
        </p:grpSpPr>
        <p:sp>
          <p:nvSpPr>
            <p:cNvPr id="208" name="îṥlïdè">
              <a:extLst>
                <a:ext uri="{FF2B5EF4-FFF2-40B4-BE49-F238E27FC236}">
                  <a16:creationId xmlns:a16="http://schemas.microsoft.com/office/drawing/2014/main" id="{17DAB3CD-DEE0-42AB-8DDB-8D981D16F79C}"/>
                </a:ext>
              </a:extLst>
            </p:cNvPr>
            <p:cNvSpPr/>
            <p:nvPr/>
          </p:nvSpPr>
          <p:spPr bwMode="auto">
            <a:xfrm>
              <a:off x="11122317" y="360744"/>
              <a:ext cx="488833" cy="488833"/>
            </a:xfrm>
            <a:prstGeom prst="ellipse">
              <a:avLst/>
            </a:prstGeom>
            <a:solidFill>
              <a:srgbClr val="FFD8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9" name="iş1iďe">
              <a:extLst>
                <a:ext uri="{FF2B5EF4-FFF2-40B4-BE49-F238E27FC236}">
                  <a16:creationId xmlns:a16="http://schemas.microsoft.com/office/drawing/2014/main" id="{CFD63F29-9FF7-4803-A9B4-18BD8AE327BE}"/>
                </a:ext>
              </a:extLst>
            </p:cNvPr>
            <p:cNvSpPr/>
            <p:nvPr/>
          </p:nvSpPr>
          <p:spPr bwMode="auto">
            <a:xfrm>
              <a:off x="11185802" y="555733"/>
              <a:ext cx="515133" cy="293844"/>
            </a:xfrm>
            <a:custGeom>
              <a:avLst/>
              <a:gdLst>
                <a:gd name="T0" fmla="*/ 258 w 317"/>
                <a:gd name="T1" fmla="*/ 64 h 181"/>
                <a:gd name="T2" fmla="*/ 229 w 317"/>
                <a:gd name="T3" fmla="*/ 64 h 181"/>
                <a:gd name="T4" fmla="*/ 158 w 317"/>
                <a:gd name="T5" fmla="*/ 0 h 181"/>
                <a:gd name="T6" fmla="*/ 88 w 317"/>
                <a:gd name="T7" fmla="*/ 64 h 181"/>
                <a:gd name="T8" fmla="*/ 58 w 317"/>
                <a:gd name="T9" fmla="*/ 64 h 181"/>
                <a:gd name="T10" fmla="*/ 0 w 317"/>
                <a:gd name="T11" fmla="*/ 122 h 181"/>
                <a:gd name="T12" fmla="*/ 58 w 317"/>
                <a:gd name="T13" fmla="*/ 181 h 181"/>
                <a:gd name="T14" fmla="*/ 258 w 317"/>
                <a:gd name="T15" fmla="*/ 181 h 181"/>
                <a:gd name="T16" fmla="*/ 317 w 317"/>
                <a:gd name="T17" fmla="*/ 122 h 181"/>
                <a:gd name="T18" fmla="*/ 258 w 317"/>
                <a:gd name="T19" fmla="*/ 6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181">
                  <a:moveTo>
                    <a:pt x="258" y="64"/>
                  </a:moveTo>
                  <a:cubicBezTo>
                    <a:pt x="229" y="64"/>
                    <a:pt x="229" y="64"/>
                    <a:pt x="229" y="64"/>
                  </a:cubicBezTo>
                  <a:cubicBezTo>
                    <a:pt x="225" y="28"/>
                    <a:pt x="195" y="0"/>
                    <a:pt x="158" y="0"/>
                  </a:cubicBezTo>
                  <a:cubicBezTo>
                    <a:pt x="122" y="0"/>
                    <a:pt x="91" y="28"/>
                    <a:pt x="8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26" y="64"/>
                    <a:pt x="0" y="90"/>
                    <a:pt x="0" y="122"/>
                  </a:cubicBezTo>
                  <a:cubicBezTo>
                    <a:pt x="0" y="154"/>
                    <a:pt x="26" y="181"/>
                    <a:pt x="58" y="181"/>
                  </a:cubicBezTo>
                  <a:cubicBezTo>
                    <a:pt x="258" y="181"/>
                    <a:pt x="258" y="181"/>
                    <a:pt x="258" y="181"/>
                  </a:cubicBezTo>
                  <a:cubicBezTo>
                    <a:pt x="291" y="181"/>
                    <a:pt x="317" y="154"/>
                    <a:pt x="317" y="122"/>
                  </a:cubicBezTo>
                  <a:cubicBezTo>
                    <a:pt x="317" y="90"/>
                    <a:pt x="291" y="64"/>
                    <a:pt x="258" y="6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sp>
        <p:nvSpPr>
          <p:cNvPr id="300" name="íṥľiďè">
            <a:extLst>
              <a:ext uri="{FF2B5EF4-FFF2-40B4-BE49-F238E27FC236}">
                <a16:creationId xmlns:a16="http://schemas.microsoft.com/office/drawing/2014/main" id="{5CFA3E1B-4BFC-4270-8C08-3D41FE67794A}"/>
              </a:ext>
            </a:extLst>
          </p:cNvPr>
          <p:cNvSpPr/>
          <p:nvPr/>
        </p:nvSpPr>
        <p:spPr bwMode="auto">
          <a:xfrm>
            <a:off x="7586149" y="3703956"/>
            <a:ext cx="516947" cy="293844"/>
          </a:xfrm>
          <a:custGeom>
            <a:avLst/>
            <a:gdLst>
              <a:gd name="T0" fmla="*/ 259 w 318"/>
              <a:gd name="T1" fmla="*/ 64 h 181"/>
              <a:gd name="T2" fmla="*/ 230 w 318"/>
              <a:gd name="T3" fmla="*/ 64 h 181"/>
              <a:gd name="T4" fmla="*/ 159 w 318"/>
              <a:gd name="T5" fmla="*/ 0 h 181"/>
              <a:gd name="T6" fmla="*/ 88 w 318"/>
              <a:gd name="T7" fmla="*/ 64 h 181"/>
              <a:gd name="T8" fmla="*/ 59 w 318"/>
              <a:gd name="T9" fmla="*/ 64 h 181"/>
              <a:gd name="T10" fmla="*/ 0 w 318"/>
              <a:gd name="T11" fmla="*/ 122 h 181"/>
              <a:gd name="T12" fmla="*/ 59 w 318"/>
              <a:gd name="T13" fmla="*/ 181 h 181"/>
              <a:gd name="T14" fmla="*/ 259 w 318"/>
              <a:gd name="T15" fmla="*/ 181 h 181"/>
              <a:gd name="T16" fmla="*/ 318 w 318"/>
              <a:gd name="T17" fmla="*/ 122 h 181"/>
              <a:gd name="T18" fmla="*/ 259 w 318"/>
              <a:gd name="T19" fmla="*/ 64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318" h="181">
                <a:moveTo>
                  <a:pt x="259" y="64"/>
                </a:moveTo>
                <a:cubicBezTo>
                  <a:pt x="230" y="64"/>
                  <a:pt x="230" y="64"/>
                  <a:pt x="230" y="64"/>
                </a:cubicBezTo>
                <a:cubicBezTo>
                  <a:pt x="226" y="28"/>
                  <a:pt x="196" y="0"/>
                  <a:pt x="159" y="0"/>
                </a:cubicBezTo>
                <a:cubicBezTo>
                  <a:pt x="122" y="0"/>
                  <a:pt x="92" y="28"/>
                  <a:pt x="88" y="64"/>
                </a:cubicBezTo>
                <a:cubicBezTo>
                  <a:pt x="59" y="64"/>
                  <a:pt x="59" y="64"/>
                  <a:pt x="59" y="64"/>
                </a:cubicBezTo>
                <a:cubicBezTo>
                  <a:pt x="27" y="64"/>
                  <a:pt x="0" y="90"/>
                  <a:pt x="0" y="122"/>
                </a:cubicBezTo>
                <a:cubicBezTo>
                  <a:pt x="0" y="154"/>
                  <a:pt x="27" y="181"/>
                  <a:pt x="59" y="181"/>
                </a:cubicBezTo>
                <a:cubicBezTo>
                  <a:pt x="259" y="181"/>
                  <a:pt x="259" y="181"/>
                  <a:pt x="259" y="181"/>
                </a:cubicBezTo>
                <a:cubicBezTo>
                  <a:pt x="291" y="181"/>
                  <a:pt x="318" y="154"/>
                  <a:pt x="318" y="122"/>
                </a:cubicBezTo>
                <a:cubicBezTo>
                  <a:pt x="318" y="90"/>
                  <a:pt x="291" y="64"/>
                  <a:pt x="259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1" name="îṣľîḍê">
            <a:extLst>
              <a:ext uri="{FF2B5EF4-FFF2-40B4-BE49-F238E27FC236}">
                <a16:creationId xmlns:a16="http://schemas.microsoft.com/office/drawing/2014/main" id="{72D8154F-EE2E-41E2-9189-6A273321AF0C}"/>
              </a:ext>
            </a:extLst>
          </p:cNvPr>
          <p:cNvSpPr/>
          <p:nvPr/>
        </p:nvSpPr>
        <p:spPr bwMode="auto">
          <a:xfrm>
            <a:off x="9179313" y="883201"/>
            <a:ext cx="837358" cy="498828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4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3" y="0"/>
                  <a:pt x="124" y="0"/>
                </a:cubicBezTo>
                <a:cubicBezTo>
                  <a:pt x="95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302" name="íṩḷîdè">
            <a:extLst>
              <a:ext uri="{FF2B5EF4-FFF2-40B4-BE49-F238E27FC236}">
                <a16:creationId xmlns:a16="http://schemas.microsoft.com/office/drawing/2014/main" id="{F1293303-9334-4DDB-9A5C-F1382698F47D}"/>
              </a:ext>
            </a:extLst>
          </p:cNvPr>
          <p:cNvSpPr/>
          <p:nvPr/>
        </p:nvSpPr>
        <p:spPr bwMode="auto">
          <a:xfrm>
            <a:off x="7471104" y="795271"/>
            <a:ext cx="404488" cy="230359"/>
          </a:xfrm>
          <a:custGeom>
            <a:avLst/>
            <a:gdLst>
              <a:gd name="T0" fmla="*/ 203 w 249"/>
              <a:gd name="T1" fmla="*/ 50 h 142"/>
              <a:gd name="T2" fmla="*/ 180 w 249"/>
              <a:gd name="T3" fmla="*/ 50 h 142"/>
              <a:gd name="T4" fmla="*/ 125 w 249"/>
              <a:gd name="T5" fmla="*/ 0 h 142"/>
              <a:gd name="T6" fmla="*/ 69 w 249"/>
              <a:gd name="T7" fmla="*/ 50 h 142"/>
              <a:gd name="T8" fmla="*/ 46 w 249"/>
              <a:gd name="T9" fmla="*/ 50 h 142"/>
              <a:gd name="T10" fmla="*/ 0 w 249"/>
              <a:gd name="T11" fmla="*/ 96 h 142"/>
              <a:gd name="T12" fmla="*/ 46 w 249"/>
              <a:gd name="T13" fmla="*/ 142 h 142"/>
              <a:gd name="T14" fmla="*/ 203 w 249"/>
              <a:gd name="T15" fmla="*/ 142 h 142"/>
              <a:gd name="T16" fmla="*/ 249 w 249"/>
              <a:gd name="T17" fmla="*/ 96 h 142"/>
              <a:gd name="T18" fmla="*/ 203 w 249"/>
              <a:gd name="T19" fmla="*/ 50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9" h="142">
                <a:moveTo>
                  <a:pt x="203" y="50"/>
                </a:moveTo>
                <a:cubicBezTo>
                  <a:pt x="180" y="50"/>
                  <a:pt x="180" y="50"/>
                  <a:pt x="180" y="50"/>
                </a:cubicBezTo>
                <a:cubicBezTo>
                  <a:pt x="177" y="22"/>
                  <a:pt x="154" y="0"/>
                  <a:pt x="125" y="0"/>
                </a:cubicBezTo>
                <a:cubicBezTo>
                  <a:pt x="96" y="0"/>
                  <a:pt x="72" y="22"/>
                  <a:pt x="69" y="50"/>
                </a:cubicBezTo>
                <a:cubicBezTo>
                  <a:pt x="46" y="50"/>
                  <a:pt x="46" y="50"/>
                  <a:pt x="46" y="50"/>
                </a:cubicBezTo>
                <a:cubicBezTo>
                  <a:pt x="21" y="50"/>
                  <a:pt x="0" y="71"/>
                  <a:pt x="0" y="96"/>
                </a:cubicBezTo>
                <a:cubicBezTo>
                  <a:pt x="0" y="121"/>
                  <a:pt x="21" y="142"/>
                  <a:pt x="46" y="142"/>
                </a:cubicBezTo>
                <a:cubicBezTo>
                  <a:pt x="203" y="142"/>
                  <a:pt x="203" y="142"/>
                  <a:pt x="203" y="142"/>
                </a:cubicBezTo>
                <a:cubicBezTo>
                  <a:pt x="228" y="142"/>
                  <a:pt x="249" y="121"/>
                  <a:pt x="249" y="96"/>
                </a:cubicBezTo>
                <a:cubicBezTo>
                  <a:pt x="249" y="71"/>
                  <a:pt x="228" y="50"/>
                  <a:pt x="203" y="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>
              <a:cs typeface="+mn-ea"/>
              <a:sym typeface="+mn-lt"/>
            </a:endParaRPr>
          </a:p>
        </p:txBody>
      </p:sp>
      <p:sp>
        <p:nvSpPr>
          <p:cNvPr id="464" name="ïṣḷïdè">
            <a:extLst>
              <a:ext uri="{FF2B5EF4-FFF2-40B4-BE49-F238E27FC236}">
                <a16:creationId xmlns:a16="http://schemas.microsoft.com/office/drawing/2014/main" id="{D27D347C-A2FE-4D82-A1E3-80ED94C48AD7}"/>
              </a:ext>
            </a:extLst>
          </p:cNvPr>
          <p:cNvSpPr/>
          <p:nvPr/>
        </p:nvSpPr>
        <p:spPr bwMode="auto">
          <a:xfrm>
            <a:off x="1267939" y="4371287"/>
            <a:ext cx="864301" cy="1519977"/>
          </a:xfrm>
          <a:custGeom>
            <a:avLst/>
            <a:gdLst>
              <a:gd name="T0" fmla="*/ 480 w 518"/>
              <a:gd name="T1" fmla="*/ 14 h 912"/>
              <a:gd name="T2" fmla="*/ 450 w 518"/>
              <a:gd name="T3" fmla="*/ 13 h 912"/>
              <a:gd name="T4" fmla="*/ 344 w 518"/>
              <a:gd name="T5" fmla="*/ 9 h 912"/>
              <a:gd name="T6" fmla="*/ 368 w 518"/>
              <a:gd name="T7" fmla="*/ 0 h 912"/>
              <a:gd name="T8" fmla="*/ 311 w 518"/>
              <a:gd name="T9" fmla="*/ 11 h 912"/>
              <a:gd name="T10" fmla="*/ 278 w 518"/>
              <a:gd name="T11" fmla="*/ 17 h 912"/>
              <a:gd name="T12" fmla="*/ 212 w 518"/>
              <a:gd name="T13" fmla="*/ 37 h 912"/>
              <a:gd name="T14" fmla="*/ 190 w 518"/>
              <a:gd name="T15" fmla="*/ 64 h 912"/>
              <a:gd name="T16" fmla="*/ 163 w 518"/>
              <a:gd name="T17" fmla="*/ 91 h 912"/>
              <a:gd name="T18" fmla="*/ 146 w 518"/>
              <a:gd name="T19" fmla="*/ 117 h 912"/>
              <a:gd name="T20" fmla="*/ 147 w 518"/>
              <a:gd name="T21" fmla="*/ 185 h 912"/>
              <a:gd name="T22" fmla="*/ 156 w 518"/>
              <a:gd name="T23" fmla="*/ 216 h 912"/>
              <a:gd name="T24" fmla="*/ 198 w 518"/>
              <a:gd name="T25" fmla="*/ 270 h 912"/>
              <a:gd name="T26" fmla="*/ 233 w 518"/>
              <a:gd name="T27" fmla="*/ 270 h 912"/>
              <a:gd name="T28" fmla="*/ 238 w 518"/>
              <a:gd name="T29" fmla="*/ 278 h 912"/>
              <a:gd name="T30" fmla="*/ 291 w 518"/>
              <a:gd name="T31" fmla="*/ 217 h 912"/>
              <a:gd name="T32" fmla="*/ 299 w 518"/>
              <a:gd name="T33" fmla="*/ 221 h 912"/>
              <a:gd name="T34" fmla="*/ 251 w 518"/>
              <a:gd name="T35" fmla="*/ 162 h 912"/>
              <a:gd name="T36" fmla="*/ 249 w 518"/>
              <a:gd name="T37" fmla="*/ 157 h 912"/>
              <a:gd name="T38" fmla="*/ 223 w 518"/>
              <a:gd name="T39" fmla="*/ 152 h 912"/>
              <a:gd name="T40" fmla="*/ 186 w 518"/>
              <a:gd name="T41" fmla="*/ 159 h 912"/>
              <a:gd name="T42" fmla="*/ 120 w 518"/>
              <a:gd name="T43" fmla="*/ 177 h 912"/>
              <a:gd name="T44" fmla="*/ 97 w 518"/>
              <a:gd name="T45" fmla="*/ 198 h 912"/>
              <a:gd name="T46" fmla="*/ 33 w 518"/>
              <a:gd name="T47" fmla="*/ 281 h 912"/>
              <a:gd name="T48" fmla="*/ 28 w 518"/>
              <a:gd name="T49" fmla="*/ 283 h 912"/>
              <a:gd name="T50" fmla="*/ 18 w 518"/>
              <a:gd name="T51" fmla="*/ 307 h 912"/>
              <a:gd name="T52" fmla="*/ 12 w 518"/>
              <a:gd name="T53" fmla="*/ 345 h 912"/>
              <a:gd name="T54" fmla="*/ 0 w 518"/>
              <a:gd name="T55" fmla="*/ 378 h 912"/>
              <a:gd name="T56" fmla="*/ 26 w 518"/>
              <a:gd name="T57" fmla="*/ 476 h 912"/>
              <a:gd name="T58" fmla="*/ 24 w 518"/>
              <a:gd name="T59" fmla="*/ 482 h 912"/>
              <a:gd name="T60" fmla="*/ 34 w 518"/>
              <a:gd name="T61" fmla="*/ 511 h 912"/>
              <a:gd name="T62" fmla="*/ 83 w 518"/>
              <a:gd name="T63" fmla="*/ 558 h 912"/>
              <a:gd name="T64" fmla="*/ 110 w 518"/>
              <a:gd name="T65" fmla="*/ 578 h 912"/>
              <a:gd name="T66" fmla="*/ 172 w 518"/>
              <a:gd name="T67" fmla="*/ 607 h 912"/>
              <a:gd name="T68" fmla="*/ 202 w 518"/>
              <a:gd name="T69" fmla="*/ 602 h 912"/>
              <a:gd name="T70" fmla="*/ 275 w 518"/>
              <a:gd name="T71" fmla="*/ 533 h 912"/>
              <a:gd name="T72" fmla="*/ 280 w 518"/>
              <a:gd name="T73" fmla="*/ 530 h 912"/>
              <a:gd name="T74" fmla="*/ 283 w 518"/>
              <a:gd name="T75" fmla="*/ 505 h 912"/>
              <a:gd name="T76" fmla="*/ 268 w 518"/>
              <a:gd name="T77" fmla="*/ 471 h 912"/>
              <a:gd name="T78" fmla="*/ 215 w 518"/>
              <a:gd name="T79" fmla="*/ 430 h 912"/>
              <a:gd name="T80" fmla="*/ 181 w 518"/>
              <a:gd name="T81" fmla="*/ 437 h 912"/>
              <a:gd name="T82" fmla="*/ 144 w 518"/>
              <a:gd name="T83" fmla="*/ 444 h 912"/>
              <a:gd name="T84" fmla="*/ 117 w 518"/>
              <a:gd name="T85" fmla="*/ 457 h 912"/>
              <a:gd name="T86" fmla="*/ 77 w 518"/>
              <a:gd name="T87" fmla="*/ 514 h 912"/>
              <a:gd name="T88" fmla="*/ 61 w 518"/>
              <a:gd name="T89" fmla="*/ 543 h 912"/>
              <a:gd name="T90" fmla="*/ 31 w 518"/>
              <a:gd name="T91" fmla="*/ 605 h 912"/>
              <a:gd name="T92" fmla="*/ 33 w 518"/>
              <a:gd name="T93" fmla="*/ 640 h 912"/>
              <a:gd name="T94" fmla="*/ 27 w 518"/>
              <a:gd name="T95" fmla="*/ 678 h 912"/>
              <a:gd name="T96" fmla="*/ 29 w 518"/>
              <a:gd name="T97" fmla="*/ 703 h 912"/>
              <a:gd name="T98" fmla="*/ 40 w 518"/>
              <a:gd name="T99" fmla="*/ 740 h 912"/>
              <a:gd name="T100" fmla="*/ 57 w 518"/>
              <a:gd name="T101" fmla="*/ 807 h 912"/>
              <a:gd name="T102" fmla="*/ 76 w 518"/>
              <a:gd name="T103" fmla="*/ 831 h 912"/>
              <a:gd name="T104" fmla="*/ 152 w 518"/>
              <a:gd name="T105" fmla="*/ 904 h 912"/>
              <a:gd name="T106" fmla="*/ 153 w 518"/>
              <a:gd name="T107" fmla="*/ 910 h 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8" h="912">
                <a:moveTo>
                  <a:pt x="479" y="22"/>
                </a:moveTo>
                <a:cubicBezTo>
                  <a:pt x="489" y="24"/>
                  <a:pt x="501" y="25"/>
                  <a:pt x="513" y="27"/>
                </a:cubicBezTo>
                <a:cubicBezTo>
                  <a:pt x="515" y="28"/>
                  <a:pt x="517" y="26"/>
                  <a:pt x="518" y="24"/>
                </a:cubicBezTo>
                <a:cubicBezTo>
                  <a:pt x="518" y="22"/>
                  <a:pt x="517" y="20"/>
                  <a:pt x="514" y="19"/>
                </a:cubicBezTo>
                <a:cubicBezTo>
                  <a:pt x="502" y="17"/>
                  <a:pt x="490" y="15"/>
                  <a:pt x="480" y="14"/>
                </a:cubicBezTo>
                <a:cubicBezTo>
                  <a:pt x="478" y="14"/>
                  <a:pt x="476" y="15"/>
                  <a:pt x="476" y="18"/>
                </a:cubicBezTo>
                <a:cubicBezTo>
                  <a:pt x="475" y="20"/>
                  <a:pt x="477" y="22"/>
                  <a:pt x="479" y="22"/>
                </a:cubicBezTo>
                <a:close/>
                <a:moveTo>
                  <a:pt x="412" y="11"/>
                </a:moveTo>
                <a:cubicBezTo>
                  <a:pt x="422" y="12"/>
                  <a:pt x="433" y="14"/>
                  <a:pt x="445" y="16"/>
                </a:cubicBezTo>
                <a:cubicBezTo>
                  <a:pt x="448" y="17"/>
                  <a:pt x="450" y="15"/>
                  <a:pt x="450" y="13"/>
                </a:cubicBezTo>
                <a:cubicBezTo>
                  <a:pt x="451" y="11"/>
                  <a:pt x="449" y="9"/>
                  <a:pt x="447" y="8"/>
                </a:cubicBezTo>
                <a:cubicBezTo>
                  <a:pt x="434" y="6"/>
                  <a:pt x="423" y="4"/>
                  <a:pt x="413" y="3"/>
                </a:cubicBezTo>
                <a:cubicBezTo>
                  <a:pt x="411" y="2"/>
                  <a:pt x="409" y="4"/>
                  <a:pt x="408" y="6"/>
                </a:cubicBezTo>
                <a:cubicBezTo>
                  <a:pt x="408" y="9"/>
                  <a:pt x="410" y="11"/>
                  <a:pt x="412" y="11"/>
                </a:cubicBezTo>
                <a:close/>
                <a:moveTo>
                  <a:pt x="344" y="9"/>
                </a:moveTo>
                <a:cubicBezTo>
                  <a:pt x="353" y="8"/>
                  <a:pt x="361" y="8"/>
                  <a:pt x="368" y="8"/>
                </a:cubicBezTo>
                <a:cubicBezTo>
                  <a:pt x="372" y="8"/>
                  <a:pt x="375" y="8"/>
                  <a:pt x="378" y="8"/>
                </a:cubicBezTo>
                <a:cubicBezTo>
                  <a:pt x="380" y="8"/>
                  <a:pt x="382" y="7"/>
                  <a:pt x="382" y="4"/>
                </a:cubicBezTo>
                <a:cubicBezTo>
                  <a:pt x="383" y="2"/>
                  <a:pt x="381" y="0"/>
                  <a:pt x="378" y="0"/>
                </a:cubicBezTo>
                <a:cubicBezTo>
                  <a:pt x="375" y="0"/>
                  <a:pt x="372" y="0"/>
                  <a:pt x="368" y="0"/>
                </a:cubicBezTo>
                <a:cubicBezTo>
                  <a:pt x="361" y="0"/>
                  <a:pt x="353" y="0"/>
                  <a:pt x="344" y="0"/>
                </a:cubicBezTo>
                <a:cubicBezTo>
                  <a:pt x="342" y="1"/>
                  <a:pt x="340" y="3"/>
                  <a:pt x="340" y="5"/>
                </a:cubicBezTo>
                <a:cubicBezTo>
                  <a:pt x="340" y="7"/>
                  <a:pt x="342" y="9"/>
                  <a:pt x="344" y="9"/>
                </a:cubicBezTo>
                <a:close/>
                <a:moveTo>
                  <a:pt x="278" y="17"/>
                </a:moveTo>
                <a:cubicBezTo>
                  <a:pt x="288" y="15"/>
                  <a:pt x="299" y="12"/>
                  <a:pt x="311" y="11"/>
                </a:cubicBezTo>
                <a:cubicBezTo>
                  <a:pt x="313" y="11"/>
                  <a:pt x="314" y="9"/>
                  <a:pt x="314" y="7"/>
                </a:cubicBezTo>
                <a:cubicBezTo>
                  <a:pt x="314" y="4"/>
                  <a:pt x="312" y="3"/>
                  <a:pt x="310" y="3"/>
                </a:cubicBezTo>
                <a:cubicBezTo>
                  <a:pt x="298" y="4"/>
                  <a:pt x="287" y="6"/>
                  <a:pt x="275" y="9"/>
                </a:cubicBezTo>
                <a:cubicBezTo>
                  <a:pt x="273" y="10"/>
                  <a:pt x="272" y="12"/>
                  <a:pt x="272" y="14"/>
                </a:cubicBezTo>
                <a:cubicBezTo>
                  <a:pt x="273" y="17"/>
                  <a:pt x="275" y="18"/>
                  <a:pt x="278" y="17"/>
                </a:cubicBezTo>
                <a:close/>
                <a:moveTo>
                  <a:pt x="216" y="44"/>
                </a:moveTo>
                <a:cubicBezTo>
                  <a:pt x="225" y="38"/>
                  <a:pt x="235" y="33"/>
                  <a:pt x="246" y="28"/>
                </a:cubicBezTo>
                <a:cubicBezTo>
                  <a:pt x="248" y="27"/>
                  <a:pt x="249" y="25"/>
                  <a:pt x="248" y="23"/>
                </a:cubicBezTo>
                <a:cubicBezTo>
                  <a:pt x="247" y="21"/>
                  <a:pt x="245" y="20"/>
                  <a:pt x="243" y="21"/>
                </a:cubicBezTo>
                <a:cubicBezTo>
                  <a:pt x="232" y="25"/>
                  <a:pt x="221" y="31"/>
                  <a:pt x="212" y="37"/>
                </a:cubicBezTo>
                <a:cubicBezTo>
                  <a:pt x="210" y="38"/>
                  <a:pt x="209" y="41"/>
                  <a:pt x="210" y="43"/>
                </a:cubicBezTo>
                <a:cubicBezTo>
                  <a:pt x="212" y="44"/>
                  <a:pt x="214" y="45"/>
                  <a:pt x="216" y="44"/>
                </a:cubicBezTo>
                <a:close/>
                <a:moveTo>
                  <a:pt x="169" y="90"/>
                </a:moveTo>
                <a:cubicBezTo>
                  <a:pt x="171" y="86"/>
                  <a:pt x="173" y="83"/>
                  <a:pt x="176" y="80"/>
                </a:cubicBezTo>
                <a:cubicBezTo>
                  <a:pt x="180" y="74"/>
                  <a:pt x="185" y="69"/>
                  <a:pt x="190" y="64"/>
                </a:cubicBezTo>
                <a:cubicBezTo>
                  <a:pt x="192" y="63"/>
                  <a:pt x="192" y="60"/>
                  <a:pt x="190" y="59"/>
                </a:cubicBezTo>
                <a:cubicBezTo>
                  <a:pt x="188" y="57"/>
                  <a:pt x="186" y="57"/>
                  <a:pt x="184" y="58"/>
                </a:cubicBezTo>
                <a:cubicBezTo>
                  <a:pt x="179" y="64"/>
                  <a:pt x="174" y="69"/>
                  <a:pt x="169" y="75"/>
                </a:cubicBezTo>
                <a:cubicBezTo>
                  <a:pt x="167" y="78"/>
                  <a:pt x="164" y="82"/>
                  <a:pt x="162" y="85"/>
                </a:cubicBezTo>
                <a:cubicBezTo>
                  <a:pt x="161" y="87"/>
                  <a:pt x="161" y="90"/>
                  <a:pt x="163" y="91"/>
                </a:cubicBezTo>
                <a:cubicBezTo>
                  <a:pt x="165" y="92"/>
                  <a:pt x="167" y="92"/>
                  <a:pt x="169" y="90"/>
                </a:cubicBezTo>
                <a:close/>
                <a:moveTo>
                  <a:pt x="147" y="152"/>
                </a:moveTo>
                <a:cubicBezTo>
                  <a:pt x="148" y="141"/>
                  <a:pt x="150" y="130"/>
                  <a:pt x="154" y="120"/>
                </a:cubicBezTo>
                <a:cubicBezTo>
                  <a:pt x="155" y="117"/>
                  <a:pt x="154" y="115"/>
                  <a:pt x="151" y="114"/>
                </a:cubicBezTo>
                <a:cubicBezTo>
                  <a:pt x="149" y="113"/>
                  <a:pt x="147" y="115"/>
                  <a:pt x="146" y="117"/>
                </a:cubicBezTo>
                <a:cubicBezTo>
                  <a:pt x="142" y="128"/>
                  <a:pt x="140" y="139"/>
                  <a:pt x="138" y="151"/>
                </a:cubicBezTo>
                <a:cubicBezTo>
                  <a:pt x="138" y="153"/>
                  <a:pt x="140" y="155"/>
                  <a:pt x="142" y="155"/>
                </a:cubicBezTo>
                <a:cubicBezTo>
                  <a:pt x="144" y="156"/>
                  <a:pt x="146" y="154"/>
                  <a:pt x="147" y="152"/>
                </a:cubicBezTo>
                <a:close/>
                <a:moveTo>
                  <a:pt x="156" y="216"/>
                </a:moveTo>
                <a:cubicBezTo>
                  <a:pt x="152" y="206"/>
                  <a:pt x="149" y="196"/>
                  <a:pt x="147" y="185"/>
                </a:cubicBezTo>
                <a:cubicBezTo>
                  <a:pt x="147" y="183"/>
                  <a:pt x="145" y="181"/>
                  <a:pt x="142" y="181"/>
                </a:cubicBezTo>
                <a:cubicBezTo>
                  <a:pt x="140" y="182"/>
                  <a:pt x="139" y="184"/>
                  <a:pt x="139" y="186"/>
                </a:cubicBezTo>
                <a:cubicBezTo>
                  <a:pt x="141" y="198"/>
                  <a:pt x="144" y="209"/>
                  <a:pt x="149" y="220"/>
                </a:cubicBezTo>
                <a:cubicBezTo>
                  <a:pt x="150" y="222"/>
                  <a:pt x="152" y="223"/>
                  <a:pt x="154" y="222"/>
                </a:cubicBezTo>
                <a:cubicBezTo>
                  <a:pt x="156" y="221"/>
                  <a:pt x="157" y="218"/>
                  <a:pt x="156" y="216"/>
                </a:cubicBezTo>
                <a:close/>
                <a:moveTo>
                  <a:pt x="201" y="262"/>
                </a:moveTo>
                <a:cubicBezTo>
                  <a:pt x="191" y="258"/>
                  <a:pt x="182" y="251"/>
                  <a:pt x="175" y="243"/>
                </a:cubicBezTo>
                <a:cubicBezTo>
                  <a:pt x="173" y="242"/>
                  <a:pt x="171" y="242"/>
                  <a:pt x="169" y="243"/>
                </a:cubicBezTo>
                <a:cubicBezTo>
                  <a:pt x="167" y="245"/>
                  <a:pt x="167" y="247"/>
                  <a:pt x="169" y="249"/>
                </a:cubicBezTo>
                <a:cubicBezTo>
                  <a:pt x="177" y="258"/>
                  <a:pt x="187" y="265"/>
                  <a:pt x="198" y="270"/>
                </a:cubicBezTo>
                <a:cubicBezTo>
                  <a:pt x="200" y="271"/>
                  <a:pt x="202" y="270"/>
                  <a:pt x="203" y="268"/>
                </a:cubicBezTo>
                <a:cubicBezTo>
                  <a:pt x="204" y="266"/>
                  <a:pt x="203" y="263"/>
                  <a:pt x="201" y="262"/>
                </a:cubicBezTo>
                <a:close/>
                <a:moveTo>
                  <a:pt x="263" y="262"/>
                </a:moveTo>
                <a:cubicBezTo>
                  <a:pt x="255" y="266"/>
                  <a:pt x="246" y="269"/>
                  <a:pt x="237" y="270"/>
                </a:cubicBezTo>
                <a:cubicBezTo>
                  <a:pt x="236" y="270"/>
                  <a:pt x="234" y="270"/>
                  <a:pt x="233" y="270"/>
                </a:cubicBezTo>
                <a:cubicBezTo>
                  <a:pt x="232" y="270"/>
                  <a:pt x="232" y="270"/>
                  <a:pt x="232" y="270"/>
                </a:cubicBezTo>
                <a:cubicBezTo>
                  <a:pt x="230" y="270"/>
                  <a:pt x="228" y="272"/>
                  <a:pt x="228" y="274"/>
                </a:cubicBezTo>
                <a:cubicBezTo>
                  <a:pt x="228" y="276"/>
                  <a:pt x="230" y="278"/>
                  <a:pt x="232" y="278"/>
                </a:cubicBezTo>
                <a:cubicBezTo>
                  <a:pt x="233" y="278"/>
                  <a:pt x="233" y="278"/>
                  <a:pt x="233" y="278"/>
                </a:cubicBezTo>
                <a:cubicBezTo>
                  <a:pt x="234" y="278"/>
                  <a:pt x="236" y="278"/>
                  <a:pt x="238" y="278"/>
                </a:cubicBezTo>
                <a:cubicBezTo>
                  <a:pt x="248" y="277"/>
                  <a:pt x="258" y="274"/>
                  <a:pt x="267" y="269"/>
                </a:cubicBezTo>
                <a:cubicBezTo>
                  <a:pt x="269" y="268"/>
                  <a:pt x="270" y="265"/>
                  <a:pt x="269" y="263"/>
                </a:cubicBezTo>
                <a:cubicBezTo>
                  <a:pt x="268" y="261"/>
                  <a:pt x="265" y="261"/>
                  <a:pt x="263" y="262"/>
                </a:cubicBezTo>
                <a:close/>
                <a:moveTo>
                  <a:pt x="291" y="209"/>
                </a:moveTo>
                <a:cubicBezTo>
                  <a:pt x="291" y="212"/>
                  <a:pt x="291" y="214"/>
                  <a:pt x="291" y="217"/>
                </a:cubicBezTo>
                <a:cubicBezTo>
                  <a:pt x="291" y="218"/>
                  <a:pt x="291" y="219"/>
                  <a:pt x="291" y="221"/>
                </a:cubicBezTo>
                <a:cubicBezTo>
                  <a:pt x="291" y="227"/>
                  <a:pt x="289" y="234"/>
                  <a:pt x="285" y="239"/>
                </a:cubicBezTo>
                <a:cubicBezTo>
                  <a:pt x="284" y="241"/>
                  <a:pt x="285" y="244"/>
                  <a:pt x="287" y="245"/>
                </a:cubicBezTo>
                <a:cubicBezTo>
                  <a:pt x="289" y="246"/>
                  <a:pt x="291" y="245"/>
                  <a:pt x="293" y="243"/>
                </a:cubicBezTo>
                <a:cubicBezTo>
                  <a:pt x="296" y="237"/>
                  <a:pt x="299" y="229"/>
                  <a:pt x="299" y="221"/>
                </a:cubicBezTo>
                <a:cubicBezTo>
                  <a:pt x="300" y="220"/>
                  <a:pt x="300" y="218"/>
                  <a:pt x="300" y="217"/>
                </a:cubicBezTo>
                <a:cubicBezTo>
                  <a:pt x="300" y="214"/>
                  <a:pt x="299" y="211"/>
                  <a:pt x="299" y="208"/>
                </a:cubicBezTo>
                <a:cubicBezTo>
                  <a:pt x="299" y="205"/>
                  <a:pt x="296" y="204"/>
                  <a:pt x="294" y="204"/>
                </a:cubicBezTo>
                <a:cubicBezTo>
                  <a:pt x="292" y="205"/>
                  <a:pt x="290" y="207"/>
                  <a:pt x="291" y="209"/>
                </a:cubicBezTo>
                <a:close/>
                <a:moveTo>
                  <a:pt x="251" y="162"/>
                </a:moveTo>
                <a:cubicBezTo>
                  <a:pt x="261" y="166"/>
                  <a:pt x="270" y="173"/>
                  <a:pt x="277" y="181"/>
                </a:cubicBezTo>
                <a:cubicBezTo>
                  <a:pt x="278" y="182"/>
                  <a:pt x="281" y="183"/>
                  <a:pt x="283" y="181"/>
                </a:cubicBezTo>
                <a:cubicBezTo>
                  <a:pt x="284" y="180"/>
                  <a:pt x="285" y="177"/>
                  <a:pt x="283" y="175"/>
                </a:cubicBezTo>
                <a:cubicBezTo>
                  <a:pt x="275" y="166"/>
                  <a:pt x="265" y="159"/>
                  <a:pt x="254" y="154"/>
                </a:cubicBezTo>
                <a:cubicBezTo>
                  <a:pt x="252" y="154"/>
                  <a:pt x="250" y="155"/>
                  <a:pt x="249" y="157"/>
                </a:cubicBezTo>
                <a:cubicBezTo>
                  <a:pt x="248" y="159"/>
                  <a:pt x="249" y="161"/>
                  <a:pt x="251" y="162"/>
                </a:cubicBezTo>
                <a:close/>
                <a:moveTo>
                  <a:pt x="186" y="159"/>
                </a:moveTo>
                <a:cubicBezTo>
                  <a:pt x="196" y="157"/>
                  <a:pt x="206" y="156"/>
                  <a:pt x="216" y="156"/>
                </a:cubicBezTo>
                <a:cubicBezTo>
                  <a:pt x="217" y="156"/>
                  <a:pt x="218" y="156"/>
                  <a:pt x="219" y="156"/>
                </a:cubicBezTo>
                <a:cubicBezTo>
                  <a:pt x="221" y="156"/>
                  <a:pt x="223" y="154"/>
                  <a:pt x="223" y="152"/>
                </a:cubicBezTo>
                <a:cubicBezTo>
                  <a:pt x="223" y="149"/>
                  <a:pt x="222" y="147"/>
                  <a:pt x="219" y="147"/>
                </a:cubicBezTo>
                <a:cubicBezTo>
                  <a:pt x="218" y="147"/>
                  <a:pt x="217" y="147"/>
                  <a:pt x="216" y="147"/>
                </a:cubicBezTo>
                <a:cubicBezTo>
                  <a:pt x="205" y="147"/>
                  <a:pt x="195" y="149"/>
                  <a:pt x="184" y="151"/>
                </a:cubicBezTo>
                <a:cubicBezTo>
                  <a:pt x="182" y="152"/>
                  <a:pt x="181" y="154"/>
                  <a:pt x="181" y="156"/>
                </a:cubicBezTo>
                <a:cubicBezTo>
                  <a:pt x="182" y="158"/>
                  <a:pt x="184" y="160"/>
                  <a:pt x="186" y="159"/>
                </a:cubicBezTo>
                <a:close/>
                <a:moveTo>
                  <a:pt x="124" y="184"/>
                </a:moveTo>
                <a:cubicBezTo>
                  <a:pt x="134" y="179"/>
                  <a:pt x="144" y="174"/>
                  <a:pt x="154" y="169"/>
                </a:cubicBezTo>
                <a:cubicBezTo>
                  <a:pt x="156" y="168"/>
                  <a:pt x="157" y="166"/>
                  <a:pt x="157" y="164"/>
                </a:cubicBezTo>
                <a:cubicBezTo>
                  <a:pt x="156" y="162"/>
                  <a:pt x="153" y="161"/>
                  <a:pt x="151" y="162"/>
                </a:cubicBezTo>
                <a:cubicBezTo>
                  <a:pt x="140" y="166"/>
                  <a:pt x="130" y="171"/>
                  <a:pt x="120" y="177"/>
                </a:cubicBezTo>
                <a:cubicBezTo>
                  <a:pt x="118" y="178"/>
                  <a:pt x="117" y="181"/>
                  <a:pt x="119" y="183"/>
                </a:cubicBezTo>
                <a:cubicBezTo>
                  <a:pt x="120" y="185"/>
                  <a:pt x="122" y="186"/>
                  <a:pt x="124" y="184"/>
                </a:cubicBezTo>
                <a:close/>
                <a:moveTo>
                  <a:pt x="72" y="226"/>
                </a:moveTo>
                <a:cubicBezTo>
                  <a:pt x="80" y="218"/>
                  <a:pt x="88" y="211"/>
                  <a:pt x="97" y="204"/>
                </a:cubicBezTo>
                <a:cubicBezTo>
                  <a:pt x="99" y="202"/>
                  <a:pt x="99" y="200"/>
                  <a:pt x="97" y="198"/>
                </a:cubicBezTo>
                <a:cubicBezTo>
                  <a:pt x="96" y="196"/>
                  <a:pt x="93" y="196"/>
                  <a:pt x="92" y="197"/>
                </a:cubicBezTo>
                <a:cubicBezTo>
                  <a:pt x="83" y="204"/>
                  <a:pt x="74" y="212"/>
                  <a:pt x="66" y="221"/>
                </a:cubicBezTo>
                <a:cubicBezTo>
                  <a:pt x="65" y="222"/>
                  <a:pt x="65" y="225"/>
                  <a:pt x="66" y="227"/>
                </a:cubicBezTo>
                <a:cubicBezTo>
                  <a:pt x="68" y="228"/>
                  <a:pt x="71" y="228"/>
                  <a:pt x="72" y="226"/>
                </a:cubicBezTo>
                <a:close/>
                <a:moveTo>
                  <a:pt x="33" y="281"/>
                </a:moveTo>
                <a:cubicBezTo>
                  <a:pt x="39" y="271"/>
                  <a:pt x="44" y="262"/>
                  <a:pt x="51" y="252"/>
                </a:cubicBezTo>
                <a:cubicBezTo>
                  <a:pt x="52" y="251"/>
                  <a:pt x="52" y="248"/>
                  <a:pt x="50" y="247"/>
                </a:cubicBezTo>
                <a:cubicBezTo>
                  <a:pt x="48" y="245"/>
                  <a:pt x="45" y="246"/>
                  <a:pt x="44" y="248"/>
                </a:cubicBezTo>
                <a:cubicBezTo>
                  <a:pt x="37" y="257"/>
                  <a:pt x="31" y="267"/>
                  <a:pt x="26" y="277"/>
                </a:cubicBezTo>
                <a:cubicBezTo>
                  <a:pt x="25" y="279"/>
                  <a:pt x="26" y="282"/>
                  <a:pt x="28" y="283"/>
                </a:cubicBezTo>
                <a:cubicBezTo>
                  <a:pt x="30" y="284"/>
                  <a:pt x="32" y="283"/>
                  <a:pt x="33" y="281"/>
                </a:cubicBezTo>
                <a:close/>
                <a:moveTo>
                  <a:pt x="12" y="345"/>
                </a:moveTo>
                <a:cubicBezTo>
                  <a:pt x="13" y="337"/>
                  <a:pt x="15" y="330"/>
                  <a:pt x="17" y="323"/>
                </a:cubicBezTo>
                <a:cubicBezTo>
                  <a:pt x="18" y="319"/>
                  <a:pt x="19" y="316"/>
                  <a:pt x="20" y="312"/>
                </a:cubicBezTo>
                <a:cubicBezTo>
                  <a:pt x="21" y="310"/>
                  <a:pt x="20" y="308"/>
                  <a:pt x="18" y="307"/>
                </a:cubicBezTo>
                <a:cubicBezTo>
                  <a:pt x="16" y="306"/>
                  <a:pt x="13" y="307"/>
                  <a:pt x="13" y="309"/>
                </a:cubicBezTo>
                <a:cubicBezTo>
                  <a:pt x="11" y="313"/>
                  <a:pt x="10" y="317"/>
                  <a:pt x="9" y="320"/>
                </a:cubicBezTo>
                <a:cubicBezTo>
                  <a:pt x="7" y="328"/>
                  <a:pt x="5" y="335"/>
                  <a:pt x="4" y="343"/>
                </a:cubicBezTo>
                <a:cubicBezTo>
                  <a:pt x="3" y="345"/>
                  <a:pt x="5" y="347"/>
                  <a:pt x="7" y="348"/>
                </a:cubicBezTo>
                <a:cubicBezTo>
                  <a:pt x="9" y="348"/>
                  <a:pt x="12" y="347"/>
                  <a:pt x="12" y="345"/>
                </a:cubicBezTo>
                <a:close/>
                <a:moveTo>
                  <a:pt x="10" y="411"/>
                </a:moveTo>
                <a:cubicBezTo>
                  <a:pt x="9" y="403"/>
                  <a:pt x="8" y="394"/>
                  <a:pt x="8" y="385"/>
                </a:cubicBezTo>
                <a:cubicBezTo>
                  <a:pt x="8" y="383"/>
                  <a:pt x="8" y="380"/>
                  <a:pt x="9" y="378"/>
                </a:cubicBezTo>
                <a:cubicBezTo>
                  <a:pt x="9" y="376"/>
                  <a:pt x="7" y="374"/>
                  <a:pt x="5" y="374"/>
                </a:cubicBezTo>
                <a:cubicBezTo>
                  <a:pt x="2" y="374"/>
                  <a:pt x="0" y="375"/>
                  <a:pt x="0" y="378"/>
                </a:cubicBezTo>
                <a:cubicBezTo>
                  <a:pt x="0" y="380"/>
                  <a:pt x="0" y="383"/>
                  <a:pt x="0" y="385"/>
                </a:cubicBezTo>
                <a:cubicBezTo>
                  <a:pt x="0" y="394"/>
                  <a:pt x="1" y="403"/>
                  <a:pt x="2" y="412"/>
                </a:cubicBezTo>
                <a:cubicBezTo>
                  <a:pt x="2" y="415"/>
                  <a:pt x="4" y="416"/>
                  <a:pt x="6" y="416"/>
                </a:cubicBezTo>
                <a:cubicBezTo>
                  <a:pt x="9" y="416"/>
                  <a:pt x="10" y="414"/>
                  <a:pt x="10" y="411"/>
                </a:cubicBezTo>
                <a:close/>
                <a:moveTo>
                  <a:pt x="26" y="476"/>
                </a:moveTo>
                <a:cubicBezTo>
                  <a:pt x="22" y="466"/>
                  <a:pt x="19" y="455"/>
                  <a:pt x="16" y="445"/>
                </a:cubicBezTo>
                <a:cubicBezTo>
                  <a:pt x="15" y="442"/>
                  <a:pt x="13" y="441"/>
                  <a:pt x="11" y="442"/>
                </a:cubicBezTo>
                <a:cubicBezTo>
                  <a:pt x="9" y="442"/>
                  <a:pt x="7" y="444"/>
                  <a:pt x="8" y="447"/>
                </a:cubicBezTo>
                <a:cubicBezTo>
                  <a:pt x="11" y="458"/>
                  <a:pt x="14" y="469"/>
                  <a:pt x="19" y="480"/>
                </a:cubicBezTo>
                <a:cubicBezTo>
                  <a:pt x="20" y="482"/>
                  <a:pt x="22" y="483"/>
                  <a:pt x="24" y="482"/>
                </a:cubicBezTo>
                <a:cubicBezTo>
                  <a:pt x="26" y="481"/>
                  <a:pt x="27" y="479"/>
                  <a:pt x="26" y="476"/>
                </a:cubicBezTo>
                <a:close/>
                <a:moveTo>
                  <a:pt x="60" y="534"/>
                </a:moveTo>
                <a:cubicBezTo>
                  <a:pt x="53" y="525"/>
                  <a:pt x="47" y="516"/>
                  <a:pt x="41" y="507"/>
                </a:cubicBezTo>
                <a:cubicBezTo>
                  <a:pt x="40" y="505"/>
                  <a:pt x="37" y="504"/>
                  <a:pt x="36" y="505"/>
                </a:cubicBezTo>
                <a:cubicBezTo>
                  <a:pt x="34" y="506"/>
                  <a:pt x="33" y="509"/>
                  <a:pt x="34" y="511"/>
                </a:cubicBezTo>
                <a:cubicBezTo>
                  <a:pt x="40" y="521"/>
                  <a:pt x="46" y="530"/>
                  <a:pt x="54" y="539"/>
                </a:cubicBezTo>
                <a:cubicBezTo>
                  <a:pt x="55" y="541"/>
                  <a:pt x="58" y="541"/>
                  <a:pt x="60" y="540"/>
                </a:cubicBezTo>
                <a:cubicBezTo>
                  <a:pt x="61" y="539"/>
                  <a:pt x="62" y="536"/>
                  <a:pt x="60" y="534"/>
                </a:cubicBezTo>
                <a:close/>
                <a:moveTo>
                  <a:pt x="110" y="578"/>
                </a:moveTo>
                <a:cubicBezTo>
                  <a:pt x="101" y="572"/>
                  <a:pt x="92" y="566"/>
                  <a:pt x="83" y="558"/>
                </a:cubicBezTo>
                <a:cubicBezTo>
                  <a:pt x="82" y="557"/>
                  <a:pt x="79" y="557"/>
                  <a:pt x="78" y="559"/>
                </a:cubicBezTo>
                <a:cubicBezTo>
                  <a:pt x="76" y="560"/>
                  <a:pt x="76" y="563"/>
                  <a:pt x="78" y="565"/>
                </a:cubicBezTo>
                <a:cubicBezTo>
                  <a:pt x="87" y="572"/>
                  <a:pt x="96" y="579"/>
                  <a:pt x="106" y="585"/>
                </a:cubicBezTo>
                <a:cubicBezTo>
                  <a:pt x="108" y="586"/>
                  <a:pt x="110" y="586"/>
                  <a:pt x="112" y="584"/>
                </a:cubicBezTo>
                <a:cubicBezTo>
                  <a:pt x="113" y="582"/>
                  <a:pt x="112" y="579"/>
                  <a:pt x="110" y="578"/>
                </a:cubicBezTo>
                <a:close/>
                <a:moveTo>
                  <a:pt x="173" y="599"/>
                </a:moveTo>
                <a:cubicBezTo>
                  <a:pt x="162" y="598"/>
                  <a:pt x="151" y="596"/>
                  <a:pt x="140" y="592"/>
                </a:cubicBezTo>
                <a:cubicBezTo>
                  <a:pt x="138" y="592"/>
                  <a:pt x="136" y="593"/>
                  <a:pt x="135" y="595"/>
                </a:cubicBezTo>
                <a:cubicBezTo>
                  <a:pt x="134" y="597"/>
                  <a:pt x="136" y="599"/>
                  <a:pt x="138" y="600"/>
                </a:cubicBezTo>
                <a:cubicBezTo>
                  <a:pt x="149" y="604"/>
                  <a:pt x="160" y="606"/>
                  <a:pt x="172" y="607"/>
                </a:cubicBezTo>
                <a:cubicBezTo>
                  <a:pt x="174" y="608"/>
                  <a:pt x="176" y="606"/>
                  <a:pt x="176" y="604"/>
                </a:cubicBezTo>
                <a:cubicBezTo>
                  <a:pt x="177" y="601"/>
                  <a:pt x="175" y="599"/>
                  <a:pt x="173" y="599"/>
                </a:cubicBezTo>
                <a:close/>
                <a:moveTo>
                  <a:pt x="235" y="584"/>
                </a:moveTo>
                <a:cubicBezTo>
                  <a:pt x="226" y="590"/>
                  <a:pt x="216" y="595"/>
                  <a:pt x="205" y="597"/>
                </a:cubicBezTo>
                <a:cubicBezTo>
                  <a:pt x="203" y="597"/>
                  <a:pt x="202" y="600"/>
                  <a:pt x="202" y="602"/>
                </a:cubicBezTo>
                <a:cubicBezTo>
                  <a:pt x="203" y="604"/>
                  <a:pt x="205" y="606"/>
                  <a:pt x="207" y="605"/>
                </a:cubicBezTo>
                <a:cubicBezTo>
                  <a:pt x="219" y="602"/>
                  <a:pt x="230" y="597"/>
                  <a:pt x="240" y="591"/>
                </a:cubicBezTo>
                <a:cubicBezTo>
                  <a:pt x="242" y="590"/>
                  <a:pt x="242" y="587"/>
                  <a:pt x="241" y="585"/>
                </a:cubicBezTo>
                <a:cubicBezTo>
                  <a:pt x="240" y="583"/>
                  <a:pt x="237" y="583"/>
                  <a:pt x="235" y="584"/>
                </a:cubicBezTo>
                <a:close/>
                <a:moveTo>
                  <a:pt x="275" y="533"/>
                </a:moveTo>
                <a:cubicBezTo>
                  <a:pt x="271" y="543"/>
                  <a:pt x="266" y="553"/>
                  <a:pt x="259" y="562"/>
                </a:cubicBezTo>
                <a:cubicBezTo>
                  <a:pt x="258" y="563"/>
                  <a:pt x="258" y="566"/>
                  <a:pt x="260" y="567"/>
                </a:cubicBezTo>
                <a:cubicBezTo>
                  <a:pt x="262" y="569"/>
                  <a:pt x="264" y="568"/>
                  <a:pt x="266" y="567"/>
                </a:cubicBezTo>
                <a:cubicBezTo>
                  <a:pt x="273" y="557"/>
                  <a:pt x="279" y="547"/>
                  <a:pt x="283" y="536"/>
                </a:cubicBezTo>
                <a:cubicBezTo>
                  <a:pt x="283" y="533"/>
                  <a:pt x="282" y="531"/>
                  <a:pt x="280" y="530"/>
                </a:cubicBezTo>
                <a:cubicBezTo>
                  <a:pt x="278" y="530"/>
                  <a:pt x="275" y="531"/>
                  <a:pt x="275" y="533"/>
                </a:cubicBezTo>
                <a:close/>
                <a:moveTo>
                  <a:pt x="268" y="471"/>
                </a:moveTo>
                <a:cubicBezTo>
                  <a:pt x="269" y="473"/>
                  <a:pt x="270" y="475"/>
                  <a:pt x="271" y="477"/>
                </a:cubicBezTo>
                <a:cubicBezTo>
                  <a:pt x="276" y="485"/>
                  <a:pt x="278" y="493"/>
                  <a:pt x="279" y="501"/>
                </a:cubicBezTo>
                <a:cubicBezTo>
                  <a:pt x="279" y="503"/>
                  <a:pt x="281" y="505"/>
                  <a:pt x="283" y="505"/>
                </a:cubicBezTo>
                <a:cubicBezTo>
                  <a:pt x="285" y="504"/>
                  <a:pt x="287" y="502"/>
                  <a:pt x="287" y="500"/>
                </a:cubicBezTo>
                <a:cubicBezTo>
                  <a:pt x="286" y="491"/>
                  <a:pt x="283" y="482"/>
                  <a:pt x="279" y="473"/>
                </a:cubicBezTo>
                <a:cubicBezTo>
                  <a:pt x="277" y="471"/>
                  <a:pt x="276" y="469"/>
                  <a:pt x="275" y="466"/>
                </a:cubicBezTo>
                <a:cubicBezTo>
                  <a:pt x="273" y="465"/>
                  <a:pt x="271" y="464"/>
                  <a:pt x="269" y="465"/>
                </a:cubicBezTo>
                <a:cubicBezTo>
                  <a:pt x="267" y="467"/>
                  <a:pt x="267" y="469"/>
                  <a:pt x="268" y="471"/>
                </a:cubicBezTo>
                <a:close/>
                <a:moveTo>
                  <a:pt x="214" y="438"/>
                </a:moveTo>
                <a:cubicBezTo>
                  <a:pt x="225" y="440"/>
                  <a:pt x="235" y="444"/>
                  <a:pt x="244" y="449"/>
                </a:cubicBezTo>
                <a:cubicBezTo>
                  <a:pt x="246" y="450"/>
                  <a:pt x="249" y="450"/>
                  <a:pt x="250" y="448"/>
                </a:cubicBezTo>
                <a:cubicBezTo>
                  <a:pt x="251" y="446"/>
                  <a:pt x="251" y="443"/>
                  <a:pt x="249" y="442"/>
                </a:cubicBezTo>
                <a:cubicBezTo>
                  <a:pt x="239" y="436"/>
                  <a:pt x="227" y="432"/>
                  <a:pt x="215" y="430"/>
                </a:cubicBezTo>
                <a:cubicBezTo>
                  <a:pt x="213" y="429"/>
                  <a:pt x="211" y="431"/>
                  <a:pt x="211" y="433"/>
                </a:cubicBezTo>
                <a:cubicBezTo>
                  <a:pt x="210" y="435"/>
                  <a:pt x="212" y="437"/>
                  <a:pt x="214" y="438"/>
                </a:cubicBezTo>
                <a:close/>
                <a:moveTo>
                  <a:pt x="150" y="446"/>
                </a:moveTo>
                <a:cubicBezTo>
                  <a:pt x="156" y="443"/>
                  <a:pt x="162" y="441"/>
                  <a:pt x="169" y="439"/>
                </a:cubicBezTo>
                <a:cubicBezTo>
                  <a:pt x="173" y="438"/>
                  <a:pt x="177" y="437"/>
                  <a:pt x="181" y="437"/>
                </a:cubicBezTo>
                <a:cubicBezTo>
                  <a:pt x="183" y="436"/>
                  <a:pt x="185" y="434"/>
                  <a:pt x="185" y="432"/>
                </a:cubicBezTo>
                <a:cubicBezTo>
                  <a:pt x="184" y="430"/>
                  <a:pt x="182" y="428"/>
                  <a:pt x="180" y="429"/>
                </a:cubicBezTo>
                <a:cubicBezTo>
                  <a:pt x="176" y="429"/>
                  <a:pt x="171" y="430"/>
                  <a:pt x="167" y="431"/>
                </a:cubicBezTo>
                <a:cubicBezTo>
                  <a:pt x="160" y="433"/>
                  <a:pt x="153" y="436"/>
                  <a:pt x="146" y="439"/>
                </a:cubicBezTo>
                <a:cubicBezTo>
                  <a:pt x="144" y="440"/>
                  <a:pt x="143" y="442"/>
                  <a:pt x="144" y="444"/>
                </a:cubicBezTo>
                <a:cubicBezTo>
                  <a:pt x="145" y="446"/>
                  <a:pt x="148" y="447"/>
                  <a:pt x="150" y="446"/>
                </a:cubicBezTo>
                <a:close/>
                <a:moveTo>
                  <a:pt x="98" y="487"/>
                </a:moveTo>
                <a:cubicBezTo>
                  <a:pt x="105" y="478"/>
                  <a:pt x="113" y="471"/>
                  <a:pt x="122" y="464"/>
                </a:cubicBezTo>
                <a:cubicBezTo>
                  <a:pt x="123" y="462"/>
                  <a:pt x="124" y="460"/>
                  <a:pt x="122" y="458"/>
                </a:cubicBezTo>
                <a:cubicBezTo>
                  <a:pt x="121" y="456"/>
                  <a:pt x="118" y="456"/>
                  <a:pt x="117" y="457"/>
                </a:cubicBezTo>
                <a:cubicBezTo>
                  <a:pt x="107" y="464"/>
                  <a:pt x="99" y="473"/>
                  <a:pt x="91" y="481"/>
                </a:cubicBezTo>
                <a:cubicBezTo>
                  <a:pt x="90" y="483"/>
                  <a:pt x="90" y="486"/>
                  <a:pt x="92" y="487"/>
                </a:cubicBezTo>
                <a:cubicBezTo>
                  <a:pt x="93" y="489"/>
                  <a:pt x="96" y="489"/>
                  <a:pt x="98" y="487"/>
                </a:cubicBezTo>
                <a:close/>
                <a:moveTo>
                  <a:pt x="61" y="543"/>
                </a:moveTo>
                <a:cubicBezTo>
                  <a:pt x="66" y="533"/>
                  <a:pt x="71" y="523"/>
                  <a:pt x="77" y="514"/>
                </a:cubicBezTo>
                <a:cubicBezTo>
                  <a:pt x="79" y="512"/>
                  <a:pt x="78" y="509"/>
                  <a:pt x="76" y="508"/>
                </a:cubicBezTo>
                <a:cubicBezTo>
                  <a:pt x="74" y="507"/>
                  <a:pt x="72" y="507"/>
                  <a:pt x="71" y="509"/>
                </a:cubicBezTo>
                <a:cubicBezTo>
                  <a:pt x="64" y="519"/>
                  <a:pt x="59" y="529"/>
                  <a:pt x="53" y="539"/>
                </a:cubicBezTo>
                <a:cubicBezTo>
                  <a:pt x="52" y="541"/>
                  <a:pt x="53" y="544"/>
                  <a:pt x="55" y="545"/>
                </a:cubicBezTo>
                <a:cubicBezTo>
                  <a:pt x="57" y="546"/>
                  <a:pt x="60" y="545"/>
                  <a:pt x="61" y="543"/>
                </a:cubicBezTo>
                <a:close/>
                <a:moveTo>
                  <a:pt x="39" y="607"/>
                </a:moveTo>
                <a:cubicBezTo>
                  <a:pt x="41" y="596"/>
                  <a:pt x="44" y="585"/>
                  <a:pt x="48" y="574"/>
                </a:cubicBezTo>
                <a:cubicBezTo>
                  <a:pt x="49" y="572"/>
                  <a:pt x="48" y="570"/>
                  <a:pt x="45" y="569"/>
                </a:cubicBezTo>
                <a:cubicBezTo>
                  <a:pt x="43" y="568"/>
                  <a:pt x="41" y="569"/>
                  <a:pt x="40" y="571"/>
                </a:cubicBezTo>
                <a:cubicBezTo>
                  <a:pt x="36" y="582"/>
                  <a:pt x="33" y="593"/>
                  <a:pt x="31" y="605"/>
                </a:cubicBezTo>
                <a:cubicBezTo>
                  <a:pt x="30" y="607"/>
                  <a:pt x="31" y="609"/>
                  <a:pt x="34" y="610"/>
                </a:cubicBezTo>
                <a:cubicBezTo>
                  <a:pt x="36" y="610"/>
                  <a:pt x="38" y="609"/>
                  <a:pt x="39" y="607"/>
                </a:cubicBezTo>
                <a:close/>
                <a:moveTo>
                  <a:pt x="31" y="673"/>
                </a:moveTo>
                <a:cubicBezTo>
                  <a:pt x="31" y="673"/>
                  <a:pt x="31" y="672"/>
                  <a:pt x="31" y="671"/>
                </a:cubicBezTo>
                <a:cubicBezTo>
                  <a:pt x="31" y="660"/>
                  <a:pt x="32" y="650"/>
                  <a:pt x="33" y="640"/>
                </a:cubicBezTo>
                <a:cubicBezTo>
                  <a:pt x="33" y="638"/>
                  <a:pt x="32" y="635"/>
                  <a:pt x="29" y="635"/>
                </a:cubicBezTo>
                <a:cubicBezTo>
                  <a:pt x="27" y="635"/>
                  <a:pt x="25" y="637"/>
                  <a:pt x="25" y="639"/>
                </a:cubicBezTo>
                <a:cubicBezTo>
                  <a:pt x="24" y="650"/>
                  <a:pt x="23" y="660"/>
                  <a:pt x="23" y="671"/>
                </a:cubicBezTo>
                <a:cubicBezTo>
                  <a:pt x="23" y="672"/>
                  <a:pt x="23" y="673"/>
                  <a:pt x="23" y="674"/>
                </a:cubicBezTo>
                <a:cubicBezTo>
                  <a:pt x="23" y="676"/>
                  <a:pt x="25" y="678"/>
                  <a:pt x="27" y="678"/>
                </a:cubicBezTo>
                <a:cubicBezTo>
                  <a:pt x="30" y="678"/>
                  <a:pt x="32" y="676"/>
                  <a:pt x="31" y="673"/>
                </a:cubicBezTo>
                <a:close/>
                <a:moveTo>
                  <a:pt x="40" y="740"/>
                </a:moveTo>
                <a:cubicBezTo>
                  <a:pt x="39" y="735"/>
                  <a:pt x="37" y="729"/>
                  <a:pt x="36" y="724"/>
                </a:cubicBezTo>
                <a:cubicBezTo>
                  <a:pt x="35" y="718"/>
                  <a:pt x="34" y="713"/>
                  <a:pt x="34" y="707"/>
                </a:cubicBezTo>
                <a:cubicBezTo>
                  <a:pt x="33" y="705"/>
                  <a:pt x="31" y="703"/>
                  <a:pt x="29" y="703"/>
                </a:cubicBezTo>
                <a:cubicBezTo>
                  <a:pt x="27" y="704"/>
                  <a:pt x="25" y="706"/>
                  <a:pt x="26" y="708"/>
                </a:cubicBezTo>
                <a:cubicBezTo>
                  <a:pt x="26" y="714"/>
                  <a:pt x="27" y="719"/>
                  <a:pt x="28" y="725"/>
                </a:cubicBezTo>
                <a:cubicBezTo>
                  <a:pt x="29" y="731"/>
                  <a:pt x="31" y="737"/>
                  <a:pt x="32" y="742"/>
                </a:cubicBezTo>
                <a:cubicBezTo>
                  <a:pt x="33" y="744"/>
                  <a:pt x="35" y="746"/>
                  <a:pt x="37" y="745"/>
                </a:cubicBezTo>
                <a:cubicBezTo>
                  <a:pt x="39" y="745"/>
                  <a:pt x="41" y="742"/>
                  <a:pt x="40" y="740"/>
                </a:cubicBezTo>
                <a:close/>
                <a:moveTo>
                  <a:pt x="64" y="803"/>
                </a:moveTo>
                <a:cubicBezTo>
                  <a:pt x="59" y="793"/>
                  <a:pt x="54" y="783"/>
                  <a:pt x="50" y="772"/>
                </a:cubicBezTo>
                <a:cubicBezTo>
                  <a:pt x="50" y="770"/>
                  <a:pt x="47" y="769"/>
                  <a:pt x="45" y="770"/>
                </a:cubicBezTo>
                <a:cubicBezTo>
                  <a:pt x="43" y="771"/>
                  <a:pt x="42" y="773"/>
                  <a:pt x="43" y="775"/>
                </a:cubicBezTo>
                <a:cubicBezTo>
                  <a:pt x="47" y="786"/>
                  <a:pt x="52" y="797"/>
                  <a:pt x="57" y="807"/>
                </a:cubicBezTo>
                <a:cubicBezTo>
                  <a:pt x="58" y="809"/>
                  <a:pt x="61" y="810"/>
                  <a:pt x="63" y="808"/>
                </a:cubicBezTo>
                <a:cubicBezTo>
                  <a:pt x="65" y="807"/>
                  <a:pt x="65" y="805"/>
                  <a:pt x="64" y="803"/>
                </a:cubicBezTo>
                <a:close/>
                <a:moveTo>
                  <a:pt x="102" y="858"/>
                </a:moveTo>
                <a:cubicBezTo>
                  <a:pt x="95" y="850"/>
                  <a:pt x="88" y="841"/>
                  <a:pt x="82" y="832"/>
                </a:cubicBezTo>
                <a:cubicBezTo>
                  <a:pt x="80" y="830"/>
                  <a:pt x="78" y="829"/>
                  <a:pt x="76" y="831"/>
                </a:cubicBezTo>
                <a:cubicBezTo>
                  <a:pt x="74" y="832"/>
                  <a:pt x="74" y="835"/>
                  <a:pt x="75" y="836"/>
                </a:cubicBezTo>
                <a:cubicBezTo>
                  <a:pt x="81" y="846"/>
                  <a:pt x="88" y="855"/>
                  <a:pt x="96" y="864"/>
                </a:cubicBezTo>
                <a:cubicBezTo>
                  <a:pt x="97" y="866"/>
                  <a:pt x="100" y="866"/>
                  <a:pt x="102" y="864"/>
                </a:cubicBezTo>
                <a:cubicBezTo>
                  <a:pt x="104" y="863"/>
                  <a:pt x="104" y="860"/>
                  <a:pt x="102" y="858"/>
                </a:cubicBezTo>
                <a:close/>
                <a:moveTo>
                  <a:pt x="152" y="904"/>
                </a:moveTo>
                <a:cubicBezTo>
                  <a:pt x="143" y="897"/>
                  <a:pt x="134" y="890"/>
                  <a:pt x="126" y="883"/>
                </a:cubicBezTo>
                <a:cubicBezTo>
                  <a:pt x="124" y="881"/>
                  <a:pt x="121" y="881"/>
                  <a:pt x="120" y="883"/>
                </a:cubicBezTo>
                <a:cubicBezTo>
                  <a:pt x="118" y="885"/>
                  <a:pt x="119" y="887"/>
                  <a:pt x="120" y="889"/>
                </a:cubicBezTo>
                <a:cubicBezTo>
                  <a:pt x="129" y="896"/>
                  <a:pt x="138" y="904"/>
                  <a:pt x="147" y="910"/>
                </a:cubicBezTo>
                <a:cubicBezTo>
                  <a:pt x="149" y="912"/>
                  <a:pt x="152" y="911"/>
                  <a:pt x="153" y="910"/>
                </a:cubicBezTo>
                <a:cubicBezTo>
                  <a:pt x="154" y="908"/>
                  <a:pt x="154" y="905"/>
                  <a:pt x="152" y="904"/>
                </a:cubicBezTo>
                <a:close/>
              </a:path>
            </a:pathLst>
          </a:custGeom>
          <a:solidFill>
            <a:srgbClr val="4F4F5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42955C7-6EA4-4373-9E31-B4A27F342A03}"/>
              </a:ext>
            </a:extLst>
          </p:cNvPr>
          <p:cNvGrpSpPr/>
          <p:nvPr/>
        </p:nvGrpSpPr>
        <p:grpSpPr>
          <a:xfrm rot="655449" flipH="1">
            <a:off x="10341144" y="503000"/>
            <a:ext cx="1482401" cy="558315"/>
            <a:chOff x="8481675" y="312568"/>
            <a:chExt cx="2794195" cy="1198492"/>
          </a:xfrm>
        </p:grpSpPr>
        <p:grpSp>
          <p:nvGrpSpPr>
            <p:cNvPr id="10" name="组合 9">
              <a:extLst>
                <a:ext uri="{FF2B5EF4-FFF2-40B4-BE49-F238E27FC236}">
                  <a16:creationId xmlns:a16="http://schemas.microsoft.com/office/drawing/2014/main" id="{CD4B4509-3F4E-4431-BB96-F22ECB4A0297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161" name="iṧ1íďe">
                <a:extLst>
                  <a:ext uri="{FF2B5EF4-FFF2-40B4-BE49-F238E27FC236}">
                    <a16:creationId xmlns:a16="http://schemas.microsoft.com/office/drawing/2014/main" id="{0B024510-4B46-4C6C-834D-F1AECEA74614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2" name="íš1íďè">
                <a:extLst>
                  <a:ext uri="{FF2B5EF4-FFF2-40B4-BE49-F238E27FC236}">
                    <a16:creationId xmlns:a16="http://schemas.microsoft.com/office/drawing/2014/main" id="{5E53E442-17B1-41F1-B177-C11007130B0F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3" name="ïṣḻîdê">
                <a:extLst>
                  <a:ext uri="{FF2B5EF4-FFF2-40B4-BE49-F238E27FC236}">
                    <a16:creationId xmlns:a16="http://schemas.microsoft.com/office/drawing/2014/main" id="{37B2921A-5B87-40B9-B69A-EB225B409907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4" name="iṡliḑê">
                <a:extLst>
                  <a:ext uri="{FF2B5EF4-FFF2-40B4-BE49-F238E27FC236}">
                    <a16:creationId xmlns:a16="http://schemas.microsoft.com/office/drawing/2014/main" id="{FD8807B1-9D95-4956-9CBE-B4C76A50073C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5" name="ïṧļïde">
                <a:extLst>
                  <a:ext uri="{FF2B5EF4-FFF2-40B4-BE49-F238E27FC236}">
                    <a16:creationId xmlns:a16="http://schemas.microsoft.com/office/drawing/2014/main" id="{8CE55DF3-2E38-4DD8-BA58-2AB7373EB13C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6" name="iṥḻîḋê">
                <a:extLst>
                  <a:ext uri="{FF2B5EF4-FFF2-40B4-BE49-F238E27FC236}">
                    <a16:creationId xmlns:a16="http://schemas.microsoft.com/office/drawing/2014/main" id="{BCE2F216-EAD1-49BC-90AD-0E606B45BF1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7" name="íşlîdè">
                <a:extLst>
                  <a:ext uri="{FF2B5EF4-FFF2-40B4-BE49-F238E27FC236}">
                    <a16:creationId xmlns:a16="http://schemas.microsoft.com/office/drawing/2014/main" id="{C5EAAFA5-831C-4340-A759-BD35CE0BD3CE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8" name="îṣļîḑé">
                <a:extLst>
                  <a:ext uri="{FF2B5EF4-FFF2-40B4-BE49-F238E27FC236}">
                    <a16:creationId xmlns:a16="http://schemas.microsoft.com/office/drawing/2014/main" id="{B28940A6-8365-4C8B-A335-8BD5F2DA4401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9" name="is1idè">
                <a:extLst>
                  <a:ext uri="{FF2B5EF4-FFF2-40B4-BE49-F238E27FC236}">
                    <a16:creationId xmlns:a16="http://schemas.microsoft.com/office/drawing/2014/main" id="{8F622121-8FED-4083-8EAA-2BA89D94B36B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0" name="íṧlïde">
                <a:extLst>
                  <a:ext uri="{FF2B5EF4-FFF2-40B4-BE49-F238E27FC236}">
                    <a16:creationId xmlns:a16="http://schemas.microsoft.com/office/drawing/2014/main" id="{F940C9F9-17DD-44CE-84B7-AD1704A79494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1" name="îṧlîḋe">
                <a:extLst>
                  <a:ext uri="{FF2B5EF4-FFF2-40B4-BE49-F238E27FC236}">
                    <a16:creationId xmlns:a16="http://schemas.microsoft.com/office/drawing/2014/main" id="{6493787F-0904-4E45-A3DA-E814FDB0EC7F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2" name="ïṡlïḍe">
                <a:extLst>
                  <a:ext uri="{FF2B5EF4-FFF2-40B4-BE49-F238E27FC236}">
                    <a16:creationId xmlns:a16="http://schemas.microsoft.com/office/drawing/2014/main" id="{50656F4F-2E75-42E3-AAC1-96F1D8E92067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3" name="ïṩlïḍê">
                <a:extLst>
                  <a:ext uri="{FF2B5EF4-FFF2-40B4-BE49-F238E27FC236}">
                    <a16:creationId xmlns:a16="http://schemas.microsoft.com/office/drawing/2014/main" id="{542A0581-EAC6-43AA-88DB-BDF824582123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4" name="íś1ïḓê">
                <a:extLst>
                  <a:ext uri="{FF2B5EF4-FFF2-40B4-BE49-F238E27FC236}">
                    <a16:creationId xmlns:a16="http://schemas.microsoft.com/office/drawing/2014/main" id="{9BD07DCC-4FAC-4478-AEC2-2931728741A3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5" name="iṧļîḋé">
                <a:extLst>
                  <a:ext uri="{FF2B5EF4-FFF2-40B4-BE49-F238E27FC236}">
                    <a16:creationId xmlns:a16="http://schemas.microsoft.com/office/drawing/2014/main" id="{A6CD0A7E-30A6-4A08-BDA7-067F9A77365D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6" name="îṡḻïďe">
                <a:extLst>
                  <a:ext uri="{FF2B5EF4-FFF2-40B4-BE49-F238E27FC236}">
                    <a16:creationId xmlns:a16="http://schemas.microsoft.com/office/drawing/2014/main" id="{8B6197E5-00CF-43B5-898A-7CB2EE06F1F3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7" name="işľíḓè">
                <a:extLst>
                  <a:ext uri="{FF2B5EF4-FFF2-40B4-BE49-F238E27FC236}">
                    <a16:creationId xmlns:a16="http://schemas.microsoft.com/office/drawing/2014/main" id="{76CDD49C-CA97-4FCD-A3A3-0F934EE5DFCF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8" name="í$ḷiḍé">
                <a:extLst>
                  <a:ext uri="{FF2B5EF4-FFF2-40B4-BE49-F238E27FC236}">
                    <a16:creationId xmlns:a16="http://schemas.microsoft.com/office/drawing/2014/main" id="{6AB850B7-05A9-4066-9029-5D1B1A07FFCF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9" name="ïṩľiḍê">
                <a:extLst>
                  <a:ext uri="{FF2B5EF4-FFF2-40B4-BE49-F238E27FC236}">
                    <a16:creationId xmlns:a16="http://schemas.microsoft.com/office/drawing/2014/main" id="{F7CF18EA-8FAB-420A-80E9-C13145B9C579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0" name="iš1íḑé">
                <a:extLst>
                  <a:ext uri="{FF2B5EF4-FFF2-40B4-BE49-F238E27FC236}">
                    <a16:creationId xmlns:a16="http://schemas.microsoft.com/office/drawing/2014/main" id="{F231382E-E0F5-4BD0-8B6A-D47E0DBD3C09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2" name="î$1ïde">
                <a:extLst>
                  <a:ext uri="{FF2B5EF4-FFF2-40B4-BE49-F238E27FC236}">
                    <a16:creationId xmlns:a16="http://schemas.microsoft.com/office/drawing/2014/main" id="{091C7597-BDA1-47B5-AC0F-E840FFC1D381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4" name="iṧļiďè">
                <a:extLst>
                  <a:ext uri="{FF2B5EF4-FFF2-40B4-BE49-F238E27FC236}">
                    <a16:creationId xmlns:a16="http://schemas.microsoft.com/office/drawing/2014/main" id="{21D8AC2C-B6A9-4C5D-A478-EFE1D8C421DA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5" name="îsļïḍé">
                <a:extLst>
                  <a:ext uri="{FF2B5EF4-FFF2-40B4-BE49-F238E27FC236}">
                    <a16:creationId xmlns:a16="http://schemas.microsoft.com/office/drawing/2014/main" id="{B6115633-BB33-4E43-A476-2AC9D7632AF6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íSlïḑê">
                <a:extLst>
                  <a:ext uri="{FF2B5EF4-FFF2-40B4-BE49-F238E27FC236}">
                    <a16:creationId xmlns:a16="http://schemas.microsoft.com/office/drawing/2014/main" id="{CAD7E3EB-4591-4D1D-BC9E-CB0E0B751D6C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3" name="iṥḻiďe">
                <a:extLst>
                  <a:ext uri="{FF2B5EF4-FFF2-40B4-BE49-F238E27FC236}">
                    <a16:creationId xmlns:a16="http://schemas.microsoft.com/office/drawing/2014/main" id="{DCCD36AF-3083-439F-965A-28F4B7169151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4" name="iṧľïḑé">
                <a:extLst>
                  <a:ext uri="{FF2B5EF4-FFF2-40B4-BE49-F238E27FC236}">
                    <a16:creationId xmlns:a16="http://schemas.microsoft.com/office/drawing/2014/main" id="{C3E39F42-F2DC-4177-8E84-11704293056F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5" name="iṥ1îďé">
                <a:extLst>
                  <a:ext uri="{FF2B5EF4-FFF2-40B4-BE49-F238E27FC236}">
                    <a16:creationId xmlns:a16="http://schemas.microsoft.com/office/drawing/2014/main" id="{B840F165-62AC-4724-87D0-F8DC476C5501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6" name="išļïḑè">
                <a:extLst>
                  <a:ext uri="{FF2B5EF4-FFF2-40B4-BE49-F238E27FC236}">
                    <a16:creationId xmlns:a16="http://schemas.microsoft.com/office/drawing/2014/main" id="{F4147D1E-921D-4F20-AF0B-AE7B985A37D7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7" name="i$ľídé">
                <a:extLst>
                  <a:ext uri="{FF2B5EF4-FFF2-40B4-BE49-F238E27FC236}">
                    <a16:creationId xmlns:a16="http://schemas.microsoft.com/office/drawing/2014/main" id="{EA3BDBE2-457A-4E72-B8D6-6F9232374FAB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8" name="iṧļíḑé">
                <a:extLst>
                  <a:ext uri="{FF2B5EF4-FFF2-40B4-BE49-F238E27FC236}">
                    <a16:creationId xmlns:a16="http://schemas.microsoft.com/office/drawing/2014/main" id="{A0F0FB69-C316-4B3D-9B23-790A4DEA8915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9" name="işḻíďe">
                <a:extLst>
                  <a:ext uri="{FF2B5EF4-FFF2-40B4-BE49-F238E27FC236}">
                    <a16:creationId xmlns:a16="http://schemas.microsoft.com/office/drawing/2014/main" id="{50644432-A040-4443-9839-DA028D30CE3D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0" name="iŝļïḓê">
                <a:extLst>
                  <a:ext uri="{FF2B5EF4-FFF2-40B4-BE49-F238E27FC236}">
                    <a16:creationId xmlns:a16="http://schemas.microsoft.com/office/drawing/2014/main" id="{2F4A1011-CA35-4E66-846F-10DC22EFCE4F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1" name="îṣ1îďê">
                <a:extLst>
                  <a:ext uri="{FF2B5EF4-FFF2-40B4-BE49-F238E27FC236}">
                    <a16:creationId xmlns:a16="http://schemas.microsoft.com/office/drawing/2014/main" id="{157FAC5E-7814-433C-BE16-6442D048DB13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2" name="iśḻîďé">
                <a:extLst>
                  <a:ext uri="{FF2B5EF4-FFF2-40B4-BE49-F238E27FC236}">
                    <a16:creationId xmlns:a16="http://schemas.microsoft.com/office/drawing/2014/main" id="{5C067A62-73F9-472A-B61E-CF547D500A31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3" name="îŝḷîḑê">
                <a:extLst>
                  <a:ext uri="{FF2B5EF4-FFF2-40B4-BE49-F238E27FC236}">
                    <a16:creationId xmlns:a16="http://schemas.microsoft.com/office/drawing/2014/main" id="{88C23CEF-531C-440E-9E47-100B2E9E019E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4" name="ïšḻíḍê">
                <a:extLst>
                  <a:ext uri="{FF2B5EF4-FFF2-40B4-BE49-F238E27FC236}">
                    <a16:creationId xmlns:a16="http://schemas.microsoft.com/office/drawing/2014/main" id="{BDCE517D-2051-4CEB-8477-DD190C33223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5" name="ïṥḻíḓê">
                <a:extLst>
                  <a:ext uri="{FF2B5EF4-FFF2-40B4-BE49-F238E27FC236}">
                    <a16:creationId xmlns:a16="http://schemas.microsoft.com/office/drawing/2014/main" id="{5B2701F3-8709-455A-9546-AD71B47C3C78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6" name="î$ļîďè">
                <a:extLst>
                  <a:ext uri="{FF2B5EF4-FFF2-40B4-BE49-F238E27FC236}">
                    <a16:creationId xmlns:a16="http://schemas.microsoft.com/office/drawing/2014/main" id="{AC7F2EA5-F860-49D2-A235-E5529CBA71B5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7" name="îṣḻïdè">
                <a:extLst>
                  <a:ext uri="{FF2B5EF4-FFF2-40B4-BE49-F238E27FC236}">
                    <a16:creationId xmlns:a16="http://schemas.microsoft.com/office/drawing/2014/main" id="{2DFB7079-52F5-4ABB-BBA3-B030C6030C2F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8" name="îṥḻíďè">
                <a:extLst>
                  <a:ext uri="{FF2B5EF4-FFF2-40B4-BE49-F238E27FC236}">
                    <a16:creationId xmlns:a16="http://schemas.microsoft.com/office/drawing/2014/main" id="{D86B016C-335F-42E7-9A48-E0810D97D20E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9" name="íṩ1îďê">
                <a:extLst>
                  <a:ext uri="{FF2B5EF4-FFF2-40B4-BE49-F238E27FC236}">
                    <a16:creationId xmlns:a16="http://schemas.microsoft.com/office/drawing/2014/main" id="{2D62C640-0EEA-4473-824B-A6B5DBCCD9D3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0" name="ï$1iďè">
                <a:extLst>
                  <a:ext uri="{FF2B5EF4-FFF2-40B4-BE49-F238E27FC236}">
                    <a16:creationId xmlns:a16="http://schemas.microsoft.com/office/drawing/2014/main" id="{15751C6D-CFD6-4903-9D0F-8CF3015CB7E6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1" name="ïŝļiďé">
                <a:extLst>
                  <a:ext uri="{FF2B5EF4-FFF2-40B4-BE49-F238E27FC236}">
                    <a16:creationId xmlns:a16="http://schemas.microsoft.com/office/drawing/2014/main" id="{C6F67993-373D-4BB7-8BCB-01EFDD84335C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2" name="išḻíḋe">
                <a:extLst>
                  <a:ext uri="{FF2B5EF4-FFF2-40B4-BE49-F238E27FC236}">
                    <a16:creationId xmlns:a16="http://schemas.microsoft.com/office/drawing/2014/main" id="{58104AD3-8AEE-4C3A-AEC2-A4CD868DF324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3" name="i$ḷîḑê">
                <a:extLst>
                  <a:ext uri="{FF2B5EF4-FFF2-40B4-BE49-F238E27FC236}">
                    <a16:creationId xmlns:a16="http://schemas.microsoft.com/office/drawing/2014/main" id="{70DAB922-069F-4AA2-B5D2-AA87365E183A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4" name="iṥļîdè">
                <a:extLst>
                  <a:ext uri="{FF2B5EF4-FFF2-40B4-BE49-F238E27FC236}">
                    <a16:creationId xmlns:a16="http://schemas.microsoft.com/office/drawing/2014/main" id="{D126E26C-0055-4E5D-A033-A54ECFBF3DEC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5" name="ïSlïḓé">
                <a:extLst>
                  <a:ext uri="{FF2B5EF4-FFF2-40B4-BE49-F238E27FC236}">
                    <a16:creationId xmlns:a16="http://schemas.microsoft.com/office/drawing/2014/main" id="{0BE15AEB-9BA7-493B-9911-3FF9281E3A2A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6" name="íṡḷíďè">
                <a:extLst>
                  <a:ext uri="{FF2B5EF4-FFF2-40B4-BE49-F238E27FC236}">
                    <a16:creationId xmlns:a16="http://schemas.microsoft.com/office/drawing/2014/main" id="{D840E987-2DCC-48E5-A456-D340F45B7B88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7" name="ïŝļide">
                <a:extLst>
                  <a:ext uri="{FF2B5EF4-FFF2-40B4-BE49-F238E27FC236}">
                    <a16:creationId xmlns:a16="http://schemas.microsoft.com/office/drawing/2014/main" id="{EDB7F9CE-E466-47C4-9591-CBD66DFA7984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8" name="ísliḓê">
                <a:extLst>
                  <a:ext uri="{FF2B5EF4-FFF2-40B4-BE49-F238E27FC236}">
                    <a16:creationId xmlns:a16="http://schemas.microsoft.com/office/drawing/2014/main" id="{7F512E97-5C61-4824-9801-1979B2A4550B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9" name="ïṡļidè">
                <a:extLst>
                  <a:ext uri="{FF2B5EF4-FFF2-40B4-BE49-F238E27FC236}">
                    <a16:creationId xmlns:a16="http://schemas.microsoft.com/office/drawing/2014/main" id="{0EEFD47E-B0BF-4E10-A5AF-E75BFE3BD25A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0" name="ïśļiḋê">
                <a:extLst>
                  <a:ext uri="{FF2B5EF4-FFF2-40B4-BE49-F238E27FC236}">
                    <a16:creationId xmlns:a16="http://schemas.microsoft.com/office/drawing/2014/main" id="{D42C5778-90F8-4A7E-9B8B-3FA724D56F99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1" name="îṡ1iďê">
                <a:extLst>
                  <a:ext uri="{FF2B5EF4-FFF2-40B4-BE49-F238E27FC236}">
                    <a16:creationId xmlns:a16="http://schemas.microsoft.com/office/drawing/2014/main" id="{376FC72A-CCAB-48F3-8064-C86E530E51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199F29D6-DDA9-4C39-9721-1909FFF74316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467" name="îşḻíďé">
                <a:extLst>
                  <a:ext uri="{FF2B5EF4-FFF2-40B4-BE49-F238E27FC236}">
                    <a16:creationId xmlns:a16="http://schemas.microsoft.com/office/drawing/2014/main" id="{1345377E-D306-45D9-920B-D5B42562C914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8" name="î$liďê">
                <a:extLst>
                  <a:ext uri="{FF2B5EF4-FFF2-40B4-BE49-F238E27FC236}">
                    <a16:creationId xmlns:a16="http://schemas.microsoft.com/office/drawing/2014/main" id="{374A5CD0-1001-4AE9-9517-EE56445B66E7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69" name="ïs1iḍé">
                <a:extLst>
                  <a:ext uri="{FF2B5EF4-FFF2-40B4-BE49-F238E27FC236}">
                    <a16:creationId xmlns:a16="http://schemas.microsoft.com/office/drawing/2014/main" id="{9F1D4FCD-DD75-4AE2-A79D-B6E40F535A68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70" name="íṡ1ïďè">
                <a:extLst>
                  <a:ext uri="{FF2B5EF4-FFF2-40B4-BE49-F238E27FC236}">
                    <a16:creationId xmlns:a16="http://schemas.microsoft.com/office/drawing/2014/main" id="{10BACE1B-32EE-4E33-9164-115A5C7CAEB5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488" name="íṩľíḋê">
            <a:extLst>
              <a:ext uri="{FF2B5EF4-FFF2-40B4-BE49-F238E27FC236}">
                <a16:creationId xmlns:a16="http://schemas.microsoft.com/office/drawing/2014/main" id="{367787C7-860D-4901-AA70-C3BE4942A619}"/>
              </a:ext>
            </a:extLst>
          </p:cNvPr>
          <p:cNvSpPr/>
          <p:nvPr/>
        </p:nvSpPr>
        <p:spPr bwMode="auto">
          <a:xfrm>
            <a:off x="-98085" y="1851930"/>
            <a:ext cx="1270000" cy="688975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DFDDB3-DE63-4D68-B65B-8FD69A5ECE0F}"/>
              </a:ext>
            </a:extLst>
          </p:cNvPr>
          <p:cNvSpPr txBox="1"/>
          <p:nvPr/>
        </p:nvSpPr>
        <p:spPr>
          <a:xfrm>
            <a:off x="2487265" y="2537317"/>
            <a:ext cx="9378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HỎI </a:t>
            </a:r>
            <a:r>
              <a:rPr lang="en-US" sz="44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 </a:t>
            </a:r>
            <a:r>
              <a:rPr lang="en-US" sz="44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 (Tiết 1+2)</a:t>
            </a:r>
            <a:endParaRPr lang="en-U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4" name="TextBox 333">
            <a:extLst>
              <a:ext uri="{FF2B5EF4-FFF2-40B4-BE49-F238E27FC236}">
                <a16:creationId xmlns:a16="http://schemas.microsoft.com/office/drawing/2014/main" id="{7C8DA9E2-0ED6-4CB9-A9C3-A6ED4F680F9F}"/>
              </a:ext>
            </a:extLst>
          </p:cNvPr>
          <p:cNvSpPr txBox="1"/>
          <p:nvPr/>
        </p:nvSpPr>
        <p:spPr>
          <a:xfrm>
            <a:off x="877759" y="2436996"/>
            <a:ext cx="28191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3 </a:t>
            </a:r>
          </a:p>
        </p:txBody>
      </p:sp>
      <p:sp>
        <p:nvSpPr>
          <p:cNvPr id="332" name="TextBox 331">
            <a:extLst>
              <a:ext uri="{FF2B5EF4-FFF2-40B4-BE49-F238E27FC236}">
                <a16:creationId xmlns:a16="http://schemas.microsoft.com/office/drawing/2014/main" id="{D5BA9635-AECC-4029-A924-4559DAD7FC6F}"/>
              </a:ext>
            </a:extLst>
          </p:cNvPr>
          <p:cNvSpPr txBox="1"/>
          <p:nvPr/>
        </p:nvSpPr>
        <p:spPr>
          <a:xfrm>
            <a:off x="2411264" y="1303125"/>
            <a:ext cx="85103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000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000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5: </a:t>
            </a:r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000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4000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4000" b="1" dirty="0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Arial Unicode MS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endParaRPr lang="en-US" sz="4000" b="1" dirty="0">
              <a:solidFill>
                <a:schemeClr val="accent1"/>
              </a:solidFill>
              <a:latin typeface="Arial Unicode MS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3" name="TextBox 332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948613" y="14919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4209091" y="3903138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165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300" grpId="0" animBg="1"/>
      <p:bldP spid="301" grpId="0" animBg="1"/>
      <p:bldP spid="302" grpId="0" animBg="1"/>
      <p:bldP spid="464" grpId="0" animBg="1"/>
      <p:bldP spid="488" grpId="0" animBg="1"/>
      <p:bldP spid="5" grpId="0"/>
      <p:bldP spid="33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996521-D4B8-430A-BD33-F4B747D2B3E3}"/>
              </a:ext>
            </a:extLst>
          </p:cNvPr>
          <p:cNvSpPr txBox="1"/>
          <p:nvPr/>
        </p:nvSpPr>
        <p:spPr>
          <a:xfrm>
            <a:off x="640582" y="0"/>
            <a:ext cx="111720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ra!	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69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530670"/>
            <a:ext cx="12191999" cy="1327330"/>
          </a:xfrm>
          <a:prstGeom prst="rect">
            <a:avLst/>
          </a:prstGeom>
        </p:spPr>
      </p:pic>
      <p:grpSp>
        <p:nvGrpSpPr>
          <p:cNvPr id="72" name="组合 3">
            <a:extLst>
              <a:ext uri="{FF2B5EF4-FFF2-40B4-BE49-F238E27FC236}">
                <a16:creationId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73" name="íşḷíḋe">
              <a:extLst>
                <a:ext uri="{FF2B5EF4-FFF2-40B4-BE49-F238E27FC236}">
                  <a16:creationId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4" name="iŝļídê">
              <a:extLst>
                <a:ext uri="{FF2B5EF4-FFF2-40B4-BE49-F238E27FC236}">
                  <a16:creationId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5" name="íṥlïḋè">
              <a:extLst>
                <a:ext uri="{FF2B5EF4-FFF2-40B4-BE49-F238E27FC236}">
                  <a16:creationId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6" name="íṩlidé">
              <a:extLst>
                <a:ext uri="{FF2B5EF4-FFF2-40B4-BE49-F238E27FC236}">
                  <a16:creationId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7" name="íśḻîḋe">
              <a:extLst>
                <a:ext uri="{FF2B5EF4-FFF2-40B4-BE49-F238E27FC236}">
                  <a16:creationId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8" name="íṧḻíḋé">
              <a:extLst>
                <a:ext uri="{FF2B5EF4-FFF2-40B4-BE49-F238E27FC236}">
                  <a16:creationId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9" name="ïšlîḍè">
              <a:extLst>
                <a:ext uri="{FF2B5EF4-FFF2-40B4-BE49-F238E27FC236}">
                  <a16:creationId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0" name="îṧḻîḓe">
              <a:extLst>
                <a:ext uri="{FF2B5EF4-FFF2-40B4-BE49-F238E27FC236}">
                  <a16:creationId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1" name="iŝlïḍé">
              <a:extLst>
                <a:ext uri="{FF2B5EF4-FFF2-40B4-BE49-F238E27FC236}">
                  <a16:creationId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2" name="isḻidê">
              <a:extLst>
                <a:ext uri="{FF2B5EF4-FFF2-40B4-BE49-F238E27FC236}">
                  <a16:creationId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3" name="iṩļíḋe">
              <a:extLst>
                <a:ext uri="{FF2B5EF4-FFF2-40B4-BE49-F238E27FC236}">
                  <a16:creationId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4" name="iSlïďè">
              <a:extLst>
                <a:ext uri="{FF2B5EF4-FFF2-40B4-BE49-F238E27FC236}">
                  <a16:creationId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5" name="iŝḻïḑè">
              <a:extLst>
                <a:ext uri="{FF2B5EF4-FFF2-40B4-BE49-F238E27FC236}">
                  <a16:creationId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6" name="ïṣľîḍè">
              <a:extLst>
                <a:ext uri="{FF2B5EF4-FFF2-40B4-BE49-F238E27FC236}">
                  <a16:creationId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7" name="ïṡľiḋe">
              <a:extLst>
                <a:ext uri="{FF2B5EF4-FFF2-40B4-BE49-F238E27FC236}">
                  <a16:creationId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8" name="îŝḷíḍê">
              <a:extLst>
                <a:ext uri="{FF2B5EF4-FFF2-40B4-BE49-F238E27FC236}">
                  <a16:creationId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9" name="ïśļîḑê">
              <a:extLst>
                <a:ext uri="{FF2B5EF4-FFF2-40B4-BE49-F238E27FC236}">
                  <a16:creationId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0" name="ïṡḷïḓé">
              <a:extLst>
                <a:ext uri="{FF2B5EF4-FFF2-40B4-BE49-F238E27FC236}">
                  <a16:creationId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1" name="î$ļíḍè">
              <a:extLst>
                <a:ext uri="{FF2B5EF4-FFF2-40B4-BE49-F238E27FC236}">
                  <a16:creationId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2" name="íṥ1iḍê">
              <a:extLst>
                <a:ext uri="{FF2B5EF4-FFF2-40B4-BE49-F238E27FC236}">
                  <a16:creationId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3" name="ïšḷide">
              <a:extLst>
                <a:ext uri="{FF2B5EF4-FFF2-40B4-BE49-F238E27FC236}">
                  <a16:creationId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4" name="îšlïde">
              <a:extLst>
                <a:ext uri="{FF2B5EF4-FFF2-40B4-BE49-F238E27FC236}">
                  <a16:creationId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5" name="ïs1îḓe">
              <a:extLst>
                <a:ext uri="{FF2B5EF4-FFF2-40B4-BE49-F238E27FC236}">
                  <a16:creationId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6" name="îSļîḍe">
              <a:extLst>
                <a:ext uri="{FF2B5EF4-FFF2-40B4-BE49-F238E27FC236}">
                  <a16:creationId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98" name="íṩľíḋê">
            <a:extLst>
              <a:ext uri="{FF2B5EF4-FFF2-40B4-BE49-F238E27FC236}">
                <a16:creationId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F6C1C4-C6AE-4992-A239-64DA91F0D363}"/>
              </a:ext>
            </a:extLst>
          </p:cNvPr>
          <p:cNvSpPr/>
          <p:nvPr/>
        </p:nvSpPr>
        <p:spPr>
          <a:xfrm>
            <a:off x="1972638" y="1416183"/>
            <a:ext cx="7523053" cy="132733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a. </a:t>
            </a:r>
            <a:r>
              <a:rPr lang="en-US" sz="3600" b="1" dirty="0" err="1"/>
              <a:t>Chuyện</a:t>
            </a:r>
            <a:r>
              <a:rPr lang="en-US" sz="3600" b="1" dirty="0"/>
              <a:t> </a:t>
            </a:r>
            <a:r>
              <a:rPr lang="en-US" sz="3600" b="1" dirty="0" err="1"/>
              <a:t>gì</a:t>
            </a:r>
            <a:r>
              <a:rPr lang="en-US" sz="3600" b="1" dirty="0"/>
              <a:t> </a:t>
            </a:r>
            <a:r>
              <a:rPr lang="en-US" sz="3600" b="1" dirty="0" err="1"/>
              <a:t>xảy</a:t>
            </a:r>
            <a:r>
              <a:rPr lang="en-US" sz="3600" b="1" dirty="0"/>
              <a:t> ra </a:t>
            </a:r>
            <a:r>
              <a:rPr lang="en-US" sz="3600" b="1" dirty="0" err="1"/>
              <a:t>khi</a:t>
            </a:r>
            <a:r>
              <a:rPr lang="en-US" sz="3600" b="1" dirty="0"/>
              <a:t> </a:t>
            </a:r>
            <a:r>
              <a:rPr lang="en-US" sz="3600" b="1" dirty="0" err="1"/>
              <a:t>sóc</a:t>
            </a:r>
            <a:r>
              <a:rPr lang="en-US" sz="3600" b="1" dirty="0"/>
              <a:t> </a:t>
            </a:r>
            <a:r>
              <a:rPr lang="en-US" sz="3600" b="1" dirty="0" err="1"/>
              <a:t>đang</a:t>
            </a:r>
            <a:r>
              <a:rPr lang="en-US" sz="3600" b="1" dirty="0"/>
              <a:t> </a:t>
            </a:r>
            <a:r>
              <a:rPr lang="en-US" sz="3600" b="1" dirty="0" err="1"/>
              <a:t>chuyền</a:t>
            </a:r>
            <a:r>
              <a:rPr lang="en-US" sz="3600" b="1" dirty="0"/>
              <a:t> </a:t>
            </a:r>
            <a:r>
              <a:rPr lang="en-US" sz="3600" b="1" dirty="0" err="1"/>
              <a:t>trên</a:t>
            </a:r>
            <a:r>
              <a:rPr lang="en-US" sz="3600" b="1" dirty="0"/>
              <a:t> </a:t>
            </a:r>
            <a:r>
              <a:rPr lang="en-US" sz="3600" b="1" dirty="0" err="1"/>
              <a:t>cành</a:t>
            </a:r>
            <a:r>
              <a:rPr lang="en-US" sz="3600" b="1" dirty="0"/>
              <a:t> </a:t>
            </a:r>
            <a:r>
              <a:rPr lang="en-US" sz="3600" b="1" dirty="0" err="1"/>
              <a:t>cây</a:t>
            </a:r>
            <a:r>
              <a:rPr lang="en-US" sz="3600" b="1" dirty="0"/>
              <a:t>? 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EF7446B-3D61-4DB0-BD50-010DAFD90B12}"/>
              </a:ext>
            </a:extLst>
          </p:cNvPr>
          <p:cNvSpPr txBox="1"/>
          <p:nvPr/>
        </p:nvSpPr>
        <p:spPr>
          <a:xfrm>
            <a:off x="2342508" y="3160381"/>
            <a:ext cx="7654247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400" smtClean="0"/>
              <a:t>    S</a:t>
            </a:r>
            <a:r>
              <a:rPr lang="vi-VN" sz="4400" dirty="0"/>
              <a:t>óc đang chuyền trên cành cây bỗng trượt chân, rơi trúng đầu lão sói đang ngái ngủ</a:t>
            </a:r>
            <a:r>
              <a:rPr lang="en-US" sz="4400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06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530670"/>
            <a:ext cx="12191999" cy="1327330"/>
          </a:xfrm>
          <a:prstGeom prst="rect">
            <a:avLst/>
          </a:prstGeom>
        </p:spPr>
      </p:pic>
      <p:grpSp>
        <p:nvGrpSpPr>
          <p:cNvPr id="72" name="组合 3">
            <a:extLst>
              <a:ext uri="{FF2B5EF4-FFF2-40B4-BE49-F238E27FC236}">
                <a16:creationId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73" name="íşḷíḋe">
              <a:extLst>
                <a:ext uri="{FF2B5EF4-FFF2-40B4-BE49-F238E27FC236}">
                  <a16:creationId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4" name="iŝļídê">
              <a:extLst>
                <a:ext uri="{FF2B5EF4-FFF2-40B4-BE49-F238E27FC236}">
                  <a16:creationId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5" name="íṥlïḋè">
              <a:extLst>
                <a:ext uri="{FF2B5EF4-FFF2-40B4-BE49-F238E27FC236}">
                  <a16:creationId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6" name="íṩlidé">
              <a:extLst>
                <a:ext uri="{FF2B5EF4-FFF2-40B4-BE49-F238E27FC236}">
                  <a16:creationId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7" name="íśḻîḋe">
              <a:extLst>
                <a:ext uri="{FF2B5EF4-FFF2-40B4-BE49-F238E27FC236}">
                  <a16:creationId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8" name="íṧḻíḋé">
              <a:extLst>
                <a:ext uri="{FF2B5EF4-FFF2-40B4-BE49-F238E27FC236}">
                  <a16:creationId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9" name="ïšlîḍè">
              <a:extLst>
                <a:ext uri="{FF2B5EF4-FFF2-40B4-BE49-F238E27FC236}">
                  <a16:creationId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0" name="îṧḻîḓe">
              <a:extLst>
                <a:ext uri="{FF2B5EF4-FFF2-40B4-BE49-F238E27FC236}">
                  <a16:creationId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1" name="iŝlïḍé">
              <a:extLst>
                <a:ext uri="{FF2B5EF4-FFF2-40B4-BE49-F238E27FC236}">
                  <a16:creationId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2" name="isḻidê">
              <a:extLst>
                <a:ext uri="{FF2B5EF4-FFF2-40B4-BE49-F238E27FC236}">
                  <a16:creationId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3" name="iṩļíḋe">
              <a:extLst>
                <a:ext uri="{FF2B5EF4-FFF2-40B4-BE49-F238E27FC236}">
                  <a16:creationId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4" name="iSlïďè">
              <a:extLst>
                <a:ext uri="{FF2B5EF4-FFF2-40B4-BE49-F238E27FC236}">
                  <a16:creationId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5" name="iŝḻïḑè">
              <a:extLst>
                <a:ext uri="{FF2B5EF4-FFF2-40B4-BE49-F238E27FC236}">
                  <a16:creationId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6" name="ïṣľîḍè">
              <a:extLst>
                <a:ext uri="{FF2B5EF4-FFF2-40B4-BE49-F238E27FC236}">
                  <a16:creationId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7" name="ïṡľiḋe">
              <a:extLst>
                <a:ext uri="{FF2B5EF4-FFF2-40B4-BE49-F238E27FC236}">
                  <a16:creationId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8" name="îŝḷíḍê">
              <a:extLst>
                <a:ext uri="{FF2B5EF4-FFF2-40B4-BE49-F238E27FC236}">
                  <a16:creationId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9" name="ïśļîḑê">
              <a:extLst>
                <a:ext uri="{FF2B5EF4-FFF2-40B4-BE49-F238E27FC236}">
                  <a16:creationId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0" name="ïṡḷïḓé">
              <a:extLst>
                <a:ext uri="{FF2B5EF4-FFF2-40B4-BE49-F238E27FC236}">
                  <a16:creationId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1" name="î$ļíḍè">
              <a:extLst>
                <a:ext uri="{FF2B5EF4-FFF2-40B4-BE49-F238E27FC236}">
                  <a16:creationId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2" name="íṥ1iḍê">
              <a:extLst>
                <a:ext uri="{FF2B5EF4-FFF2-40B4-BE49-F238E27FC236}">
                  <a16:creationId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3" name="ïšḷide">
              <a:extLst>
                <a:ext uri="{FF2B5EF4-FFF2-40B4-BE49-F238E27FC236}">
                  <a16:creationId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4" name="îšlïde">
              <a:extLst>
                <a:ext uri="{FF2B5EF4-FFF2-40B4-BE49-F238E27FC236}">
                  <a16:creationId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5" name="ïs1îḓe">
              <a:extLst>
                <a:ext uri="{FF2B5EF4-FFF2-40B4-BE49-F238E27FC236}">
                  <a16:creationId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6" name="îSļîḍe">
              <a:extLst>
                <a:ext uri="{FF2B5EF4-FFF2-40B4-BE49-F238E27FC236}">
                  <a16:creationId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98" name="íṩľíḋê">
            <a:extLst>
              <a:ext uri="{FF2B5EF4-FFF2-40B4-BE49-F238E27FC236}">
                <a16:creationId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F6C1C4-C6AE-4992-A239-64DA91F0D363}"/>
              </a:ext>
            </a:extLst>
          </p:cNvPr>
          <p:cNvSpPr/>
          <p:nvPr/>
        </p:nvSpPr>
        <p:spPr>
          <a:xfrm>
            <a:off x="2696306" y="1805667"/>
            <a:ext cx="6799385" cy="9378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b. </a:t>
            </a:r>
            <a:r>
              <a:rPr lang="en-US" sz="4400" b="1" dirty="0" err="1"/>
              <a:t>Sói</a:t>
            </a:r>
            <a:r>
              <a:rPr lang="en-US" sz="4400" b="1" dirty="0"/>
              <a:t> </a:t>
            </a:r>
            <a:r>
              <a:rPr lang="en-US" sz="4400" b="1" dirty="0" err="1"/>
              <a:t>hỏi</a:t>
            </a:r>
            <a:r>
              <a:rPr lang="en-US" sz="4400" b="1" dirty="0"/>
              <a:t> </a:t>
            </a:r>
            <a:r>
              <a:rPr lang="en-US" sz="4400" b="1" dirty="0" err="1"/>
              <a:t>sóc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gì</a:t>
            </a:r>
            <a:r>
              <a:rPr lang="en-US" sz="4400" b="1" dirty="0"/>
              <a:t>?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EF7446B-3D61-4DB0-BD50-010DAFD90B12}"/>
              </a:ext>
            </a:extLst>
          </p:cNvPr>
          <p:cNvSpPr txBox="1"/>
          <p:nvPr/>
        </p:nvSpPr>
        <p:spPr>
          <a:xfrm>
            <a:off x="1962364" y="3160381"/>
            <a:ext cx="880495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163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88" r="41526"/>
          <a:stretch/>
        </p:blipFill>
        <p:spPr>
          <a:xfrm>
            <a:off x="1" y="5530670"/>
            <a:ext cx="12191999" cy="1327330"/>
          </a:xfrm>
          <a:prstGeom prst="rect">
            <a:avLst/>
          </a:prstGeom>
        </p:spPr>
      </p:pic>
      <p:grpSp>
        <p:nvGrpSpPr>
          <p:cNvPr id="72" name="组合 3">
            <a:extLst>
              <a:ext uri="{FF2B5EF4-FFF2-40B4-BE49-F238E27FC236}">
                <a16:creationId xmlns:a16="http://schemas.microsoft.com/office/drawing/2014/main" id="{F6CB5FD1-0526-46CC-A3BD-279FFBFBE76E}"/>
              </a:ext>
            </a:extLst>
          </p:cNvPr>
          <p:cNvGrpSpPr/>
          <p:nvPr/>
        </p:nvGrpSpPr>
        <p:grpSpPr>
          <a:xfrm rot="1002944">
            <a:off x="174327" y="189725"/>
            <a:ext cx="457971" cy="612229"/>
            <a:chOff x="10890144" y="1759223"/>
            <a:chExt cx="864300" cy="1155422"/>
          </a:xfrm>
        </p:grpSpPr>
        <p:sp>
          <p:nvSpPr>
            <p:cNvPr id="73" name="íşḷíḋe">
              <a:extLst>
                <a:ext uri="{FF2B5EF4-FFF2-40B4-BE49-F238E27FC236}">
                  <a16:creationId xmlns:a16="http://schemas.microsoft.com/office/drawing/2014/main" id="{20BC3355-DCAF-46FF-AB14-9D55520C504E}"/>
                </a:ext>
              </a:extLst>
            </p:cNvPr>
            <p:cNvSpPr/>
            <p:nvPr/>
          </p:nvSpPr>
          <p:spPr bwMode="auto">
            <a:xfrm>
              <a:off x="10890144" y="1759223"/>
              <a:ext cx="864300" cy="738237"/>
            </a:xfrm>
            <a:custGeom>
              <a:avLst/>
              <a:gdLst>
                <a:gd name="T0" fmla="*/ 470 w 532"/>
                <a:gd name="T1" fmla="*/ 128 h 455"/>
                <a:gd name="T2" fmla="*/ 266 w 532"/>
                <a:gd name="T3" fmla="*/ 1 h 455"/>
                <a:gd name="T4" fmla="*/ 266 w 532"/>
                <a:gd name="T5" fmla="*/ 1 h 455"/>
                <a:gd name="T6" fmla="*/ 62 w 532"/>
                <a:gd name="T7" fmla="*/ 128 h 455"/>
                <a:gd name="T8" fmla="*/ 171 w 532"/>
                <a:gd name="T9" fmla="*/ 455 h 455"/>
                <a:gd name="T10" fmla="*/ 266 w 532"/>
                <a:gd name="T11" fmla="*/ 455 h 455"/>
                <a:gd name="T12" fmla="*/ 266 w 532"/>
                <a:gd name="T13" fmla="*/ 455 h 455"/>
                <a:gd name="T14" fmla="*/ 361 w 532"/>
                <a:gd name="T15" fmla="*/ 455 h 455"/>
                <a:gd name="T16" fmla="*/ 470 w 532"/>
                <a:gd name="T17" fmla="*/ 128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2" h="455">
                  <a:moveTo>
                    <a:pt x="470" y="128"/>
                  </a:moveTo>
                  <a:cubicBezTo>
                    <a:pt x="427" y="0"/>
                    <a:pt x="277" y="1"/>
                    <a:pt x="266" y="1"/>
                  </a:cubicBezTo>
                  <a:cubicBezTo>
                    <a:pt x="266" y="1"/>
                    <a:pt x="266" y="1"/>
                    <a:pt x="266" y="1"/>
                  </a:cubicBezTo>
                  <a:cubicBezTo>
                    <a:pt x="254" y="1"/>
                    <a:pt x="105" y="1"/>
                    <a:pt x="62" y="128"/>
                  </a:cubicBezTo>
                  <a:cubicBezTo>
                    <a:pt x="0" y="313"/>
                    <a:pt x="171" y="455"/>
                    <a:pt x="171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266" y="455"/>
                    <a:pt x="266" y="455"/>
                    <a:pt x="266" y="455"/>
                  </a:cubicBezTo>
                  <a:cubicBezTo>
                    <a:pt x="361" y="455"/>
                    <a:pt x="361" y="455"/>
                    <a:pt x="361" y="455"/>
                  </a:cubicBezTo>
                  <a:cubicBezTo>
                    <a:pt x="361" y="455"/>
                    <a:pt x="532" y="313"/>
                    <a:pt x="470" y="1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4" name="iŝļídê">
              <a:extLst>
                <a:ext uri="{FF2B5EF4-FFF2-40B4-BE49-F238E27FC236}">
                  <a16:creationId xmlns:a16="http://schemas.microsoft.com/office/drawing/2014/main" id="{CE81686C-3BB3-4F0C-9050-2DBF9367BD2B}"/>
                </a:ext>
              </a:extLst>
            </p:cNvPr>
            <p:cNvSpPr/>
            <p:nvPr/>
          </p:nvSpPr>
          <p:spPr bwMode="auto">
            <a:xfrm>
              <a:off x="11164943" y="2530109"/>
              <a:ext cx="314703" cy="222197"/>
            </a:xfrm>
            <a:custGeom>
              <a:avLst/>
              <a:gdLst>
                <a:gd name="T0" fmla="*/ 194 w 194"/>
                <a:gd name="T1" fmla="*/ 2 h 137"/>
                <a:gd name="T2" fmla="*/ 191 w 194"/>
                <a:gd name="T3" fmla="*/ 0 h 137"/>
                <a:gd name="T4" fmla="*/ 3 w 194"/>
                <a:gd name="T5" fmla="*/ 0 h 137"/>
                <a:gd name="T6" fmla="*/ 0 w 194"/>
                <a:gd name="T7" fmla="*/ 2 h 137"/>
                <a:gd name="T8" fmla="*/ 0 w 194"/>
                <a:gd name="T9" fmla="*/ 4 h 137"/>
                <a:gd name="T10" fmla="*/ 25 w 194"/>
                <a:gd name="T11" fmla="*/ 137 h 137"/>
                <a:gd name="T12" fmla="*/ 32 w 194"/>
                <a:gd name="T13" fmla="*/ 136 h 137"/>
                <a:gd name="T14" fmla="*/ 14 w 194"/>
                <a:gd name="T15" fmla="*/ 42 h 137"/>
                <a:gd name="T16" fmla="*/ 180 w 194"/>
                <a:gd name="T17" fmla="*/ 42 h 137"/>
                <a:gd name="T18" fmla="*/ 161 w 194"/>
                <a:gd name="T19" fmla="*/ 136 h 137"/>
                <a:gd name="T20" fmla="*/ 168 w 194"/>
                <a:gd name="T21" fmla="*/ 137 h 137"/>
                <a:gd name="T22" fmla="*/ 194 w 194"/>
                <a:gd name="T23" fmla="*/ 4 h 137"/>
                <a:gd name="T24" fmla="*/ 194 w 194"/>
                <a:gd name="T25" fmla="*/ 2 h 137"/>
                <a:gd name="T26" fmla="*/ 183 w 194"/>
                <a:gd name="T27" fmla="*/ 7 h 137"/>
                <a:gd name="T28" fmla="*/ 159 w 194"/>
                <a:gd name="T29" fmla="*/ 33 h 137"/>
                <a:gd name="T30" fmla="*/ 135 w 194"/>
                <a:gd name="T31" fmla="*/ 7 h 137"/>
                <a:gd name="T32" fmla="*/ 183 w 194"/>
                <a:gd name="T33" fmla="*/ 7 h 137"/>
                <a:gd name="T34" fmla="*/ 185 w 194"/>
                <a:gd name="T35" fmla="*/ 15 h 137"/>
                <a:gd name="T36" fmla="*/ 181 w 194"/>
                <a:gd name="T37" fmla="*/ 35 h 137"/>
                <a:gd name="T38" fmla="*/ 167 w 194"/>
                <a:gd name="T39" fmla="*/ 35 h 137"/>
                <a:gd name="T40" fmla="*/ 185 w 194"/>
                <a:gd name="T41" fmla="*/ 15 h 137"/>
                <a:gd name="T42" fmla="*/ 105 w 194"/>
                <a:gd name="T43" fmla="*/ 35 h 137"/>
                <a:gd name="T44" fmla="*/ 128 w 194"/>
                <a:gd name="T45" fmla="*/ 9 h 137"/>
                <a:gd name="T46" fmla="*/ 151 w 194"/>
                <a:gd name="T47" fmla="*/ 35 h 137"/>
                <a:gd name="T48" fmla="*/ 105 w 194"/>
                <a:gd name="T49" fmla="*/ 35 h 137"/>
                <a:gd name="T50" fmla="*/ 121 w 194"/>
                <a:gd name="T51" fmla="*/ 7 h 137"/>
                <a:gd name="T52" fmla="*/ 97 w 194"/>
                <a:gd name="T53" fmla="*/ 33 h 137"/>
                <a:gd name="T54" fmla="*/ 73 w 194"/>
                <a:gd name="T55" fmla="*/ 7 h 137"/>
                <a:gd name="T56" fmla="*/ 121 w 194"/>
                <a:gd name="T57" fmla="*/ 7 h 137"/>
                <a:gd name="T58" fmla="*/ 43 w 194"/>
                <a:gd name="T59" fmla="*/ 35 h 137"/>
                <a:gd name="T60" fmla="*/ 66 w 194"/>
                <a:gd name="T61" fmla="*/ 9 h 137"/>
                <a:gd name="T62" fmla="*/ 89 w 194"/>
                <a:gd name="T63" fmla="*/ 35 h 137"/>
                <a:gd name="T64" fmla="*/ 43 w 194"/>
                <a:gd name="T65" fmla="*/ 35 h 137"/>
                <a:gd name="T66" fmla="*/ 27 w 194"/>
                <a:gd name="T67" fmla="*/ 35 h 137"/>
                <a:gd name="T68" fmla="*/ 13 w 194"/>
                <a:gd name="T69" fmla="*/ 35 h 137"/>
                <a:gd name="T70" fmla="*/ 9 w 194"/>
                <a:gd name="T71" fmla="*/ 15 h 137"/>
                <a:gd name="T72" fmla="*/ 27 w 194"/>
                <a:gd name="T73" fmla="*/ 35 h 137"/>
                <a:gd name="T74" fmla="*/ 59 w 194"/>
                <a:gd name="T75" fmla="*/ 7 h 137"/>
                <a:gd name="T76" fmla="*/ 35 w 194"/>
                <a:gd name="T77" fmla="*/ 33 h 137"/>
                <a:gd name="T78" fmla="*/ 11 w 194"/>
                <a:gd name="T79" fmla="*/ 7 h 137"/>
                <a:gd name="T80" fmla="*/ 59 w 194"/>
                <a:gd name="T81" fmla="*/ 7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4" h="137">
                  <a:moveTo>
                    <a:pt x="194" y="2"/>
                  </a:moveTo>
                  <a:cubicBezTo>
                    <a:pt x="193" y="1"/>
                    <a:pt x="192" y="0"/>
                    <a:pt x="191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25" y="137"/>
                    <a:pt x="25" y="137"/>
                    <a:pt x="25" y="137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80" y="42"/>
                    <a:pt x="180" y="42"/>
                    <a:pt x="180" y="42"/>
                  </a:cubicBezTo>
                  <a:cubicBezTo>
                    <a:pt x="161" y="136"/>
                    <a:pt x="161" y="136"/>
                    <a:pt x="161" y="136"/>
                  </a:cubicBezTo>
                  <a:cubicBezTo>
                    <a:pt x="168" y="137"/>
                    <a:pt x="168" y="137"/>
                    <a:pt x="168" y="137"/>
                  </a:cubicBezTo>
                  <a:cubicBezTo>
                    <a:pt x="194" y="4"/>
                    <a:pt x="194" y="4"/>
                    <a:pt x="194" y="4"/>
                  </a:cubicBezTo>
                  <a:cubicBezTo>
                    <a:pt x="194" y="3"/>
                    <a:pt x="194" y="3"/>
                    <a:pt x="194" y="2"/>
                  </a:cubicBezTo>
                  <a:close/>
                  <a:moveTo>
                    <a:pt x="183" y="7"/>
                  </a:moveTo>
                  <a:cubicBezTo>
                    <a:pt x="159" y="33"/>
                    <a:pt x="159" y="33"/>
                    <a:pt x="159" y="33"/>
                  </a:cubicBezTo>
                  <a:cubicBezTo>
                    <a:pt x="135" y="7"/>
                    <a:pt x="135" y="7"/>
                    <a:pt x="135" y="7"/>
                  </a:cubicBezTo>
                  <a:lnTo>
                    <a:pt x="183" y="7"/>
                  </a:lnTo>
                  <a:close/>
                  <a:moveTo>
                    <a:pt x="185" y="15"/>
                  </a:moveTo>
                  <a:cubicBezTo>
                    <a:pt x="181" y="35"/>
                    <a:pt x="181" y="35"/>
                    <a:pt x="181" y="35"/>
                  </a:cubicBezTo>
                  <a:cubicBezTo>
                    <a:pt x="167" y="35"/>
                    <a:pt x="167" y="35"/>
                    <a:pt x="167" y="35"/>
                  </a:cubicBezTo>
                  <a:lnTo>
                    <a:pt x="185" y="15"/>
                  </a:lnTo>
                  <a:close/>
                  <a:moveTo>
                    <a:pt x="105" y="35"/>
                  </a:moveTo>
                  <a:cubicBezTo>
                    <a:pt x="128" y="9"/>
                    <a:pt x="128" y="9"/>
                    <a:pt x="128" y="9"/>
                  </a:cubicBezTo>
                  <a:cubicBezTo>
                    <a:pt x="151" y="35"/>
                    <a:pt x="151" y="35"/>
                    <a:pt x="151" y="35"/>
                  </a:cubicBezTo>
                  <a:lnTo>
                    <a:pt x="105" y="35"/>
                  </a:lnTo>
                  <a:close/>
                  <a:moveTo>
                    <a:pt x="121" y="7"/>
                  </a:moveTo>
                  <a:cubicBezTo>
                    <a:pt x="97" y="33"/>
                    <a:pt x="97" y="33"/>
                    <a:pt x="97" y="33"/>
                  </a:cubicBezTo>
                  <a:cubicBezTo>
                    <a:pt x="73" y="7"/>
                    <a:pt x="73" y="7"/>
                    <a:pt x="73" y="7"/>
                  </a:cubicBezTo>
                  <a:lnTo>
                    <a:pt x="121" y="7"/>
                  </a:lnTo>
                  <a:close/>
                  <a:moveTo>
                    <a:pt x="43" y="35"/>
                  </a:moveTo>
                  <a:cubicBezTo>
                    <a:pt x="66" y="9"/>
                    <a:pt x="66" y="9"/>
                    <a:pt x="66" y="9"/>
                  </a:cubicBezTo>
                  <a:cubicBezTo>
                    <a:pt x="89" y="35"/>
                    <a:pt x="89" y="35"/>
                    <a:pt x="89" y="35"/>
                  </a:cubicBezTo>
                  <a:lnTo>
                    <a:pt x="43" y="35"/>
                  </a:lnTo>
                  <a:close/>
                  <a:moveTo>
                    <a:pt x="27" y="35"/>
                  </a:moveTo>
                  <a:cubicBezTo>
                    <a:pt x="13" y="35"/>
                    <a:pt x="13" y="35"/>
                    <a:pt x="13" y="35"/>
                  </a:cubicBezTo>
                  <a:cubicBezTo>
                    <a:pt x="9" y="15"/>
                    <a:pt x="9" y="15"/>
                    <a:pt x="9" y="15"/>
                  </a:cubicBezTo>
                  <a:lnTo>
                    <a:pt x="27" y="35"/>
                  </a:lnTo>
                  <a:close/>
                  <a:moveTo>
                    <a:pt x="59" y="7"/>
                  </a:moveTo>
                  <a:cubicBezTo>
                    <a:pt x="35" y="33"/>
                    <a:pt x="35" y="33"/>
                    <a:pt x="35" y="33"/>
                  </a:cubicBezTo>
                  <a:cubicBezTo>
                    <a:pt x="11" y="7"/>
                    <a:pt x="11" y="7"/>
                    <a:pt x="11" y="7"/>
                  </a:cubicBezTo>
                  <a:lnTo>
                    <a:pt x="59" y="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5" name="íṥlïḋè">
              <a:extLst>
                <a:ext uri="{FF2B5EF4-FFF2-40B4-BE49-F238E27FC236}">
                  <a16:creationId xmlns:a16="http://schemas.microsoft.com/office/drawing/2014/main" id="{9EB80733-1798-4F9A-8656-9551E91290B6}"/>
                </a:ext>
              </a:extLst>
            </p:cNvPr>
            <p:cNvSpPr/>
            <p:nvPr/>
          </p:nvSpPr>
          <p:spPr bwMode="auto">
            <a:xfrm>
              <a:off x="11206661" y="2757747"/>
              <a:ext cx="231266" cy="156898"/>
            </a:xfrm>
            <a:custGeom>
              <a:avLst/>
              <a:gdLst>
                <a:gd name="T0" fmla="*/ 0 w 142"/>
                <a:gd name="T1" fmla="*/ 0 h 97"/>
                <a:gd name="T2" fmla="*/ 14 w 142"/>
                <a:gd name="T3" fmla="*/ 93 h 97"/>
                <a:gd name="T4" fmla="*/ 19 w 142"/>
                <a:gd name="T5" fmla="*/ 97 h 97"/>
                <a:gd name="T6" fmla="*/ 123 w 142"/>
                <a:gd name="T7" fmla="*/ 97 h 97"/>
                <a:gd name="T8" fmla="*/ 128 w 142"/>
                <a:gd name="T9" fmla="*/ 93 h 97"/>
                <a:gd name="T10" fmla="*/ 142 w 142"/>
                <a:gd name="T11" fmla="*/ 0 h 97"/>
                <a:gd name="T12" fmla="*/ 0 w 14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97">
                  <a:moveTo>
                    <a:pt x="0" y="0"/>
                  </a:moveTo>
                  <a:cubicBezTo>
                    <a:pt x="14" y="93"/>
                    <a:pt x="14" y="93"/>
                    <a:pt x="14" y="93"/>
                  </a:cubicBezTo>
                  <a:cubicBezTo>
                    <a:pt x="15" y="95"/>
                    <a:pt x="17" y="97"/>
                    <a:pt x="19" y="97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5" y="97"/>
                    <a:pt x="127" y="95"/>
                    <a:pt x="128" y="93"/>
                  </a:cubicBezTo>
                  <a:cubicBezTo>
                    <a:pt x="142" y="0"/>
                    <a:pt x="142" y="0"/>
                    <a:pt x="14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E5A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6" name="íṩlidé">
              <a:extLst>
                <a:ext uri="{FF2B5EF4-FFF2-40B4-BE49-F238E27FC236}">
                  <a16:creationId xmlns:a16="http://schemas.microsoft.com/office/drawing/2014/main" id="{85E47E89-FD1E-4DDC-85E6-94CFEB11EFFD}"/>
                </a:ext>
              </a:extLst>
            </p:cNvPr>
            <p:cNvSpPr/>
            <p:nvPr/>
          </p:nvSpPr>
          <p:spPr bwMode="auto">
            <a:xfrm>
              <a:off x="11322748" y="2757747"/>
              <a:ext cx="115180" cy="156898"/>
            </a:xfrm>
            <a:custGeom>
              <a:avLst/>
              <a:gdLst>
                <a:gd name="T0" fmla="*/ 0 w 71"/>
                <a:gd name="T1" fmla="*/ 0 h 97"/>
                <a:gd name="T2" fmla="*/ 0 w 71"/>
                <a:gd name="T3" fmla="*/ 97 h 97"/>
                <a:gd name="T4" fmla="*/ 52 w 71"/>
                <a:gd name="T5" fmla="*/ 97 h 97"/>
                <a:gd name="T6" fmla="*/ 57 w 71"/>
                <a:gd name="T7" fmla="*/ 93 h 97"/>
                <a:gd name="T8" fmla="*/ 71 w 71"/>
                <a:gd name="T9" fmla="*/ 0 h 97"/>
                <a:gd name="T10" fmla="*/ 0 w 71"/>
                <a:gd name="T11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97">
                  <a:moveTo>
                    <a:pt x="0" y="0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52" y="97"/>
                    <a:pt x="52" y="97"/>
                    <a:pt x="52" y="97"/>
                  </a:cubicBezTo>
                  <a:cubicBezTo>
                    <a:pt x="54" y="97"/>
                    <a:pt x="56" y="95"/>
                    <a:pt x="57" y="93"/>
                  </a:cubicBezTo>
                  <a:cubicBezTo>
                    <a:pt x="71" y="0"/>
                    <a:pt x="71" y="0"/>
                    <a:pt x="7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954A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7" name="íśḻîḋe">
              <a:extLst>
                <a:ext uri="{FF2B5EF4-FFF2-40B4-BE49-F238E27FC236}">
                  <a16:creationId xmlns:a16="http://schemas.microsoft.com/office/drawing/2014/main" id="{BDC16813-AE95-4C03-8D6C-B87BA132EA0F}"/>
                </a:ext>
              </a:extLst>
            </p:cNvPr>
            <p:cNvSpPr/>
            <p:nvPr/>
          </p:nvSpPr>
          <p:spPr bwMode="auto">
            <a:xfrm>
              <a:off x="11195778" y="2735074"/>
              <a:ext cx="253032" cy="27208"/>
            </a:xfrm>
            <a:custGeom>
              <a:avLst/>
              <a:gdLst>
                <a:gd name="T0" fmla="*/ 147 w 156"/>
                <a:gd name="T1" fmla="*/ 17 h 17"/>
                <a:gd name="T2" fmla="*/ 9 w 156"/>
                <a:gd name="T3" fmla="*/ 17 h 17"/>
                <a:gd name="T4" fmla="*/ 0 w 156"/>
                <a:gd name="T5" fmla="*/ 8 h 17"/>
                <a:gd name="T6" fmla="*/ 0 w 156"/>
                <a:gd name="T7" fmla="*/ 8 h 17"/>
                <a:gd name="T8" fmla="*/ 9 w 156"/>
                <a:gd name="T9" fmla="*/ 0 h 17"/>
                <a:gd name="T10" fmla="*/ 147 w 156"/>
                <a:gd name="T11" fmla="*/ 0 h 17"/>
                <a:gd name="T12" fmla="*/ 156 w 156"/>
                <a:gd name="T13" fmla="*/ 8 h 17"/>
                <a:gd name="T14" fmla="*/ 156 w 156"/>
                <a:gd name="T15" fmla="*/ 8 h 17"/>
                <a:gd name="T16" fmla="*/ 147 w 156"/>
                <a:gd name="T1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6" h="17">
                  <a:moveTo>
                    <a:pt x="147" y="17"/>
                  </a:moveTo>
                  <a:cubicBezTo>
                    <a:pt x="9" y="17"/>
                    <a:pt x="9" y="17"/>
                    <a:pt x="9" y="17"/>
                  </a:cubicBezTo>
                  <a:cubicBezTo>
                    <a:pt x="4" y="17"/>
                    <a:pt x="0" y="13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2" y="0"/>
                    <a:pt x="156" y="4"/>
                    <a:pt x="156" y="8"/>
                  </a:cubicBezTo>
                  <a:cubicBezTo>
                    <a:pt x="156" y="8"/>
                    <a:pt x="156" y="8"/>
                    <a:pt x="156" y="8"/>
                  </a:cubicBezTo>
                  <a:cubicBezTo>
                    <a:pt x="156" y="13"/>
                    <a:pt x="152" y="17"/>
                    <a:pt x="147" y="17"/>
                  </a:cubicBezTo>
                  <a:close/>
                </a:path>
              </a:pathLst>
            </a:custGeom>
            <a:solidFill>
              <a:srgbClr val="7739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8" name="íṧḻíḋé">
              <a:extLst>
                <a:ext uri="{FF2B5EF4-FFF2-40B4-BE49-F238E27FC236}">
                  <a16:creationId xmlns:a16="http://schemas.microsoft.com/office/drawing/2014/main" id="{32FF07C7-58F7-436F-8C0C-8D7669260B54}"/>
                </a:ext>
              </a:extLst>
            </p:cNvPr>
            <p:cNvSpPr/>
            <p:nvPr/>
          </p:nvSpPr>
          <p:spPr bwMode="auto">
            <a:xfrm>
              <a:off x="1136809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2" y="41"/>
                    <a:pt x="14" y="41"/>
                  </a:cubicBezTo>
                  <a:cubicBezTo>
                    <a:pt x="7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79" name="ïšlîḍè">
              <a:extLst>
                <a:ext uri="{FF2B5EF4-FFF2-40B4-BE49-F238E27FC236}">
                  <a16:creationId xmlns:a16="http://schemas.microsoft.com/office/drawing/2014/main" id="{222EED68-A6D5-4FF4-84BB-D70755A87BC0}"/>
                </a:ext>
              </a:extLst>
            </p:cNvPr>
            <p:cNvSpPr/>
            <p:nvPr/>
          </p:nvSpPr>
          <p:spPr bwMode="auto">
            <a:xfrm>
              <a:off x="11300074" y="2735981"/>
              <a:ext cx="45346" cy="67112"/>
            </a:xfrm>
            <a:custGeom>
              <a:avLst/>
              <a:gdLst>
                <a:gd name="T0" fmla="*/ 28 w 28"/>
                <a:gd name="T1" fmla="*/ 28 h 41"/>
                <a:gd name="T2" fmla="*/ 14 w 28"/>
                <a:gd name="T3" fmla="*/ 41 h 41"/>
                <a:gd name="T4" fmla="*/ 0 w 28"/>
                <a:gd name="T5" fmla="*/ 28 h 41"/>
                <a:gd name="T6" fmla="*/ 14 w 28"/>
                <a:gd name="T7" fmla="*/ 0 h 41"/>
                <a:gd name="T8" fmla="*/ 28 w 28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41">
                  <a:moveTo>
                    <a:pt x="28" y="28"/>
                  </a:moveTo>
                  <a:cubicBezTo>
                    <a:pt x="28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8" y="20"/>
                    <a:pt x="28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0" name="îṧḻîḓe">
              <a:extLst>
                <a:ext uri="{FF2B5EF4-FFF2-40B4-BE49-F238E27FC236}">
                  <a16:creationId xmlns:a16="http://schemas.microsoft.com/office/drawing/2014/main" id="{BA738367-77FA-423E-AB99-48AAB382DBBD}"/>
                </a:ext>
              </a:extLst>
            </p:cNvPr>
            <p:cNvSpPr/>
            <p:nvPr/>
          </p:nvSpPr>
          <p:spPr bwMode="auto">
            <a:xfrm>
              <a:off x="11231148" y="2735981"/>
              <a:ext cx="44440" cy="67112"/>
            </a:xfrm>
            <a:custGeom>
              <a:avLst/>
              <a:gdLst>
                <a:gd name="T0" fmla="*/ 27 w 27"/>
                <a:gd name="T1" fmla="*/ 28 h 41"/>
                <a:gd name="T2" fmla="*/ 14 w 27"/>
                <a:gd name="T3" fmla="*/ 41 h 41"/>
                <a:gd name="T4" fmla="*/ 0 w 27"/>
                <a:gd name="T5" fmla="*/ 28 h 41"/>
                <a:gd name="T6" fmla="*/ 14 w 27"/>
                <a:gd name="T7" fmla="*/ 0 h 41"/>
                <a:gd name="T8" fmla="*/ 27 w 27"/>
                <a:gd name="T9" fmla="*/ 2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41">
                  <a:moveTo>
                    <a:pt x="27" y="28"/>
                  </a:moveTo>
                  <a:cubicBezTo>
                    <a:pt x="27" y="35"/>
                    <a:pt x="21" y="41"/>
                    <a:pt x="14" y="41"/>
                  </a:cubicBezTo>
                  <a:cubicBezTo>
                    <a:pt x="6" y="41"/>
                    <a:pt x="0" y="35"/>
                    <a:pt x="0" y="28"/>
                  </a:cubicBezTo>
                  <a:cubicBezTo>
                    <a:pt x="0" y="20"/>
                    <a:pt x="14" y="0"/>
                    <a:pt x="14" y="0"/>
                  </a:cubicBezTo>
                  <a:cubicBezTo>
                    <a:pt x="14" y="0"/>
                    <a:pt x="27" y="20"/>
                    <a:pt x="27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1" name="iŝlïḍé">
              <a:extLst>
                <a:ext uri="{FF2B5EF4-FFF2-40B4-BE49-F238E27FC236}">
                  <a16:creationId xmlns:a16="http://schemas.microsoft.com/office/drawing/2014/main" id="{0906C20B-0DE7-407A-BB85-3AC35B1ABEB5}"/>
                </a:ext>
              </a:extLst>
            </p:cNvPr>
            <p:cNvSpPr/>
            <p:nvPr/>
          </p:nvSpPr>
          <p:spPr bwMode="auto">
            <a:xfrm>
              <a:off x="11322748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2" name="isḻidê">
              <a:extLst>
                <a:ext uri="{FF2B5EF4-FFF2-40B4-BE49-F238E27FC236}">
                  <a16:creationId xmlns:a16="http://schemas.microsoft.com/office/drawing/2014/main" id="{3FE8DB8F-CF4F-4E36-86DB-62B062B33C32}"/>
                </a:ext>
              </a:extLst>
            </p:cNvPr>
            <p:cNvSpPr/>
            <p:nvPr/>
          </p:nvSpPr>
          <p:spPr bwMode="auto">
            <a:xfrm>
              <a:off x="11390767" y="2735981"/>
              <a:ext cx="22673" cy="67112"/>
            </a:xfrm>
            <a:custGeom>
              <a:avLst/>
              <a:gdLst>
                <a:gd name="T0" fmla="*/ 0 w 14"/>
                <a:gd name="T1" fmla="*/ 0 h 41"/>
                <a:gd name="T2" fmla="*/ 0 w 14"/>
                <a:gd name="T3" fmla="*/ 41 h 41"/>
                <a:gd name="T4" fmla="*/ 14 w 14"/>
                <a:gd name="T5" fmla="*/ 28 h 41"/>
                <a:gd name="T6" fmla="*/ 0 w 14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8" y="41"/>
                    <a:pt x="14" y="35"/>
                    <a:pt x="14" y="28"/>
                  </a:cubicBezTo>
                  <a:cubicBezTo>
                    <a:pt x="14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3" name="iṩļíḋe">
              <a:extLst>
                <a:ext uri="{FF2B5EF4-FFF2-40B4-BE49-F238E27FC236}">
                  <a16:creationId xmlns:a16="http://schemas.microsoft.com/office/drawing/2014/main" id="{1CCCA203-2BA7-4D9D-A737-4CCA1C1DA708}"/>
                </a:ext>
              </a:extLst>
            </p:cNvPr>
            <p:cNvSpPr/>
            <p:nvPr/>
          </p:nvSpPr>
          <p:spPr bwMode="auto">
            <a:xfrm>
              <a:off x="11253822" y="2735981"/>
              <a:ext cx="21766" cy="67112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41 h 41"/>
                <a:gd name="T4" fmla="*/ 13 w 13"/>
                <a:gd name="T5" fmla="*/ 28 h 41"/>
                <a:gd name="T6" fmla="*/ 0 w 13"/>
                <a:gd name="T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7" y="41"/>
                    <a:pt x="13" y="35"/>
                    <a:pt x="13" y="28"/>
                  </a:cubicBezTo>
                  <a:cubicBezTo>
                    <a:pt x="13" y="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4" name="iSlïďè">
              <a:extLst>
                <a:ext uri="{FF2B5EF4-FFF2-40B4-BE49-F238E27FC236}">
                  <a16:creationId xmlns:a16="http://schemas.microsoft.com/office/drawing/2014/main" id="{9DA9CC6A-48F7-4DDD-A455-9DA9C83BDAD0}"/>
                </a:ext>
              </a:extLst>
            </p:cNvPr>
            <p:cNvSpPr/>
            <p:nvPr/>
          </p:nvSpPr>
          <p:spPr bwMode="auto">
            <a:xfrm>
              <a:off x="11382605" y="2726912"/>
              <a:ext cx="18138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5" name="iŝḻïḑè">
              <a:extLst>
                <a:ext uri="{FF2B5EF4-FFF2-40B4-BE49-F238E27FC236}">
                  <a16:creationId xmlns:a16="http://schemas.microsoft.com/office/drawing/2014/main" id="{DA299BD2-C1E5-4B49-8DA9-D3800C305134}"/>
                </a:ext>
              </a:extLst>
            </p:cNvPr>
            <p:cNvSpPr/>
            <p:nvPr/>
          </p:nvSpPr>
          <p:spPr bwMode="auto">
            <a:xfrm>
              <a:off x="11312771" y="2726912"/>
              <a:ext cx="19046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6" name="ïṣľîḍè">
              <a:extLst>
                <a:ext uri="{FF2B5EF4-FFF2-40B4-BE49-F238E27FC236}">
                  <a16:creationId xmlns:a16="http://schemas.microsoft.com/office/drawing/2014/main" id="{1705EA07-EFD3-4CBD-8994-B13A2A85D736}"/>
                </a:ext>
              </a:extLst>
            </p:cNvPr>
            <p:cNvSpPr/>
            <p:nvPr/>
          </p:nvSpPr>
          <p:spPr bwMode="auto">
            <a:xfrm>
              <a:off x="11244752" y="2726912"/>
              <a:ext cx="17232" cy="17232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7" name="ïṡľiḋe">
              <a:extLst>
                <a:ext uri="{FF2B5EF4-FFF2-40B4-BE49-F238E27FC236}">
                  <a16:creationId xmlns:a16="http://schemas.microsoft.com/office/drawing/2014/main" id="{562E16E5-935F-4CA2-9DFB-AACE407EF5B3}"/>
                </a:ext>
              </a:extLst>
            </p:cNvPr>
            <p:cNvSpPr/>
            <p:nvPr/>
          </p:nvSpPr>
          <p:spPr bwMode="auto">
            <a:xfrm>
              <a:off x="11218451" y="2827580"/>
              <a:ext cx="207686" cy="27208"/>
            </a:xfrm>
            <a:custGeom>
              <a:avLst/>
              <a:gdLst>
                <a:gd name="T0" fmla="*/ 226 w 229"/>
                <a:gd name="T1" fmla="*/ 30 h 30"/>
                <a:gd name="T2" fmla="*/ 229 w 229"/>
                <a:gd name="T3" fmla="*/ 0 h 30"/>
                <a:gd name="T4" fmla="*/ 0 w 229"/>
                <a:gd name="T5" fmla="*/ 0 h 30"/>
                <a:gd name="T6" fmla="*/ 4 w 229"/>
                <a:gd name="T7" fmla="*/ 30 h 30"/>
                <a:gd name="T8" fmla="*/ 226 w 229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" h="30">
                  <a:moveTo>
                    <a:pt x="226" y="30"/>
                  </a:moveTo>
                  <a:lnTo>
                    <a:pt x="229" y="0"/>
                  </a:lnTo>
                  <a:lnTo>
                    <a:pt x="0" y="0"/>
                  </a:lnTo>
                  <a:lnTo>
                    <a:pt x="4" y="30"/>
                  </a:lnTo>
                  <a:lnTo>
                    <a:pt x="226" y="30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8" name="îŝḷíḍê">
              <a:extLst>
                <a:ext uri="{FF2B5EF4-FFF2-40B4-BE49-F238E27FC236}">
                  <a16:creationId xmlns:a16="http://schemas.microsoft.com/office/drawing/2014/main" id="{FD09A9E2-1A50-418B-ADA1-4F03C1EF95FE}"/>
                </a:ext>
              </a:extLst>
            </p:cNvPr>
            <p:cNvSpPr/>
            <p:nvPr/>
          </p:nvSpPr>
          <p:spPr bwMode="auto">
            <a:xfrm>
              <a:off x="11322748" y="2827580"/>
              <a:ext cx="103389" cy="27208"/>
            </a:xfrm>
            <a:custGeom>
              <a:avLst/>
              <a:gdLst>
                <a:gd name="T0" fmla="*/ 0 w 114"/>
                <a:gd name="T1" fmla="*/ 30 h 30"/>
                <a:gd name="T2" fmla="*/ 111 w 114"/>
                <a:gd name="T3" fmla="*/ 30 h 30"/>
                <a:gd name="T4" fmla="*/ 114 w 114"/>
                <a:gd name="T5" fmla="*/ 0 h 30"/>
                <a:gd name="T6" fmla="*/ 0 w 114"/>
                <a:gd name="T7" fmla="*/ 0 h 30"/>
                <a:gd name="T8" fmla="*/ 0 w 114"/>
                <a:gd name="T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30">
                  <a:moveTo>
                    <a:pt x="0" y="30"/>
                  </a:moveTo>
                  <a:lnTo>
                    <a:pt x="111" y="30"/>
                  </a:lnTo>
                  <a:lnTo>
                    <a:pt x="114" y="0"/>
                  </a:lnTo>
                  <a:lnTo>
                    <a:pt x="0" y="0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89" name="ïśļîḑê">
              <a:extLst>
                <a:ext uri="{FF2B5EF4-FFF2-40B4-BE49-F238E27FC236}">
                  <a16:creationId xmlns:a16="http://schemas.microsoft.com/office/drawing/2014/main" id="{806503F1-9D80-4D6D-8A76-F0079DACE522}"/>
                </a:ext>
              </a:extLst>
            </p:cNvPr>
            <p:cNvSpPr/>
            <p:nvPr/>
          </p:nvSpPr>
          <p:spPr bwMode="auto">
            <a:xfrm>
              <a:off x="11222079" y="2854788"/>
              <a:ext cx="201337" cy="11790"/>
            </a:xfrm>
            <a:custGeom>
              <a:avLst/>
              <a:gdLst>
                <a:gd name="T0" fmla="*/ 222 w 222"/>
                <a:gd name="T1" fmla="*/ 0 h 13"/>
                <a:gd name="T2" fmla="*/ 0 w 222"/>
                <a:gd name="T3" fmla="*/ 0 h 13"/>
                <a:gd name="T4" fmla="*/ 1 w 222"/>
                <a:gd name="T5" fmla="*/ 13 h 13"/>
                <a:gd name="T6" fmla="*/ 220 w 222"/>
                <a:gd name="T7" fmla="*/ 13 h 13"/>
                <a:gd name="T8" fmla="*/ 222 w 222"/>
                <a:gd name="T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13">
                  <a:moveTo>
                    <a:pt x="222" y="0"/>
                  </a:moveTo>
                  <a:lnTo>
                    <a:pt x="0" y="0"/>
                  </a:lnTo>
                  <a:lnTo>
                    <a:pt x="1" y="13"/>
                  </a:lnTo>
                  <a:lnTo>
                    <a:pt x="220" y="13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0" name="ïṡḷïḓé">
              <a:extLst>
                <a:ext uri="{FF2B5EF4-FFF2-40B4-BE49-F238E27FC236}">
                  <a16:creationId xmlns:a16="http://schemas.microsoft.com/office/drawing/2014/main" id="{477FD9EC-1287-4765-BFC2-5C70F58830B8}"/>
                </a:ext>
              </a:extLst>
            </p:cNvPr>
            <p:cNvSpPr/>
            <p:nvPr/>
          </p:nvSpPr>
          <p:spPr bwMode="auto">
            <a:xfrm>
              <a:off x="11322748" y="2854788"/>
              <a:ext cx="100669" cy="11790"/>
            </a:xfrm>
            <a:custGeom>
              <a:avLst/>
              <a:gdLst>
                <a:gd name="T0" fmla="*/ 0 w 111"/>
                <a:gd name="T1" fmla="*/ 13 h 13"/>
                <a:gd name="T2" fmla="*/ 109 w 111"/>
                <a:gd name="T3" fmla="*/ 13 h 13"/>
                <a:gd name="T4" fmla="*/ 111 w 111"/>
                <a:gd name="T5" fmla="*/ 0 h 13"/>
                <a:gd name="T6" fmla="*/ 0 w 111"/>
                <a:gd name="T7" fmla="*/ 0 h 13"/>
                <a:gd name="T8" fmla="*/ 0 w 111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3">
                  <a:moveTo>
                    <a:pt x="0" y="13"/>
                  </a:moveTo>
                  <a:lnTo>
                    <a:pt x="109" y="13"/>
                  </a:lnTo>
                  <a:lnTo>
                    <a:pt x="111" y="0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1" name="î$ļíḍè">
              <a:extLst>
                <a:ext uri="{FF2B5EF4-FFF2-40B4-BE49-F238E27FC236}">
                  <a16:creationId xmlns:a16="http://schemas.microsoft.com/office/drawing/2014/main" id="{FF97B4D4-A332-434E-BE95-1E6154D70933}"/>
                </a:ext>
              </a:extLst>
            </p:cNvPr>
            <p:cNvSpPr/>
            <p:nvPr/>
          </p:nvSpPr>
          <p:spPr bwMode="auto">
            <a:xfrm>
              <a:off x="11164943" y="1761036"/>
              <a:ext cx="314703" cy="736423"/>
            </a:xfrm>
            <a:custGeom>
              <a:avLst/>
              <a:gdLst>
                <a:gd name="T0" fmla="*/ 127 w 194"/>
                <a:gd name="T1" fmla="*/ 3 h 454"/>
                <a:gd name="T2" fmla="*/ 97 w 194"/>
                <a:gd name="T3" fmla="*/ 0 h 454"/>
                <a:gd name="T4" fmla="*/ 67 w 194"/>
                <a:gd name="T5" fmla="*/ 3 h 454"/>
                <a:gd name="T6" fmla="*/ 76 w 194"/>
                <a:gd name="T7" fmla="*/ 454 h 454"/>
                <a:gd name="T8" fmla="*/ 97 w 194"/>
                <a:gd name="T9" fmla="*/ 454 h 454"/>
                <a:gd name="T10" fmla="*/ 97 w 194"/>
                <a:gd name="T11" fmla="*/ 454 h 454"/>
                <a:gd name="T12" fmla="*/ 118 w 194"/>
                <a:gd name="T13" fmla="*/ 454 h 454"/>
                <a:gd name="T14" fmla="*/ 127 w 194"/>
                <a:gd name="T15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454">
                  <a:moveTo>
                    <a:pt x="127" y="3"/>
                  </a:moveTo>
                  <a:cubicBezTo>
                    <a:pt x="111" y="0"/>
                    <a:pt x="100" y="0"/>
                    <a:pt x="97" y="0"/>
                  </a:cubicBezTo>
                  <a:cubicBezTo>
                    <a:pt x="94" y="0"/>
                    <a:pt x="83" y="0"/>
                    <a:pt x="67" y="3"/>
                  </a:cubicBezTo>
                  <a:cubicBezTo>
                    <a:pt x="45" y="47"/>
                    <a:pt x="0" y="180"/>
                    <a:pt x="76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97" y="454"/>
                    <a:pt x="97" y="454"/>
                    <a:pt x="97" y="454"/>
                  </a:cubicBezTo>
                  <a:cubicBezTo>
                    <a:pt x="118" y="454"/>
                    <a:pt x="118" y="454"/>
                    <a:pt x="118" y="454"/>
                  </a:cubicBezTo>
                  <a:cubicBezTo>
                    <a:pt x="194" y="180"/>
                    <a:pt x="149" y="47"/>
                    <a:pt x="127" y="3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2" name="íṥ1iḍê">
              <a:extLst>
                <a:ext uri="{FF2B5EF4-FFF2-40B4-BE49-F238E27FC236}">
                  <a16:creationId xmlns:a16="http://schemas.microsoft.com/office/drawing/2014/main" id="{E4E2A636-D189-4109-A3A0-21ECB1824823}"/>
                </a:ext>
              </a:extLst>
            </p:cNvPr>
            <p:cNvSpPr/>
            <p:nvPr/>
          </p:nvSpPr>
          <p:spPr bwMode="auto">
            <a:xfrm>
              <a:off x="11392581" y="1789151"/>
              <a:ext cx="326493" cy="708309"/>
            </a:xfrm>
            <a:custGeom>
              <a:avLst/>
              <a:gdLst>
                <a:gd name="T0" fmla="*/ 106 w 201"/>
                <a:gd name="T1" fmla="*/ 30 h 437"/>
                <a:gd name="T2" fmla="*/ 50 w 201"/>
                <a:gd name="T3" fmla="*/ 0 h 437"/>
                <a:gd name="T4" fmla="*/ 0 w 201"/>
                <a:gd name="T5" fmla="*/ 437 h 437"/>
                <a:gd name="T6" fmla="*/ 27 w 201"/>
                <a:gd name="T7" fmla="*/ 437 h 437"/>
                <a:gd name="T8" fmla="*/ 106 w 201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1" h="437">
                  <a:moveTo>
                    <a:pt x="106" y="30"/>
                  </a:moveTo>
                  <a:cubicBezTo>
                    <a:pt x="88" y="16"/>
                    <a:pt x="69" y="6"/>
                    <a:pt x="50" y="0"/>
                  </a:cubicBezTo>
                  <a:cubicBezTo>
                    <a:pt x="70" y="72"/>
                    <a:pt x="106" y="259"/>
                    <a:pt x="0" y="437"/>
                  </a:cubicBezTo>
                  <a:cubicBezTo>
                    <a:pt x="27" y="437"/>
                    <a:pt x="27" y="437"/>
                    <a:pt x="27" y="437"/>
                  </a:cubicBezTo>
                  <a:cubicBezTo>
                    <a:pt x="27" y="437"/>
                    <a:pt x="201" y="244"/>
                    <a:pt x="106" y="3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3" name="ïšḷide">
              <a:extLst>
                <a:ext uri="{FF2B5EF4-FFF2-40B4-BE49-F238E27FC236}">
                  <a16:creationId xmlns:a16="http://schemas.microsoft.com/office/drawing/2014/main" id="{1FE14D5E-5079-4E5E-869A-B11995F84360}"/>
                </a:ext>
              </a:extLst>
            </p:cNvPr>
            <p:cNvSpPr/>
            <p:nvPr/>
          </p:nvSpPr>
          <p:spPr bwMode="auto">
            <a:xfrm>
              <a:off x="10927329" y="1789151"/>
              <a:ext cx="325586" cy="708309"/>
            </a:xfrm>
            <a:custGeom>
              <a:avLst/>
              <a:gdLst>
                <a:gd name="T0" fmla="*/ 95 w 200"/>
                <a:gd name="T1" fmla="*/ 30 h 437"/>
                <a:gd name="T2" fmla="*/ 150 w 200"/>
                <a:gd name="T3" fmla="*/ 0 h 437"/>
                <a:gd name="T4" fmla="*/ 200 w 200"/>
                <a:gd name="T5" fmla="*/ 437 h 437"/>
                <a:gd name="T6" fmla="*/ 173 w 200"/>
                <a:gd name="T7" fmla="*/ 437 h 437"/>
                <a:gd name="T8" fmla="*/ 95 w 200"/>
                <a:gd name="T9" fmla="*/ 3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437">
                  <a:moveTo>
                    <a:pt x="95" y="30"/>
                  </a:moveTo>
                  <a:cubicBezTo>
                    <a:pt x="112" y="16"/>
                    <a:pt x="131" y="6"/>
                    <a:pt x="150" y="0"/>
                  </a:cubicBezTo>
                  <a:cubicBezTo>
                    <a:pt x="130" y="72"/>
                    <a:pt x="94" y="259"/>
                    <a:pt x="200" y="437"/>
                  </a:cubicBezTo>
                  <a:cubicBezTo>
                    <a:pt x="173" y="437"/>
                    <a:pt x="173" y="437"/>
                    <a:pt x="173" y="437"/>
                  </a:cubicBezTo>
                  <a:cubicBezTo>
                    <a:pt x="173" y="437"/>
                    <a:pt x="0" y="244"/>
                    <a:pt x="95" y="30"/>
                  </a:cubicBezTo>
                  <a:close/>
                </a:path>
              </a:pathLst>
            </a:custGeom>
            <a:solidFill>
              <a:srgbClr val="93B5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4" name="îšlïde">
              <a:extLst>
                <a:ext uri="{FF2B5EF4-FFF2-40B4-BE49-F238E27FC236}">
                  <a16:creationId xmlns:a16="http://schemas.microsoft.com/office/drawing/2014/main" id="{529176DA-EB5A-4F53-BB76-DE2D03B8D2C8}"/>
                </a:ext>
              </a:extLst>
            </p:cNvPr>
            <p:cNvSpPr/>
            <p:nvPr/>
          </p:nvSpPr>
          <p:spPr bwMode="auto">
            <a:xfrm>
              <a:off x="11164943" y="2496553"/>
              <a:ext cx="314703" cy="45346"/>
            </a:xfrm>
            <a:custGeom>
              <a:avLst/>
              <a:gdLst>
                <a:gd name="T0" fmla="*/ 0 w 194"/>
                <a:gd name="T1" fmla="*/ 0 h 28"/>
                <a:gd name="T2" fmla="*/ 194 w 194"/>
                <a:gd name="T3" fmla="*/ 0 h 28"/>
                <a:gd name="T4" fmla="*/ 194 w 194"/>
                <a:gd name="T5" fmla="*/ 0 h 28"/>
                <a:gd name="T6" fmla="*/ 194 w 194"/>
                <a:gd name="T7" fmla="*/ 28 h 28"/>
                <a:gd name="T8" fmla="*/ 194 w 194"/>
                <a:gd name="T9" fmla="*/ 28 h 28"/>
                <a:gd name="T10" fmla="*/ 0 w 194"/>
                <a:gd name="T11" fmla="*/ 28 h 28"/>
                <a:gd name="T12" fmla="*/ 0 w 194"/>
                <a:gd name="T13" fmla="*/ 28 h 28"/>
                <a:gd name="T14" fmla="*/ 0 w 194"/>
                <a:gd name="T15" fmla="*/ 0 h 28"/>
                <a:gd name="T16" fmla="*/ 0 w 194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4" h="28">
                  <a:moveTo>
                    <a:pt x="0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5" name="ïs1îḓe">
              <a:extLst>
                <a:ext uri="{FF2B5EF4-FFF2-40B4-BE49-F238E27FC236}">
                  <a16:creationId xmlns:a16="http://schemas.microsoft.com/office/drawing/2014/main" id="{C8A520AB-ACD0-4B0A-A025-6C722F739EEA}"/>
                </a:ext>
              </a:extLst>
            </p:cNvPr>
            <p:cNvSpPr/>
            <p:nvPr/>
          </p:nvSpPr>
          <p:spPr bwMode="auto">
            <a:xfrm>
              <a:off x="11323654" y="2496553"/>
              <a:ext cx="155991" cy="45346"/>
            </a:xfrm>
            <a:custGeom>
              <a:avLst/>
              <a:gdLst>
                <a:gd name="T0" fmla="*/ 96 w 96"/>
                <a:gd name="T1" fmla="*/ 0 h 28"/>
                <a:gd name="T2" fmla="*/ 0 w 96"/>
                <a:gd name="T3" fmla="*/ 0 h 28"/>
                <a:gd name="T4" fmla="*/ 0 w 96"/>
                <a:gd name="T5" fmla="*/ 28 h 28"/>
                <a:gd name="T6" fmla="*/ 96 w 96"/>
                <a:gd name="T7" fmla="*/ 28 h 28"/>
                <a:gd name="T8" fmla="*/ 96 w 96"/>
                <a:gd name="T9" fmla="*/ 28 h 28"/>
                <a:gd name="T10" fmla="*/ 96 w 96"/>
                <a:gd name="T11" fmla="*/ 0 h 28"/>
                <a:gd name="T12" fmla="*/ 96 w 96"/>
                <a:gd name="T13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28">
                  <a:moveTo>
                    <a:pt x="9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rgbClr val="1C66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  <p:sp>
          <p:nvSpPr>
            <p:cNvPr id="96" name="îSļîḍe">
              <a:extLst>
                <a:ext uri="{FF2B5EF4-FFF2-40B4-BE49-F238E27FC236}">
                  <a16:creationId xmlns:a16="http://schemas.microsoft.com/office/drawing/2014/main" id="{D7C8779A-CD8E-4573-9B2A-A159D6BFE997}"/>
                </a:ext>
              </a:extLst>
            </p:cNvPr>
            <p:cNvSpPr/>
            <p:nvPr/>
          </p:nvSpPr>
          <p:spPr bwMode="auto">
            <a:xfrm>
              <a:off x="11322748" y="1761036"/>
              <a:ext cx="156898" cy="736423"/>
            </a:xfrm>
            <a:custGeom>
              <a:avLst/>
              <a:gdLst>
                <a:gd name="T0" fmla="*/ 30 w 97"/>
                <a:gd name="T1" fmla="*/ 3 h 454"/>
                <a:gd name="T2" fmla="*/ 0 w 97"/>
                <a:gd name="T3" fmla="*/ 0 h 454"/>
                <a:gd name="T4" fmla="*/ 0 w 97"/>
                <a:gd name="T5" fmla="*/ 454 h 454"/>
                <a:gd name="T6" fmla="*/ 0 w 97"/>
                <a:gd name="T7" fmla="*/ 454 h 454"/>
                <a:gd name="T8" fmla="*/ 0 w 97"/>
                <a:gd name="T9" fmla="*/ 454 h 454"/>
                <a:gd name="T10" fmla="*/ 21 w 97"/>
                <a:gd name="T11" fmla="*/ 454 h 454"/>
                <a:gd name="T12" fmla="*/ 30 w 97"/>
                <a:gd name="T13" fmla="*/ 3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454">
                  <a:moveTo>
                    <a:pt x="30" y="3"/>
                  </a:moveTo>
                  <a:cubicBezTo>
                    <a:pt x="14" y="0"/>
                    <a:pt x="3" y="0"/>
                    <a:pt x="0" y="0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0" y="454"/>
                    <a:pt x="0" y="454"/>
                    <a:pt x="0" y="454"/>
                  </a:cubicBezTo>
                  <a:cubicBezTo>
                    <a:pt x="21" y="454"/>
                    <a:pt x="21" y="454"/>
                    <a:pt x="21" y="454"/>
                  </a:cubicBezTo>
                  <a:cubicBezTo>
                    <a:pt x="97" y="180"/>
                    <a:pt x="52" y="47"/>
                    <a:pt x="30" y="3"/>
                  </a:cubicBezTo>
                  <a:close/>
                </a:path>
              </a:pathLst>
            </a:custGeom>
            <a:solidFill>
              <a:srgbClr val="5B97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+mn-lt"/>
              </a:endParaRPr>
            </a:p>
          </p:txBody>
        </p:sp>
      </p:grpSp>
      <p:sp>
        <p:nvSpPr>
          <p:cNvPr id="98" name="íṩľíḋê">
            <a:extLst>
              <a:ext uri="{FF2B5EF4-FFF2-40B4-BE49-F238E27FC236}">
                <a16:creationId xmlns:a16="http://schemas.microsoft.com/office/drawing/2014/main" id="{8460C79F-3DDC-4489-99EE-01FA9934CBC1}"/>
              </a:ext>
            </a:extLst>
          </p:cNvPr>
          <p:cNvSpPr/>
          <p:nvPr/>
        </p:nvSpPr>
        <p:spPr bwMode="auto">
          <a:xfrm>
            <a:off x="637329" y="609274"/>
            <a:ext cx="635000" cy="284928"/>
          </a:xfrm>
          <a:custGeom>
            <a:avLst/>
            <a:gdLst>
              <a:gd name="T0" fmla="*/ 311 w 366"/>
              <a:gd name="T1" fmla="*/ 75 h 199"/>
              <a:gd name="T2" fmla="*/ 290 w 366"/>
              <a:gd name="T3" fmla="*/ 24 h 199"/>
              <a:gd name="T4" fmla="*/ 242 w 366"/>
              <a:gd name="T5" fmla="*/ 50 h 199"/>
              <a:gd name="T6" fmla="*/ 196 w 366"/>
              <a:gd name="T7" fmla="*/ 1 h 199"/>
              <a:gd name="T8" fmla="*/ 145 w 366"/>
              <a:gd name="T9" fmla="*/ 44 h 199"/>
              <a:gd name="T10" fmla="*/ 90 w 366"/>
              <a:gd name="T11" fmla="*/ 12 h 199"/>
              <a:gd name="T12" fmla="*/ 33 w 366"/>
              <a:gd name="T13" fmla="*/ 29 h 199"/>
              <a:gd name="T14" fmla="*/ 51 w 366"/>
              <a:gd name="T15" fmla="*/ 79 h 199"/>
              <a:gd name="T16" fmla="*/ 13 w 366"/>
              <a:gd name="T17" fmla="*/ 140 h 199"/>
              <a:gd name="T18" fmla="*/ 85 w 366"/>
              <a:gd name="T19" fmla="*/ 145 h 199"/>
              <a:gd name="T20" fmla="*/ 143 w 366"/>
              <a:gd name="T21" fmla="*/ 199 h 199"/>
              <a:gd name="T22" fmla="*/ 203 w 366"/>
              <a:gd name="T23" fmla="*/ 148 h 199"/>
              <a:gd name="T24" fmla="*/ 247 w 366"/>
              <a:gd name="T25" fmla="*/ 178 h 199"/>
              <a:gd name="T26" fmla="*/ 299 w 366"/>
              <a:gd name="T27" fmla="*/ 177 h 199"/>
              <a:gd name="T28" fmla="*/ 316 w 366"/>
              <a:gd name="T29" fmla="*/ 132 h 199"/>
              <a:gd name="T30" fmla="*/ 352 w 366"/>
              <a:gd name="T31" fmla="*/ 118 h 199"/>
              <a:gd name="T32" fmla="*/ 359 w 366"/>
              <a:gd name="T33" fmla="*/ 82 h 199"/>
              <a:gd name="T34" fmla="*/ 311 w 366"/>
              <a:gd name="T35" fmla="*/ 75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66" h="199">
                <a:moveTo>
                  <a:pt x="311" y="75"/>
                </a:moveTo>
                <a:cubicBezTo>
                  <a:pt x="320" y="57"/>
                  <a:pt x="310" y="31"/>
                  <a:pt x="290" y="24"/>
                </a:cubicBezTo>
                <a:cubicBezTo>
                  <a:pt x="271" y="17"/>
                  <a:pt x="247" y="30"/>
                  <a:pt x="242" y="50"/>
                </a:cubicBezTo>
                <a:cubicBezTo>
                  <a:pt x="242" y="26"/>
                  <a:pt x="221" y="3"/>
                  <a:pt x="196" y="1"/>
                </a:cubicBezTo>
                <a:cubicBezTo>
                  <a:pt x="172" y="0"/>
                  <a:pt x="148" y="19"/>
                  <a:pt x="145" y="44"/>
                </a:cubicBezTo>
                <a:cubicBezTo>
                  <a:pt x="128" y="31"/>
                  <a:pt x="111" y="17"/>
                  <a:pt x="90" y="12"/>
                </a:cubicBezTo>
                <a:cubicBezTo>
                  <a:pt x="70" y="7"/>
                  <a:pt x="45" y="12"/>
                  <a:pt x="33" y="29"/>
                </a:cubicBezTo>
                <a:cubicBezTo>
                  <a:pt x="21" y="46"/>
                  <a:pt x="30" y="76"/>
                  <a:pt x="51" y="79"/>
                </a:cubicBezTo>
                <a:cubicBezTo>
                  <a:pt x="22" y="78"/>
                  <a:pt x="0" y="114"/>
                  <a:pt x="13" y="140"/>
                </a:cubicBezTo>
                <a:cubicBezTo>
                  <a:pt x="26" y="166"/>
                  <a:pt x="68" y="169"/>
                  <a:pt x="85" y="145"/>
                </a:cubicBezTo>
                <a:cubicBezTo>
                  <a:pt x="87" y="174"/>
                  <a:pt x="114" y="198"/>
                  <a:pt x="143" y="199"/>
                </a:cubicBezTo>
                <a:cubicBezTo>
                  <a:pt x="172" y="199"/>
                  <a:pt x="199" y="176"/>
                  <a:pt x="203" y="148"/>
                </a:cubicBezTo>
                <a:cubicBezTo>
                  <a:pt x="217" y="159"/>
                  <a:pt x="231" y="171"/>
                  <a:pt x="247" y="178"/>
                </a:cubicBezTo>
                <a:cubicBezTo>
                  <a:pt x="264" y="185"/>
                  <a:pt x="284" y="186"/>
                  <a:pt x="299" y="177"/>
                </a:cubicBezTo>
                <a:cubicBezTo>
                  <a:pt x="315" y="169"/>
                  <a:pt x="324" y="148"/>
                  <a:pt x="316" y="132"/>
                </a:cubicBezTo>
                <a:cubicBezTo>
                  <a:pt x="329" y="130"/>
                  <a:pt x="343" y="127"/>
                  <a:pt x="352" y="118"/>
                </a:cubicBezTo>
                <a:cubicBezTo>
                  <a:pt x="362" y="109"/>
                  <a:pt x="366" y="93"/>
                  <a:pt x="359" y="82"/>
                </a:cubicBezTo>
                <a:cubicBezTo>
                  <a:pt x="352" y="71"/>
                  <a:pt x="334" y="62"/>
                  <a:pt x="311" y="75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F6C1C4-C6AE-4992-A239-64DA91F0D363}"/>
              </a:ext>
            </a:extLst>
          </p:cNvPr>
          <p:cNvSpPr/>
          <p:nvPr/>
        </p:nvSpPr>
        <p:spPr>
          <a:xfrm>
            <a:off x="2696306" y="1489753"/>
            <a:ext cx="6799385" cy="125376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c. </a:t>
            </a:r>
            <a:r>
              <a:rPr lang="en-US" sz="4000" b="1" dirty="0" err="1"/>
              <a:t>Vì</a:t>
            </a:r>
            <a:r>
              <a:rPr lang="en-US" sz="4000" b="1" dirty="0"/>
              <a:t> </a:t>
            </a:r>
            <a:r>
              <a:rPr lang="en-US" sz="4000" b="1" dirty="0" err="1"/>
              <a:t>sao</a:t>
            </a:r>
            <a:r>
              <a:rPr lang="en-US" sz="4000" b="1" dirty="0"/>
              <a:t> </a:t>
            </a:r>
            <a:r>
              <a:rPr lang="en-US" sz="4000" b="1" dirty="0" err="1"/>
              <a:t>sói</a:t>
            </a:r>
            <a:r>
              <a:rPr lang="en-US" sz="4000" b="1" dirty="0"/>
              <a:t> </a:t>
            </a:r>
            <a:r>
              <a:rPr lang="en-US" sz="4000" b="1" dirty="0" err="1"/>
              <a:t>lúc</a:t>
            </a:r>
            <a:r>
              <a:rPr lang="en-US" sz="4000" b="1" dirty="0"/>
              <a:t> </a:t>
            </a:r>
            <a:r>
              <a:rPr lang="en-US" sz="4000" b="1" dirty="0" err="1"/>
              <a:t>nào</a:t>
            </a:r>
            <a:r>
              <a:rPr lang="en-US" sz="4000" b="1" dirty="0"/>
              <a:t> </a:t>
            </a:r>
            <a:r>
              <a:rPr lang="en-US" sz="4000" b="1" dirty="0" err="1"/>
              <a:t>cũng</a:t>
            </a:r>
            <a:r>
              <a:rPr lang="en-US" sz="4000" b="1" dirty="0"/>
              <a:t> </a:t>
            </a:r>
            <a:r>
              <a:rPr lang="en-US" sz="4000" b="1" dirty="0" err="1"/>
              <a:t>cảm</a:t>
            </a:r>
            <a:r>
              <a:rPr lang="en-US" sz="4000" b="1" dirty="0"/>
              <a:t> </a:t>
            </a:r>
            <a:r>
              <a:rPr lang="en-US" sz="4000" b="1" dirty="0" err="1"/>
              <a:t>thấy</a:t>
            </a:r>
            <a:r>
              <a:rPr lang="en-US" sz="4000" b="1" dirty="0"/>
              <a:t> </a:t>
            </a:r>
            <a:r>
              <a:rPr lang="en-US" sz="4000" b="1" dirty="0" err="1"/>
              <a:t>buồn</a:t>
            </a:r>
            <a:r>
              <a:rPr lang="en-US" sz="4000" b="1" dirty="0"/>
              <a:t> </a:t>
            </a:r>
            <a:r>
              <a:rPr lang="en-US" sz="4000" b="1" dirty="0" err="1"/>
              <a:t>bực</a:t>
            </a:r>
            <a:r>
              <a:rPr lang="en-US" sz="4000" b="1" dirty="0"/>
              <a:t>?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4EF7446B-3D61-4DB0-BD50-010DAFD90B12}"/>
              </a:ext>
            </a:extLst>
          </p:cNvPr>
          <p:cNvSpPr txBox="1"/>
          <p:nvPr/>
        </p:nvSpPr>
        <p:spPr>
          <a:xfrm>
            <a:off x="2984253" y="3182984"/>
            <a:ext cx="6488519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457200" algn="just">
              <a:defRPr/>
            </a:pP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44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88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-17584" y="-15670"/>
            <a:ext cx="12237294" cy="1288577"/>
          </a:xfrm>
          <a:prstGeom prst="rect">
            <a:avLst/>
          </a:prstGeom>
          <a:solidFill>
            <a:srgbClr val="FFFFD5"/>
          </a:solidFill>
          <a:ln>
            <a:solidFill>
              <a:srgbClr val="FFFF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17584" y="5913701"/>
            <a:ext cx="12203723" cy="1123362"/>
            <a:chOff x="-17585" y="5729324"/>
            <a:chExt cx="12203723" cy="1123362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grpSp>
        <p:nvGrpSpPr>
          <p:cNvPr id="76" name="PA_库_组合 5"/>
          <p:cNvGrpSpPr/>
          <p:nvPr>
            <p:custDataLst>
              <p:tags r:id="rId2"/>
            </p:custDataLst>
          </p:nvPr>
        </p:nvGrpSpPr>
        <p:grpSpPr>
          <a:xfrm>
            <a:off x="1724676" y="691054"/>
            <a:ext cx="587835" cy="733599"/>
            <a:chOff x="1836100" y="2332000"/>
            <a:chExt cx="1572829" cy="895643"/>
          </a:xfrm>
        </p:grpSpPr>
        <p:sp>
          <p:nvSpPr>
            <p:cNvPr id="77" name="任意多边形 10"/>
            <p:cNvSpPr/>
            <p:nvPr/>
          </p:nvSpPr>
          <p:spPr>
            <a:xfrm>
              <a:off x="1886559" y="2454748"/>
              <a:ext cx="1522370" cy="697312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  <a:gd name="connsiteX0" fmla="*/ 920229 w 1891187"/>
                <a:gd name="connsiteY0" fmla="*/ 80158 h 828882"/>
                <a:gd name="connsiteX1" fmla="*/ 1760230 w 1891187"/>
                <a:gd name="connsiteY1" fmla="*/ 70373 h 828882"/>
                <a:gd name="connsiteX2" fmla="*/ 1867806 w 1891187"/>
                <a:gd name="connsiteY2" fmla="*/ 801892 h 828882"/>
                <a:gd name="connsiteX3" fmla="*/ 60522 w 1891187"/>
                <a:gd name="connsiteY3" fmla="*/ 769620 h 828882"/>
                <a:gd name="connsiteX4" fmla="*/ 28249 w 1891187"/>
                <a:gd name="connsiteY4" fmla="*/ 102646 h 828882"/>
                <a:gd name="connsiteX0" fmla="*/ 953754 w 2038657"/>
                <a:gd name="connsiteY0" fmla="*/ 80158 h 875087"/>
                <a:gd name="connsiteX1" fmla="*/ 1793755 w 2038657"/>
                <a:gd name="connsiteY1" fmla="*/ 70373 h 875087"/>
                <a:gd name="connsiteX2" fmla="*/ 1901331 w 2038657"/>
                <a:gd name="connsiteY2" fmla="*/ 801892 h 875087"/>
                <a:gd name="connsiteX3" fmla="*/ 37845 w 2038657"/>
                <a:gd name="connsiteY3" fmla="*/ 792108 h 875087"/>
                <a:gd name="connsiteX4" fmla="*/ 61774 w 2038657"/>
                <a:gd name="connsiteY4" fmla="*/ 102646 h 875087"/>
                <a:gd name="connsiteX0" fmla="*/ 984916 w 2069819"/>
                <a:gd name="connsiteY0" fmla="*/ 80158 h 887366"/>
                <a:gd name="connsiteX1" fmla="*/ 1824917 w 2069819"/>
                <a:gd name="connsiteY1" fmla="*/ 70373 h 887366"/>
                <a:gd name="connsiteX2" fmla="*/ 1932493 w 2069819"/>
                <a:gd name="connsiteY2" fmla="*/ 801892 h 887366"/>
                <a:gd name="connsiteX3" fmla="*/ 69007 w 2069819"/>
                <a:gd name="connsiteY3" fmla="*/ 792108 h 887366"/>
                <a:gd name="connsiteX4" fmla="*/ 389999 w 2069819"/>
                <a:gd name="connsiteY4" fmla="*/ 80159 h 887366"/>
                <a:gd name="connsiteX0" fmla="*/ 1007612 w 2092515"/>
                <a:gd name="connsiteY0" fmla="*/ 80158 h 887365"/>
                <a:gd name="connsiteX1" fmla="*/ 1847613 w 2092515"/>
                <a:gd name="connsiteY1" fmla="*/ 70373 h 887365"/>
                <a:gd name="connsiteX2" fmla="*/ 1955189 w 2092515"/>
                <a:gd name="connsiteY2" fmla="*/ 801892 h 887365"/>
                <a:gd name="connsiteX3" fmla="*/ 91703 w 2092515"/>
                <a:gd name="connsiteY3" fmla="*/ 792108 h 887365"/>
                <a:gd name="connsiteX4" fmla="*/ 412695 w 2092515"/>
                <a:gd name="connsiteY4" fmla="*/ 80159 h 887365"/>
                <a:gd name="connsiteX0" fmla="*/ 1087979 w 2172882"/>
                <a:gd name="connsiteY0" fmla="*/ 80158 h 865313"/>
                <a:gd name="connsiteX1" fmla="*/ 1927980 w 2172882"/>
                <a:gd name="connsiteY1" fmla="*/ 70373 h 865313"/>
                <a:gd name="connsiteX2" fmla="*/ 2035556 w 2172882"/>
                <a:gd name="connsiteY2" fmla="*/ 801892 h 865313"/>
                <a:gd name="connsiteX3" fmla="*/ 172070 w 2172882"/>
                <a:gd name="connsiteY3" fmla="*/ 792108 h 865313"/>
                <a:gd name="connsiteX4" fmla="*/ 244170 w 2172882"/>
                <a:gd name="connsiteY4" fmla="*/ 492446 h 865313"/>
                <a:gd name="connsiteX0" fmla="*/ 1043749 w 2128652"/>
                <a:gd name="connsiteY0" fmla="*/ 80158 h 865313"/>
                <a:gd name="connsiteX1" fmla="*/ 1883750 w 2128652"/>
                <a:gd name="connsiteY1" fmla="*/ 70373 h 865313"/>
                <a:gd name="connsiteX2" fmla="*/ 1991326 w 2128652"/>
                <a:gd name="connsiteY2" fmla="*/ 801892 h 865313"/>
                <a:gd name="connsiteX3" fmla="*/ 127840 w 2128652"/>
                <a:gd name="connsiteY3" fmla="*/ 792108 h 865313"/>
                <a:gd name="connsiteX4" fmla="*/ 199940 w 2128652"/>
                <a:gd name="connsiteY4" fmla="*/ 492446 h 865313"/>
                <a:gd name="connsiteX0" fmla="*/ 1078008 w 2162911"/>
                <a:gd name="connsiteY0" fmla="*/ 80158 h 865313"/>
                <a:gd name="connsiteX1" fmla="*/ 1918009 w 2162911"/>
                <a:gd name="connsiteY1" fmla="*/ 70373 h 865313"/>
                <a:gd name="connsiteX2" fmla="*/ 2025585 w 2162911"/>
                <a:gd name="connsiteY2" fmla="*/ 801892 h 865313"/>
                <a:gd name="connsiteX3" fmla="*/ 162099 w 2162911"/>
                <a:gd name="connsiteY3" fmla="*/ 792108 h 865313"/>
                <a:gd name="connsiteX4" fmla="*/ 137854 w 2162911"/>
                <a:gd name="connsiteY4" fmla="*/ 492446 h 865313"/>
                <a:gd name="connsiteX0" fmla="*/ 1042572 w 2127475"/>
                <a:gd name="connsiteY0" fmla="*/ 80158 h 865313"/>
                <a:gd name="connsiteX1" fmla="*/ 1882573 w 2127475"/>
                <a:gd name="connsiteY1" fmla="*/ 70373 h 865313"/>
                <a:gd name="connsiteX2" fmla="*/ 1990149 w 2127475"/>
                <a:gd name="connsiteY2" fmla="*/ 801892 h 865313"/>
                <a:gd name="connsiteX3" fmla="*/ 126663 w 2127475"/>
                <a:gd name="connsiteY3" fmla="*/ 792108 h 865313"/>
                <a:gd name="connsiteX4" fmla="*/ 102418 w 2127475"/>
                <a:gd name="connsiteY4" fmla="*/ 492446 h 865313"/>
                <a:gd name="connsiteX0" fmla="*/ 971813 w 2049582"/>
                <a:gd name="connsiteY0" fmla="*/ 80158 h 878885"/>
                <a:gd name="connsiteX1" fmla="*/ 1811814 w 2049582"/>
                <a:gd name="connsiteY1" fmla="*/ 70373 h 878885"/>
                <a:gd name="connsiteX2" fmla="*/ 1919390 w 2049582"/>
                <a:gd name="connsiteY2" fmla="*/ 801892 h 878885"/>
                <a:gd name="connsiteX3" fmla="*/ 152249 w 2049582"/>
                <a:gd name="connsiteY3" fmla="*/ 822093 h 878885"/>
                <a:gd name="connsiteX4" fmla="*/ 31659 w 2049582"/>
                <a:gd name="connsiteY4" fmla="*/ 492446 h 878885"/>
                <a:gd name="connsiteX0" fmla="*/ 1009140 w 2086909"/>
                <a:gd name="connsiteY0" fmla="*/ 80158 h 878885"/>
                <a:gd name="connsiteX1" fmla="*/ 1849141 w 2086909"/>
                <a:gd name="connsiteY1" fmla="*/ 70373 h 878885"/>
                <a:gd name="connsiteX2" fmla="*/ 1956717 w 2086909"/>
                <a:gd name="connsiteY2" fmla="*/ 801892 h 878885"/>
                <a:gd name="connsiteX3" fmla="*/ 189576 w 2086909"/>
                <a:gd name="connsiteY3" fmla="*/ 822093 h 878885"/>
                <a:gd name="connsiteX4" fmla="*/ 68986 w 2086909"/>
                <a:gd name="connsiteY4" fmla="*/ 492446 h 878885"/>
                <a:gd name="connsiteX0" fmla="*/ 1041174 w 2118943"/>
                <a:gd name="connsiteY0" fmla="*/ 80158 h 872392"/>
                <a:gd name="connsiteX1" fmla="*/ 1881175 w 2118943"/>
                <a:gd name="connsiteY1" fmla="*/ 70373 h 872392"/>
                <a:gd name="connsiteX2" fmla="*/ 1988751 w 2118943"/>
                <a:gd name="connsiteY2" fmla="*/ 801892 h 872392"/>
                <a:gd name="connsiteX3" fmla="*/ 221610 w 2118943"/>
                <a:gd name="connsiteY3" fmla="*/ 822093 h 872392"/>
                <a:gd name="connsiteX4" fmla="*/ 44818 w 2118943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1010281 w 2088050"/>
                <a:gd name="connsiteY0" fmla="*/ 80158 h 872392"/>
                <a:gd name="connsiteX1" fmla="*/ 1850282 w 2088050"/>
                <a:gd name="connsiteY1" fmla="*/ 70373 h 872392"/>
                <a:gd name="connsiteX2" fmla="*/ 1957858 w 2088050"/>
                <a:gd name="connsiteY2" fmla="*/ 801892 h 872392"/>
                <a:gd name="connsiteX3" fmla="*/ 190717 w 2088050"/>
                <a:gd name="connsiteY3" fmla="*/ 822093 h 872392"/>
                <a:gd name="connsiteX4" fmla="*/ 13925 w 2088050"/>
                <a:gd name="connsiteY4" fmla="*/ 612383 h 872392"/>
                <a:gd name="connsiteX0" fmla="*/ 996356 w 2074125"/>
                <a:gd name="connsiteY0" fmla="*/ 80158 h 861823"/>
                <a:gd name="connsiteX1" fmla="*/ 1836357 w 2074125"/>
                <a:gd name="connsiteY1" fmla="*/ 70373 h 861823"/>
                <a:gd name="connsiteX2" fmla="*/ 1943933 w 2074125"/>
                <a:gd name="connsiteY2" fmla="*/ 801892 h 861823"/>
                <a:gd name="connsiteX3" fmla="*/ 176792 w 2074125"/>
                <a:gd name="connsiteY3" fmla="*/ 822093 h 861823"/>
                <a:gd name="connsiteX4" fmla="*/ 0 w 2074125"/>
                <a:gd name="connsiteY4" fmla="*/ 612383 h 861823"/>
                <a:gd name="connsiteX0" fmla="*/ 996356 w 1970804"/>
                <a:gd name="connsiteY0" fmla="*/ 80158 h 823168"/>
                <a:gd name="connsiteX1" fmla="*/ 1836357 w 1970804"/>
                <a:gd name="connsiteY1" fmla="*/ 70373 h 823168"/>
                <a:gd name="connsiteX2" fmla="*/ 1943933 w 1970804"/>
                <a:gd name="connsiteY2" fmla="*/ 801892 h 823168"/>
                <a:gd name="connsiteX3" fmla="*/ 176792 w 1970804"/>
                <a:gd name="connsiteY3" fmla="*/ 822093 h 823168"/>
                <a:gd name="connsiteX4" fmla="*/ 0 w 1970804"/>
                <a:gd name="connsiteY4" fmla="*/ 612383 h 823168"/>
                <a:gd name="connsiteX0" fmla="*/ 1010802 w 1991303"/>
                <a:gd name="connsiteY0" fmla="*/ 81745 h 843471"/>
                <a:gd name="connsiteX1" fmla="*/ 1850803 w 1991303"/>
                <a:gd name="connsiteY1" fmla="*/ 71960 h 843471"/>
                <a:gd name="connsiteX2" fmla="*/ 1966407 w 1991303"/>
                <a:gd name="connsiteY2" fmla="*/ 825967 h 843471"/>
                <a:gd name="connsiteX3" fmla="*/ 191238 w 1991303"/>
                <a:gd name="connsiteY3" fmla="*/ 823680 h 843471"/>
                <a:gd name="connsiteX4" fmla="*/ 14446 w 1991303"/>
                <a:gd name="connsiteY4" fmla="*/ 613970 h 843471"/>
                <a:gd name="connsiteX0" fmla="*/ 1009760 w 1978344"/>
                <a:gd name="connsiteY0" fmla="*/ 81745 h 843471"/>
                <a:gd name="connsiteX1" fmla="*/ 1849761 w 1978344"/>
                <a:gd name="connsiteY1" fmla="*/ 71960 h 843471"/>
                <a:gd name="connsiteX2" fmla="*/ 1949307 w 1978344"/>
                <a:gd name="connsiteY2" fmla="*/ 825967 h 843471"/>
                <a:gd name="connsiteX3" fmla="*/ 190196 w 1978344"/>
                <a:gd name="connsiteY3" fmla="*/ 823680 h 843471"/>
                <a:gd name="connsiteX4" fmla="*/ 13404 w 1978344"/>
                <a:gd name="connsiteY4" fmla="*/ 613970 h 843471"/>
                <a:gd name="connsiteX0" fmla="*/ 996356 w 1964940"/>
                <a:gd name="connsiteY0" fmla="*/ 81745 h 840320"/>
                <a:gd name="connsiteX1" fmla="*/ 1836357 w 1964940"/>
                <a:gd name="connsiteY1" fmla="*/ 71960 h 840320"/>
                <a:gd name="connsiteX2" fmla="*/ 1935903 w 1964940"/>
                <a:gd name="connsiteY2" fmla="*/ 825967 h 840320"/>
                <a:gd name="connsiteX3" fmla="*/ 176792 w 1964940"/>
                <a:gd name="connsiteY3" fmla="*/ 823680 h 840320"/>
                <a:gd name="connsiteX4" fmla="*/ 0 w 1964940"/>
                <a:gd name="connsiteY4" fmla="*/ 613970 h 840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64940" h="840320">
                  <a:moveTo>
                    <a:pt x="996356" y="81745"/>
                  </a:moveTo>
                  <a:cubicBezTo>
                    <a:pt x="1634643" y="6441"/>
                    <a:pt x="1679766" y="-52077"/>
                    <a:pt x="1836357" y="71960"/>
                  </a:cubicBezTo>
                  <a:cubicBezTo>
                    <a:pt x="1992948" y="195997"/>
                    <a:pt x="1979663" y="813122"/>
                    <a:pt x="1935903" y="825967"/>
                  </a:cubicBezTo>
                  <a:cubicBezTo>
                    <a:pt x="1892143" y="838812"/>
                    <a:pt x="282666" y="851518"/>
                    <a:pt x="176792" y="823680"/>
                  </a:cubicBezTo>
                  <a:cubicBezTo>
                    <a:pt x="70918" y="795842"/>
                    <a:pt x="51561" y="817904"/>
                    <a:pt x="0" y="613970"/>
                  </a:cubicBezTo>
                </a:path>
              </a:pathLst>
            </a:custGeom>
            <a:pattFill prst="wdDnDiag">
              <a:fgClr>
                <a:srgbClr val="F59C1F"/>
              </a:fgClr>
              <a:bgClr>
                <a:schemeClr val="bg1"/>
              </a:bgClr>
            </a:patt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8" name="任意多边形 11"/>
            <p:cNvSpPr/>
            <p:nvPr/>
          </p:nvSpPr>
          <p:spPr>
            <a:xfrm>
              <a:off x="1836100" y="2454748"/>
              <a:ext cx="1456448" cy="652929"/>
            </a:xfrm>
            <a:custGeom>
              <a:avLst/>
              <a:gdLst>
                <a:gd name="connsiteX0" fmla="*/ 322139 w 2227747"/>
                <a:gd name="connsiteY0" fmla="*/ 93920 h 873265"/>
                <a:gd name="connsiteX1" fmla="*/ 1892756 w 2227747"/>
                <a:gd name="connsiteY1" fmla="*/ 61647 h 873265"/>
                <a:gd name="connsiteX2" fmla="*/ 2086393 w 2227747"/>
                <a:gd name="connsiteY2" fmla="*/ 803924 h 873265"/>
                <a:gd name="connsiteX3" fmla="*/ 193048 w 2227747"/>
                <a:gd name="connsiteY3" fmla="*/ 760894 h 873265"/>
                <a:gd name="connsiteX4" fmla="*/ 160775 w 2227747"/>
                <a:gd name="connsiteY4" fmla="*/ 93920 h 873265"/>
                <a:gd name="connsiteX0" fmla="*/ 231302 w 2136910"/>
                <a:gd name="connsiteY0" fmla="*/ 93920 h 850131"/>
                <a:gd name="connsiteX1" fmla="*/ 1801919 w 2136910"/>
                <a:gd name="connsiteY1" fmla="*/ 61647 h 850131"/>
                <a:gd name="connsiteX2" fmla="*/ 1995556 w 2136910"/>
                <a:gd name="connsiteY2" fmla="*/ 803924 h 850131"/>
                <a:gd name="connsiteX3" fmla="*/ 102211 w 2136910"/>
                <a:gd name="connsiteY3" fmla="*/ 760894 h 850131"/>
                <a:gd name="connsiteX4" fmla="*/ 69938 w 2136910"/>
                <a:gd name="connsiteY4" fmla="*/ 93920 h 850131"/>
                <a:gd name="connsiteX0" fmla="*/ 231302 w 2027630"/>
                <a:gd name="connsiteY0" fmla="*/ 93920 h 813269"/>
                <a:gd name="connsiteX1" fmla="*/ 1801919 w 2027630"/>
                <a:gd name="connsiteY1" fmla="*/ 61647 h 813269"/>
                <a:gd name="connsiteX2" fmla="*/ 1995556 w 2027630"/>
                <a:gd name="connsiteY2" fmla="*/ 803924 h 813269"/>
                <a:gd name="connsiteX3" fmla="*/ 102211 w 2027630"/>
                <a:gd name="connsiteY3" fmla="*/ 760894 h 813269"/>
                <a:gd name="connsiteX4" fmla="*/ 69938 w 2027630"/>
                <a:gd name="connsiteY4" fmla="*/ 93920 h 813269"/>
                <a:gd name="connsiteX0" fmla="*/ 316247 w 2059225"/>
                <a:gd name="connsiteY0" fmla="*/ 93133 h 831662"/>
                <a:gd name="connsiteX1" fmla="*/ 1886864 w 2059225"/>
                <a:gd name="connsiteY1" fmla="*/ 60860 h 831662"/>
                <a:gd name="connsiteX2" fmla="*/ 1994440 w 2059225"/>
                <a:gd name="connsiteY2" fmla="*/ 792379 h 831662"/>
                <a:gd name="connsiteX3" fmla="*/ 187156 w 2059225"/>
                <a:gd name="connsiteY3" fmla="*/ 760107 h 831662"/>
                <a:gd name="connsiteX4" fmla="*/ 154883 w 2059225"/>
                <a:gd name="connsiteY4" fmla="*/ 93133 h 831662"/>
                <a:gd name="connsiteX0" fmla="*/ 316247 w 2006487"/>
                <a:gd name="connsiteY0" fmla="*/ 60598 h 799127"/>
                <a:gd name="connsiteX1" fmla="*/ 1886864 w 2006487"/>
                <a:gd name="connsiteY1" fmla="*/ 28325 h 799127"/>
                <a:gd name="connsiteX2" fmla="*/ 1994440 w 2006487"/>
                <a:gd name="connsiteY2" fmla="*/ 759844 h 799127"/>
                <a:gd name="connsiteX3" fmla="*/ 187156 w 2006487"/>
                <a:gd name="connsiteY3" fmla="*/ 727572 h 799127"/>
                <a:gd name="connsiteX4" fmla="*/ 154883 w 2006487"/>
                <a:gd name="connsiteY4" fmla="*/ 60598 h 799127"/>
                <a:gd name="connsiteX0" fmla="*/ 235854 w 1926094"/>
                <a:gd name="connsiteY0" fmla="*/ 60598 h 786834"/>
                <a:gd name="connsiteX1" fmla="*/ 1806471 w 1926094"/>
                <a:gd name="connsiteY1" fmla="*/ 28325 h 786834"/>
                <a:gd name="connsiteX2" fmla="*/ 1914047 w 1926094"/>
                <a:gd name="connsiteY2" fmla="*/ 759844 h 786834"/>
                <a:gd name="connsiteX3" fmla="*/ 106763 w 1926094"/>
                <a:gd name="connsiteY3" fmla="*/ 727572 h 786834"/>
                <a:gd name="connsiteX4" fmla="*/ 74490 w 1926094"/>
                <a:gd name="connsiteY4" fmla="*/ 60598 h 786834"/>
                <a:gd name="connsiteX0" fmla="*/ 189613 w 1879853"/>
                <a:gd name="connsiteY0" fmla="*/ 60598 h 786834"/>
                <a:gd name="connsiteX1" fmla="*/ 1760230 w 1879853"/>
                <a:gd name="connsiteY1" fmla="*/ 28325 h 786834"/>
                <a:gd name="connsiteX2" fmla="*/ 1867806 w 1879853"/>
                <a:gd name="connsiteY2" fmla="*/ 759844 h 786834"/>
                <a:gd name="connsiteX3" fmla="*/ 60522 w 1879853"/>
                <a:gd name="connsiteY3" fmla="*/ 727572 h 786834"/>
                <a:gd name="connsiteX4" fmla="*/ 28249 w 1879853"/>
                <a:gd name="connsiteY4" fmla="*/ 60598 h 786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9853" h="786834">
                  <a:moveTo>
                    <a:pt x="189613" y="60598"/>
                  </a:moveTo>
                  <a:cubicBezTo>
                    <a:pt x="827900" y="-14706"/>
                    <a:pt x="1663411" y="-12912"/>
                    <a:pt x="1760230" y="28325"/>
                  </a:cubicBezTo>
                  <a:cubicBezTo>
                    <a:pt x="1857049" y="69562"/>
                    <a:pt x="1903665" y="729364"/>
                    <a:pt x="1867806" y="759844"/>
                  </a:cubicBezTo>
                  <a:cubicBezTo>
                    <a:pt x="1831947" y="790324"/>
                    <a:pt x="141204" y="811840"/>
                    <a:pt x="60522" y="727572"/>
                  </a:cubicBezTo>
                  <a:cubicBezTo>
                    <a:pt x="-20160" y="643304"/>
                    <a:pt x="-8507" y="399464"/>
                    <a:pt x="28249" y="60598"/>
                  </a:cubicBezTo>
                </a:path>
              </a:pathLst>
            </a:custGeom>
            <a:solidFill>
              <a:schemeClr val="bg1"/>
            </a:solidFill>
            <a:ln w="25400" cap="rnd">
              <a:solidFill>
                <a:srgbClr val="F59C1F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9" name="文本框 12"/>
            <p:cNvSpPr txBox="1"/>
            <p:nvPr/>
          </p:nvSpPr>
          <p:spPr>
            <a:xfrm>
              <a:off x="2222349" y="2332000"/>
              <a:ext cx="756775" cy="8956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5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59C1F"/>
                  </a:solidFill>
                  <a:effectLst/>
                  <a:uLnTx/>
                  <a:uFillTx/>
                  <a:latin typeface="Calibri Light"/>
                  <a:ea typeface="方正静蕾简体" panose="02000000000000000000" pitchFamily="2" charset="-122"/>
                  <a:cs typeface="+mn-cs"/>
                </a:rPr>
                <a:t>4</a:t>
              </a:r>
            </a:p>
          </p:txBody>
        </p:sp>
      </p:grpSp>
      <p:sp>
        <p:nvSpPr>
          <p:cNvPr id="80" name="Rectangle 79"/>
          <p:cNvSpPr/>
          <p:nvPr/>
        </p:nvSpPr>
        <p:spPr>
          <a:xfrm>
            <a:off x="2456869" y="741617"/>
            <a:ext cx="97628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Viết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vào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vở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trả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lời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cho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câu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hỏi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c ở </a:t>
            </a:r>
            <a:r>
              <a:rPr kumimoji="0" lang="en-US" altLang="zh-C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mục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 Light"/>
                <a:ea typeface="inpin heiti" charset="-122"/>
                <a:cs typeface="Times New Roman" panose="02020603050405020304" pitchFamily="18" charset="0"/>
              </a:rPr>
              <a:t> 3 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/>
              <a:ea typeface="inpin heiti" charset="-122"/>
              <a:cs typeface="Times New Roman" panose="02020603050405020304" pitchFamily="18" charset="0"/>
            </a:endParaRPr>
          </a:p>
        </p:txBody>
      </p:sp>
      <p:grpSp>
        <p:nvGrpSpPr>
          <p:cNvPr id="19" name="组合 1"/>
          <p:cNvGrpSpPr/>
          <p:nvPr/>
        </p:nvGrpSpPr>
        <p:grpSpPr>
          <a:xfrm>
            <a:off x="1354129" y="1774794"/>
            <a:ext cx="9513228" cy="2747409"/>
            <a:chOff x="1354129" y="1774794"/>
            <a:chExt cx="9513228" cy="2747409"/>
          </a:xfrm>
        </p:grpSpPr>
        <p:pic>
          <p:nvPicPr>
            <p:cNvPr id="20" name="图片 2">
              <a:extLst>
                <a:ext uri="{FF2B5EF4-FFF2-40B4-BE49-F238E27FC236}">
                  <a16:creationId xmlns:a16="http://schemas.microsoft.com/office/drawing/2014/main" id="{08154B51-01D4-4435-9FA8-6C5220E38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456868" y="2030194"/>
              <a:ext cx="8410489" cy="1372660"/>
            </a:xfrm>
            <a:prstGeom prst="rect">
              <a:avLst/>
            </a:prstGeom>
          </p:spPr>
        </p:pic>
        <p:pic>
          <p:nvPicPr>
            <p:cNvPr id="21" name="图片 3">
              <a:extLst>
                <a:ext uri="{FF2B5EF4-FFF2-40B4-BE49-F238E27FC236}">
                  <a16:creationId xmlns:a16="http://schemas.microsoft.com/office/drawing/2014/main" id="{EC401102-F7EB-4883-81E7-4FF23F6E3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69014" y="3335552"/>
              <a:ext cx="8587865" cy="1186651"/>
            </a:xfrm>
            <a:prstGeom prst="rect">
              <a:avLst/>
            </a:prstGeom>
          </p:spPr>
        </p:pic>
        <p:sp>
          <p:nvSpPr>
            <p:cNvPr id="22" name="文本框 4">
              <a:extLst>
                <a:ext uri="{FF2B5EF4-FFF2-40B4-BE49-F238E27FC236}">
                  <a16:creationId xmlns:a16="http://schemas.microsoft.com/office/drawing/2014/main" id="{A0FBA709-7ADA-4829-B5FC-963396AEC836}"/>
                </a:ext>
              </a:extLst>
            </p:cNvPr>
            <p:cNvSpPr txBox="1"/>
            <p:nvPr/>
          </p:nvSpPr>
          <p:spPr>
            <a:xfrm>
              <a:off x="2583544" y="2737685"/>
              <a:ext cx="728593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457200" algn="ctr">
                <a:defRPr/>
              </a:pPr>
              <a:r>
                <a:rPr lang="en-US" sz="360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Sói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lúc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buồn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bực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ta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không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dirty="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3600" dirty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err="1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sz="360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smtClean="0"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bè.</a:t>
              </a:r>
              <a:endParaRPr lang="en-US" sz="36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23" name="图片 23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043" t="11379" r="20842" b="8142"/>
            <a:stretch/>
          </p:blipFill>
          <p:spPr>
            <a:xfrm>
              <a:off x="1354129" y="1774794"/>
              <a:ext cx="1595489" cy="2372778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252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87560" y="1561008"/>
            <a:ext cx="12071437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Sói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lúc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nào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cũng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cảm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buồn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bực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251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vì</a:t>
            </a:r>
            <a:r>
              <a:rPr kumimoji="0" lang="en-US" sz="4251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075751" y="2526790"/>
            <a:ext cx="9941351" cy="746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377"/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anh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ta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không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bạn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251" b="1" dirty="0" err="1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bè</a:t>
            </a:r>
            <a:r>
              <a:rPr lang="en-US" sz="4251" b="1" dirty="0">
                <a:solidFill>
                  <a:srgbClr val="1F497D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kumimoji="0" lang="en-US" sz="4251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96986" y="4265642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Cần chú ý gì khi viết chữ đầu câu?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611833" y="1960392"/>
            <a:ext cx="648251" cy="212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096986" y="4225485"/>
            <a:ext cx="7536872" cy="58474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Cuối câu có dấu gì?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7055260" y="2393313"/>
            <a:ext cx="275799" cy="66770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96986" y="3979263"/>
            <a:ext cx="8002540" cy="10771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03" tIns="45703" rIns="91403" bIns="45703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ý: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lùi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dấu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chấm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0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>
            <a:extLst>
              <a:ext uri="{FF2B5EF4-FFF2-40B4-BE49-F238E27FC236}">
                <a16:creationId xmlns:a16="http://schemas.microsoft.com/office/drawing/2014/main" id="{41E1AC27-E408-435C-982C-6EF38066C175}"/>
              </a:ext>
            </a:extLst>
          </p:cNvPr>
          <p:cNvGrpSpPr/>
          <p:nvPr/>
        </p:nvGrpSpPr>
        <p:grpSpPr>
          <a:xfrm>
            <a:off x="0" y="3812345"/>
            <a:ext cx="12192000" cy="3045655"/>
            <a:chOff x="0" y="3812345"/>
            <a:chExt cx="12192000" cy="3045655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D4D0905E-FD42-4FDD-AC47-20C23EF5E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5590"/>
            <a:stretch/>
          </p:blipFill>
          <p:spPr>
            <a:xfrm>
              <a:off x="0" y="3812345"/>
              <a:ext cx="6858000" cy="3045655"/>
            </a:xfrm>
            <a:prstGeom prst="rect">
              <a:avLst/>
            </a:prstGeom>
          </p:spPr>
        </p:pic>
        <p:pic>
          <p:nvPicPr>
            <p:cNvPr id="201" name="图片 200">
              <a:extLst>
                <a:ext uri="{FF2B5EF4-FFF2-40B4-BE49-F238E27FC236}">
                  <a16:creationId xmlns:a16="http://schemas.microsoft.com/office/drawing/2014/main" id="{499EF00E-08C9-4620-81CC-D24D39124A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9700" b="100000" l="0" r="100000"/>
                      </a14:imgEffect>
                      <a14:imgEffect>
                        <a14:saturation sat="69000"/>
                      </a14:imgEffect>
                      <a14:imgEffect>
                        <a14:brightnessContrast bright="10000" contras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222" t="55590"/>
            <a:stretch/>
          </p:blipFill>
          <p:spPr>
            <a:xfrm flipH="1">
              <a:off x="6858000" y="3812345"/>
              <a:ext cx="5334000" cy="3045655"/>
            </a:xfrm>
            <a:prstGeom prst="rect">
              <a:avLst/>
            </a:prstGeom>
          </p:spPr>
        </p:pic>
      </p:grpSp>
      <p:sp>
        <p:nvSpPr>
          <p:cNvPr id="190" name="îṩ1iďê">
            <a:extLst>
              <a:ext uri="{FF2B5EF4-FFF2-40B4-BE49-F238E27FC236}">
                <a16:creationId xmlns:a16="http://schemas.microsoft.com/office/drawing/2014/main" id="{4C1A8ED8-A0A2-453A-B619-5F0D965DBFD0}"/>
              </a:ext>
            </a:extLst>
          </p:cNvPr>
          <p:cNvSpPr/>
          <p:nvPr/>
        </p:nvSpPr>
        <p:spPr bwMode="auto">
          <a:xfrm>
            <a:off x="9204826" y="2942563"/>
            <a:ext cx="2052638" cy="787400"/>
          </a:xfrm>
          <a:custGeom>
            <a:avLst/>
            <a:gdLst>
              <a:gd name="T0" fmla="*/ 36 w 622"/>
              <a:gd name="T1" fmla="*/ 187 h 239"/>
              <a:gd name="T2" fmla="*/ 40 w 622"/>
              <a:gd name="T3" fmla="*/ 187 h 239"/>
              <a:gd name="T4" fmla="*/ 40 w 622"/>
              <a:gd name="T5" fmla="*/ 182 h 239"/>
              <a:gd name="T6" fmla="*/ 71 w 622"/>
              <a:gd name="T7" fmla="*/ 150 h 239"/>
              <a:gd name="T8" fmla="*/ 94 w 622"/>
              <a:gd name="T9" fmla="*/ 159 h 239"/>
              <a:gd name="T10" fmla="*/ 121 w 622"/>
              <a:gd name="T11" fmla="*/ 145 h 239"/>
              <a:gd name="T12" fmla="*/ 148 w 622"/>
              <a:gd name="T13" fmla="*/ 158 h 239"/>
              <a:gd name="T14" fmla="*/ 163 w 622"/>
              <a:gd name="T15" fmla="*/ 152 h 239"/>
              <a:gd name="T16" fmla="*/ 164 w 622"/>
              <a:gd name="T17" fmla="*/ 152 h 239"/>
              <a:gd name="T18" fmla="*/ 163 w 622"/>
              <a:gd name="T19" fmla="*/ 149 h 239"/>
              <a:gd name="T20" fmla="*/ 196 w 622"/>
              <a:gd name="T21" fmla="*/ 116 h 239"/>
              <a:gd name="T22" fmla="*/ 216 w 622"/>
              <a:gd name="T23" fmla="*/ 123 h 239"/>
              <a:gd name="T24" fmla="*/ 242 w 622"/>
              <a:gd name="T25" fmla="*/ 102 h 239"/>
              <a:gd name="T26" fmla="*/ 255 w 622"/>
              <a:gd name="T27" fmla="*/ 105 h 239"/>
              <a:gd name="T28" fmla="*/ 255 w 622"/>
              <a:gd name="T29" fmla="*/ 100 h 239"/>
              <a:gd name="T30" fmla="*/ 306 w 622"/>
              <a:gd name="T31" fmla="*/ 49 h 239"/>
              <a:gd name="T32" fmla="*/ 328 w 622"/>
              <a:gd name="T33" fmla="*/ 54 h 239"/>
              <a:gd name="T34" fmla="*/ 388 w 622"/>
              <a:gd name="T35" fmla="*/ 0 h 239"/>
              <a:gd name="T36" fmla="*/ 448 w 622"/>
              <a:gd name="T37" fmla="*/ 59 h 239"/>
              <a:gd name="T38" fmla="*/ 452 w 622"/>
              <a:gd name="T39" fmla="*/ 59 h 239"/>
              <a:gd name="T40" fmla="*/ 498 w 622"/>
              <a:gd name="T41" fmla="*/ 91 h 239"/>
              <a:gd name="T42" fmla="*/ 531 w 622"/>
              <a:gd name="T43" fmla="*/ 126 h 239"/>
              <a:gd name="T44" fmla="*/ 530 w 622"/>
              <a:gd name="T45" fmla="*/ 136 h 239"/>
              <a:gd name="T46" fmla="*/ 542 w 622"/>
              <a:gd name="T47" fmla="*/ 134 h 239"/>
              <a:gd name="T48" fmla="*/ 582 w 622"/>
              <a:gd name="T49" fmla="*/ 174 h 239"/>
              <a:gd name="T50" fmla="*/ 579 w 622"/>
              <a:gd name="T51" fmla="*/ 188 h 239"/>
              <a:gd name="T52" fmla="*/ 586 w 622"/>
              <a:gd name="T53" fmla="*/ 187 h 239"/>
              <a:gd name="T54" fmla="*/ 622 w 622"/>
              <a:gd name="T55" fmla="*/ 213 h 239"/>
              <a:gd name="T56" fmla="*/ 592 w 622"/>
              <a:gd name="T57" fmla="*/ 239 h 239"/>
              <a:gd name="T58" fmla="*/ 592 w 622"/>
              <a:gd name="T59" fmla="*/ 239 h 239"/>
              <a:gd name="T60" fmla="*/ 36 w 622"/>
              <a:gd name="T61" fmla="*/ 239 h 239"/>
              <a:gd name="T62" fmla="*/ 0 w 622"/>
              <a:gd name="T63" fmla="*/ 213 h 239"/>
              <a:gd name="T64" fmla="*/ 36 w 622"/>
              <a:gd name="T65" fmla="*/ 187 h 2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22" h="239">
                <a:moveTo>
                  <a:pt x="36" y="187"/>
                </a:moveTo>
                <a:cubicBezTo>
                  <a:pt x="38" y="187"/>
                  <a:pt x="39" y="187"/>
                  <a:pt x="40" y="187"/>
                </a:cubicBezTo>
                <a:cubicBezTo>
                  <a:pt x="40" y="186"/>
                  <a:pt x="40" y="184"/>
                  <a:pt x="40" y="182"/>
                </a:cubicBezTo>
                <a:cubicBezTo>
                  <a:pt x="40" y="164"/>
                  <a:pt x="54" y="150"/>
                  <a:pt x="71" y="150"/>
                </a:cubicBezTo>
                <a:cubicBezTo>
                  <a:pt x="80" y="150"/>
                  <a:pt x="88" y="154"/>
                  <a:pt x="94" y="159"/>
                </a:cubicBezTo>
                <a:cubicBezTo>
                  <a:pt x="100" y="151"/>
                  <a:pt x="110" y="145"/>
                  <a:pt x="121" y="145"/>
                </a:cubicBezTo>
                <a:cubicBezTo>
                  <a:pt x="132" y="145"/>
                  <a:pt x="142" y="150"/>
                  <a:pt x="148" y="158"/>
                </a:cubicBezTo>
                <a:cubicBezTo>
                  <a:pt x="152" y="155"/>
                  <a:pt x="157" y="152"/>
                  <a:pt x="163" y="152"/>
                </a:cubicBezTo>
                <a:cubicBezTo>
                  <a:pt x="163" y="152"/>
                  <a:pt x="163" y="152"/>
                  <a:pt x="164" y="152"/>
                </a:cubicBezTo>
                <a:cubicBezTo>
                  <a:pt x="164" y="151"/>
                  <a:pt x="163" y="150"/>
                  <a:pt x="163" y="149"/>
                </a:cubicBezTo>
                <a:cubicBezTo>
                  <a:pt x="163" y="131"/>
                  <a:pt x="178" y="116"/>
                  <a:pt x="196" y="116"/>
                </a:cubicBezTo>
                <a:cubicBezTo>
                  <a:pt x="203" y="116"/>
                  <a:pt x="210" y="119"/>
                  <a:pt x="216" y="123"/>
                </a:cubicBezTo>
                <a:cubicBezTo>
                  <a:pt x="219" y="111"/>
                  <a:pt x="229" y="102"/>
                  <a:pt x="242" y="102"/>
                </a:cubicBezTo>
                <a:cubicBezTo>
                  <a:pt x="247" y="102"/>
                  <a:pt x="251" y="103"/>
                  <a:pt x="255" y="105"/>
                </a:cubicBezTo>
                <a:cubicBezTo>
                  <a:pt x="255" y="103"/>
                  <a:pt x="255" y="101"/>
                  <a:pt x="255" y="100"/>
                </a:cubicBezTo>
                <a:cubicBezTo>
                  <a:pt x="255" y="71"/>
                  <a:pt x="277" y="49"/>
                  <a:pt x="306" y="49"/>
                </a:cubicBezTo>
                <a:cubicBezTo>
                  <a:pt x="314" y="49"/>
                  <a:pt x="321" y="51"/>
                  <a:pt x="328" y="54"/>
                </a:cubicBezTo>
                <a:cubicBezTo>
                  <a:pt x="331" y="24"/>
                  <a:pt x="357" y="0"/>
                  <a:pt x="388" y="0"/>
                </a:cubicBezTo>
                <a:cubicBezTo>
                  <a:pt x="421" y="0"/>
                  <a:pt x="448" y="27"/>
                  <a:pt x="448" y="59"/>
                </a:cubicBezTo>
                <a:cubicBezTo>
                  <a:pt x="450" y="59"/>
                  <a:pt x="451" y="59"/>
                  <a:pt x="452" y="59"/>
                </a:cubicBezTo>
                <a:cubicBezTo>
                  <a:pt x="473" y="59"/>
                  <a:pt x="491" y="72"/>
                  <a:pt x="498" y="91"/>
                </a:cubicBezTo>
                <a:cubicBezTo>
                  <a:pt x="516" y="92"/>
                  <a:pt x="531" y="107"/>
                  <a:pt x="531" y="126"/>
                </a:cubicBezTo>
                <a:cubicBezTo>
                  <a:pt x="531" y="129"/>
                  <a:pt x="530" y="133"/>
                  <a:pt x="530" y="136"/>
                </a:cubicBezTo>
                <a:cubicBezTo>
                  <a:pt x="534" y="135"/>
                  <a:pt x="538" y="134"/>
                  <a:pt x="542" y="134"/>
                </a:cubicBezTo>
                <a:cubicBezTo>
                  <a:pt x="564" y="134"/>
                  <a:pt x="582" y="152"/>
                  <a:pt x="582" y="174"/>
                </a:cubicBezTo>
                <a:cubicBezTo>
                  <a:pt x="582" y="179"/>
                  <a:pt x="581" y="183"/>
                  <a:pt x="579" y="188"/>
                </a:cubicBezTo>
                <a:cubicBezTo>
                  <a:pt x="581" y="187"/>
                  <a:pt x="584" y="187"/>
                  <a:pt x="586" y="187"/>
                </a:cubicBezTo>
                <a:cubicBezTo>
                  <a:pt x="606" y="187"/>
                  <a:pt x="622" y="199"/>
                  <a:pt x="622" y="213"/>
                </a:cubicBezTo>
                <a:cubicBezTo>
                  <a:pt x="622" y="226"/>
                  <a:pt x="609" y="237"/>
                  <a:pt x="592" y="239"/>
                </a:cubicBezTo>
                <a:cubicBezTo>
                  <a:pt x="592" y="239"/>
                  <a:pt x="592" y="239"/>
                  <a:pt x="592" y="239"/>
                </a:cubicBezTo>
                <a:cubicBezTo>
                  <a:pt x="36" y="239"/>
                  <a:pt x="36" y="239"/>
                  <a:pt x="36" y="239"/>
                </a:cubicBezTo>
                <a:cubicBezTo>
                  <a:pt x="16" y="239"/>
                  <a:pt x="0" y="228"/>
                  <a:pt x="0" y="213"/>
                </a:cubicBezTo>
                <a:cubicBezTo>
                  <a:pt x="0" y="199"/>
                  <a:pt x="16" y="187"/>
                  <a:pt x="36" y="1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1" name="íşļîďe">
            <a:extLst>
              <a:ext uri="{FF2B5EF4-FFF2-40B4-BE49-F238E27FC236}">
                <a16:creationId xmlns:a16="http://schemas.microsoft.com/office/drawing/2014/main" id="{3648BE1D-CE1E-446F-A1FE-B961EE90D68D}"/>
              </a:ext>
            </a:extLst>
          </p:cNvPr>
          <p:cNvSpPr/>
          <p:nvPr/>
        </p:nvSpPr>
        <p:spPr bwMode="auto">
          <a:xfrm>
            <a:off x="7967662" y="1475578"/>
            <a:ext cx="1139762" cy="436851"/>
          </a:xfrm>
          <a:custGeom>
            <a:avLst/>
            <a:gdLst>
              <a:gd name="T0" fmla="*/ 445 w 472"/>
              <a:gd name="T1" fmla="*/ 142 h 181"/>
              <a:gd name="T2" fmla="*/ 442 w 472"/>
              <a:gd name="T3" fmla="*/ 142 h 181"/>
              <a:gd name="T4" fmla="*/ 442 w 472"/>
              <a:gd name="T5" fmla="*/ 138 h 181"/>
              <a:gd name="T6" fmla="*/ 418 w 472"/>
              <a:gd name="T7" fmla="*/ 114 h 181"/>
              <a:gd name="T8" fmla="*/ 401 w 472"/>
              <a:gd name="T9" fmla="*/ 120 h 181"/>
              <a:gd name="T10" fmla="*/ 380 w 472"/>
              <a:gd name="T11" fmla="*/ 110 h 181"/>
              <a:gd name="T12" fmla="*/ 360 w 472"/>
              <a:gd name="T13" fmla="*/ 120 h 181"/>
              <a:gd name="T14" fmla="*/ 349 w 472"/>
              <a:gd name="T15" fmla="*/ 115 h 181"/>
              <a:gd name="T16" fmla="*/ 348 w 472"/>
              <a:gd name="T17" fmla="*/ 115 h 181"/>
              <a:gd name="T18" fmla="*/ 348 w 472"/>
              <a:gd name="T19" fmla="*/ 112 h 181"/>
              <a:gd name="T20" fmla="*/ 324 w 472"/>
              <a:gd name="T21" fmla="*/ 88 h 181"/>
              <a:gd name="T22" fmla="*/ 308 w 472"/>
              <a:gd name="T23" fmla="*/ 93 h 181"/>
              <a:gd name="T24" fmla="*/ 288 w 472"/>
              <a:gd name="T25" fmla="*/ 77 h 181"/>
              <a:gd name="T26" fmla="*/ 279 w 472"/>
              <a:gd name="T27" fmla="*/ 79 h 181"/>
              <a:gd name="T28" fmla="*/ 279 w 472"/>
              <a:gd name="T29" fmla="*/ 75 h 181"/>
              <a:gd name="T30" fmla="*/ 240 w 472"/>
              <a:gd name="T31" fmla="*/ 36 h 181"/>
              <a:gd name="T32" fmla="*/ 223 w 472"/>
              <a:gd name="T33" fmla="*/ 40 h 181"/>
              <a:gd name="T34" fmla="*/ 178 w 472"/>
              <a:gd name="T35" fmla="*/ 0 h 181"/>
              <a:gd name="T36" fmla="*/ 132 w 472"/>
              <a:gd name="T37" fmla="*/ 45 h 181"/>
              <a:gd name="T38" fmla="*/ 129 w 472"/>
              <a:gd name="T39" fmla="*/ 44 h 181"/>
              <a:gd name="T40" fmla="*/ 94 w 472"/>
              <a:gd name="T41" fmla="*/ 69 h 181"/>
              <a:gd name="T42" fmla="*/ 69 w 472"/>
              <a:gd name="T43" fmla="*/ 95 h 181"/>
              <a:gd name="T44" fmla="*/ 70 w 472"/>
              <a:gd name="T45" fmla="*/ 103 h 181"/>
              <a:gd name="T46" fmla="*/ 61 w 472"/>
              <a:gd name="T47" fmla="*/ 101 h 181"/>
              <a:gd name="T48" fmla="*/ 30 w 472"/>
              <a:gd name="T49" fmla="*/ 131 h 181"/>
              <a:gd name="T50" fmla="*/ 32 w 472"/>
              <a:gd name="T51" fmla="*/ 142 h 181"/>
              <a:gd name="T52" fmla="*/ 27 w 472"/>
              <a:gd name="T53" fmla="*/ 142 h 181"/>
              <a:gd name="T54" fmla="*/ 0 w 472"/>
              <a:gd name="T55" fmla="*/ 162 h 181"/>
              <a:gd name="T56" fmla="*/ 22 w 472"/>
              <a:gd name="T57" fmla="*/ 181 h 181"/>
              <a:gd name="T58" fmla="*/ 22 w 472"/>
              <a:gd name="T59" fmla="*/ 181 h 181"/>
              <a:gd name="T60" fmla="*/ 445 w 472"/>
              <a:gd name="T61" fmla="*/ 181 h 181"/>
              <a:gd name="T62" fmla="*/ 472 w 472"/>
              <a:gd name="T63" fmla="*/ 162 h 181"/>
              <a:gd name="T64" fmla="*/ 445 w 472"/>
              <a:gd name="T65" fmla="*/ 142 h 1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72" h="181">
                <a:moveTo>
                  <a:pt x="445" y="142"/>
                </a:moveTo>
                <a:cubicBezTo>
                  <a:pt x="444" y="142"/>
                  <a:pt x="443" y="142"/>
                  <a:pt x="442" y="142"/>
                </a:cubicBezTo>
                <a:cubicBezTo>
                  <a:pt x="442" y="140"/>
                  <a:pt x="442" y="139"/>
                  <a:pt x="442" y="138"/>
                </a:cubicBezTo>
                <a:cubicBezTo>
                  <a:pt x="442" y="124"/>
                  <a:pt x="432" y="114"/>
                  <a:pt x="418" y="114"/>
                </a:cubicBezTo>
                <a:cubicBezTo>
                  <a:pt x="412" y="114"/>
                  <a:pt x="406" y="116"/>
                  <a:pt x="401" y="120"/>
                </a:cubicBezTo>
                <a:cubicBezTo>
                  <a:pt x="397" y="114"/>
                  <a:pt x="389" y="110"/>
                  <a:pt x="380" y="110"/>
                </a:cubicBezTo>
                <a:cubicBezTo>
                  <a:pt x="372" y="110"/>
                  <a:pt x="364" y="114"/>
                  <a:pt x="360" y="120"/>
                </a:cubicBezTo>
                <a:cubicBezTo>
                  <a:pt x="357" y="117"/>
                  <a:pt x="353" y="115"/>
                  <a:pt x="349" y="115"/>
                </a:cubicBezTo>
                <a:cubicBezTo>
                  <a:pt x="348" y="115"/>
                  <a:pt x="348" y="115"/>
                  <a:pt x="348" y="115"/>
                </a:cubicBezTo>
                <a:cubicBezTo>
                  <a:pt x="348" y="114"/>
                  <a:pt x="348" y="113"/>
                  <a:pt x="348" y="112"/>
                </a:cubicBezTo>
                <a:cubicBezTo>
                  <a:pt x="348" y="99"/>
                  <a:pt x="337" y="88"/>
                  <a:pt x="324" y="88"/>
                </a:cubicBezTo>
                <a:cubicBezTo>
                  <a:pt x="318" y="88"/>
                  <a:pt x="313" y="90"/>
                  <a:pt x="308" y="93"/>
                </a:cubicBezTo>
                <a:cubicBezTo>
                  <a:pt x="306" y="84"/>
                  <a:pt x="298" y="77"/>
                  <a:pt x="288" y="77"/>
                </a:cubicBezTo>
                <a:cubicBezTo>
                  <a:pt x="285" y="77"/>
                  <a:pt x="282" y="78"/>
                  <a:pt x="279" y="79"/>
                </a:cubicBezTo>
                <a:cubicBezTo>
                  <a:pt x="279" y="78"/>
                  <a:pt x="279" y="77"/>
                  <a:pt x="279" y="75"/>
                </a:cubicBezTo>
                <a:cubicBezTo>
                  <a:pt x="279" y="54"/>
                  <a:pt x="262" y="36"/>
                  <a:pt x="240" y="36"/>
                </a:cubicBezTo>
                <a:cubicBezTo>
                  <a:pt x="234" y="36"/>
                  <a:pt x="228" y="38"/>
                  <a:pt x="223" y="40"/>
                </a:cubicBezTo>
                <a:cubicBezTo>
                  <a:pt x="221" y="18"/>
                  <a:pt x="201" y="0"/>
                  <a:pt x="178" y="0"/>
                </a:cubicBezTo>
                <a:cubicBezTo>
                  <a:pt x="153" y="0"/>
                  <a:pt x="132" y="20"/>
                  <a:pt x="132" y="45"/>
                </a:cubicBezTo>
                <a:cubicBezTo>
                  <a:pt x="131" y="45"/>
                  <a:pt x="130" y="44"/>
                  <a:pt x="129" y="44"/>
                </a:cubicBezTo>
                <a:cubicBezTo>
                  <a:pt x="113" y="44"/>
                  <a:pt x="99" y="54"/>
                  <a:pt x="94" y="69"/>
                </a:cubicBezTo>
                <a:cubicBezTo>
                  <a:pt x="80" y="69"/>
                  <a:pt x="69" y="81"/>
                  <a:pt x="69" y="95"/>
                </a:cubicBezTo>
                <a:cubicBezTo>
                  <a:pt x="69" y="98"/>
                  <a:pt x="69" y="100"/>
                  <a:pt x="70" y="103"/>
                </a:cubicBezTo>
                <a:cubicBezTo>
                  <a:pt x="67" y="102"/>
                  <a:pt x="64" y="101"/>
                  <a:pt x="61" y="101"/>
                </a:cubicBezTo>
                <a:cubicBezTo>
                  <a:pt x="44" y="101"/>
                  <a:pt x="30" y="115"/>
                  <a:pt x="30" y="131"/>
                </a:cubicBezTo>
                <a:cubicBezTo>
                  <a:pt x="30" y="135"/>
                  <a:pt x="31" y="139"/>
                  <a:pt x="32" y="142"/>
                </a:cubicBezTo>
                <a:cubicBezTo>
                  <a:pt x="31" y="142"/>
                  <a:pt x="29" y="142"/>
                  <a:pt x="27" y="142"/>
                </a:cubicBezTo>
                <a:cubicBezTo>
                  <a:pt x="12" y="142"/>
                  <a:pt x="0" y="151"/>
                  <a:pt x="0" y="162"/>
                </a:cubicBezTo>
                <a:cubicBezTo>
                  <a:pt x="0" y="171"/>
                  <a:pt x="10" y="179"/>
                  <a:pt x="22" y="181"/>
                </a:cubicBezTo>
                <a:cubicBezTo>
                  <a:pt x="22" y="181"/>
                  <a:pt x="22" y="181"/>
                  <a:pt x="22" y="181"/>
                </a:cubicBezTo>
                <a:cubicBezTo>
                  <a:pt x="445" y="181"/>
                  <a:pt x="445" y="181"/>
                  <a:pt x="445" y="181"/>
                </a:cubicBezTo>
                <a:cubicBezTo>
                  <a:pt x="460" y="181"/>
                  <a:pt x="472" y="172"/>
                  <a:pt x="472" y="162"/>
                </a:cubicBezTo>
                <a:cubicBezTo>
                  <a:pt x="472" y="151"/>
                  <a:pt x="460" y="142"/>
                  <a:pt x="445" y="1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4" name="îSḷide">
            <a:extLst>
              <a:ext uri="{FF2B5EF4-FFF2-40B4-BE49-F238E27FC236}">
                <a16:creationId xmlns:a16="http://schemas.microsoft.com/office/drawing/2014/main" id="{2831313D-66D5-4C9F-8869-B109A884D51A}"/>
              </a:ext>
            </a:extLst>
          </p:cNvPr>
          <p:cNvSpPr/>
          <p:nvPr/>
        </p:nvSpPr>
        <p:spPr bwMode="auto">
          <a:xfrm>
            <a:off x="3412263" y="821360"/>
            <a:ext cx="492125" cy="379413"/>
          </a:xfrm>
          <a:custGeom>
            <a:avLst/>
            <a:gdLst>
              <a:gd name="T0" fmla="*/ 142 w 149"/>
              <a:gd name="T1" fmla="*/ 113 h 115"/>
              <a:gd name="T2" fmla="*/ 53 w 149"/>
              <a:gd name="T3" fmla="*/ 77 h 115"/>
              <a:gd name="T4" fmla="*/ 35 w 149"/>
              <a:gd name="T5" fmla="*/ 12 h 115"/>
              <a:gd name="T6" fmla="*/ 148 w 149"/>
              <a:gd name="T7" fmla="*/ 108 h 115"/>
              <a:gd name="T8" fmla="*/ 142 w 149"/>
              <a:gd name="T9" fmla="*/ 113 h 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9" h="115">
                <a:moveTo>
                  <a:pt x="142" y="113"/>
                </a:moveTo>
                <a:cubicBezTo>
                  <a:pt x="128" y="104"/>
                  <a:pt x="101" y="89"/>
                  <a:pt x="53" y="77"/>
                </a:cubicBezTo>
                <a:cubicBezTo>
                  <a:pt x="0" y="60"/>
                  <a:pt x="14" y="21"/>
                  <a:pt x="35" y="12"/>
                </a:cubicBezTo>
                <a:cubicBezTo>
                  <a:pt x="62" y="0"/>
                  <a:pt x="127" y="33"/>
                  <a:pt x="148" y="108"/>
                </a:cubicBezTo>
                <a:cubicBezTo>
                  <a:pt x="149" y="112"/>
                  <a:pt x="145" y="115"/>
                  <a:pt x="142" y="11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5" name="íśḻîḋe">
            <a:extLst>
              <a:ext uri="{FF2B5EF4-FFF2-40B4-BE49-F238E27FC236}">
                <a16:creationId xmlns:a16="http://schemas.microsoft.com/office/drawing/2014/main" id="{937BE272-2634-4C4A-AF57-26AA46462F72}"/>
              </a:ext>
            </a:extLst>
          </p:cNvPr>
          <p:cNvSpPr/>
          <p:nvPr/>
        </p:nvSpPr>
        <p:spPr bwMode="auto">
          <a:xfrm>
            <a:off x="3387665" y="1126457"/>
            <a:ext cx="342900" cy="207963"/>
          </a:xfrm>
          <a:custGeom>
            <a:avLst/>
            <a:gdLst>
              <a:gd name="T0" fmla="*/ 101 w 104"/>
              <a:gd name="T1" fmla="*/ 34 h 63"/>
              <a:gd name="T2" fmla="*/ 42 w 104"/>
              <a:gd name="T3" fmla="*/ 51 h 63"/>
              <a:gd name="T4" fmla="*/ 7 w 104"/>
              <a:gd name="T5" fmla="*/ 25 h 63"/>
              <a:gd name="T6" fmla="*/ 102 w 104"/>
              <a:gd name="T7" fmla="*/ 29 h 63"/>
              <a:gd name="T8" fmla="*/ 101 w 104"/>
              <a:gd name="T9" fmla="*/ 34 h 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63">
                <a:moveTo>
                  <a:pt x="101" y="34"/>
                </a:moveTo>
                <a:cubicBezTo>
                  <a:pt x="91" y="35"/>
                  <a:pt x="71" y="38"/>
                  <a:pt x="42" y="51"/>
                </a:cubicBezTo>
                <a:cubicBezTo>
                  <a:pt x="9" y="63"/>
                  <a:pt x="0" y="38"/>
                  <a:pt x="7" y="25"/>
                </a:cubicBezTo>
                <a:cubicBezTo>
                  <a:pt x="16" y="8"/>
                  <a:pt x="62" y="0"/>
                  <a:pt x="102" y="29"/>
                </a:cubicBezTo>
                <a:cubicBezTo>
                  <a:pt x="104" y="31"/>
                  <a:pt x="103" y="34"/>
                  <a:pt x="101" y="34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6" name="is1ïḑe">
            <a:extLst>
              <a:ext uri="{FF2B5EF4-FFF2-40B4-BE49-F238E27FC236}">
                <a16:creationId xmlns:a16="http://schemas.microsoft.com/office/drawing/2014/main" id="{6BB483ED-B8E0-45CC-AC49-32895740E2D2}"/>
              </a:ext>
            </a:extLst>
          </p:cNvPr>
          <p:cNvSpPr/>
          <p:nvPr/>
        </p:nvSpPr>
        <p:spPr bwMode="auto">
          <a:xfrm>
            <a:off x="7500938" y="3829844"/>
            <a:ext cx="465138" cy="415925"/>
          </a:xfrm>
          <a:custGeom>
            <a:avLst/>
            <a:gdLst>
              <a:gd name="T0" fmla="*/ 8 w 141"/>
              <a:gd name="T1" fmla="*/ 3 h 126"/>
              <a:gd name="T2" fmla="*/ 91 w 141"/>
              <a:gd name="T3" fmla="*/ 51 h 126"/>
              <a:gd name="T4" fmla="*/ 98 w 141"/>
              <a:gd name="T5" fmla="*/ 118 h 126"/>
              <a:gd name="T6" fmla="*/ 1 w 141"/>
              <a:gd name="T7" fmla="*/ 7 h 126"/>
              <a:gd name="T8" fmla="*/ 8 w 141"/>
              <a:gd name="T9" fmla="*/ 3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26">
                <a:moveTo>
                  <a:pt x="8" y="3"/>
                </a:moveTo>
                <a:cubicBezTo>
                  <a:pt x="20" y="13"/>
                  <a:pt x="45" y="33"/>
                  <a:pt x="91" y="51"/>
                </a:cubicBezTo>
                <a:cubicBezTo>
                  <a:pt x="141" y="75"/>
                  <a:pt x="121" y="112"/>
                  <a:pt x="98" y="118"/>
                </a:cubicBezTo>
                <a:cubicBezTo>
                  <a:pt x="70" y="126"/>
                  <a:pt x="11" y="83"/>
                  <a:pt x="1" y="7"/>
                </a:cubicBezTo>
                <a:cubicBezTo>
                  <a:pt x="0" y="2"/>
                  <a:pt x="5" y="0"/>
                  <a:pt x="8" y="3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97" name="îSḷîḑe">
            <a:extLst>
              <a:ext uri="{FF2B5EF4-FFF2-40B4-BE49-F238E27FC236}">
                <a16:creationId xmlns:a16="http://schemas.microsoft.com/office/drawing/2014/main" id="{27C7E484-6595-4ADB-8FE5-3701F7848001}"/>
              </a:ext>
            </a:extLst>
          </p:cNvPr>
          <p:cNvSpPr/>
          <p:nvPr/>
        </p:nvSpPr>
        <p:spPr bwMode="auto">
          <a:xfrm>
            <a:off x="7678738" y="3720306"/>
            <a:ext cx="342900" cy="182563"/>
          </a:xfrm>
          <a:custGeom>
            <a:avLst/>
            <a:gdLst>
              <a:gd name="T0" fmla="*/ 4 w 104"/>
              <a:gd name="T1" fmla="*/ 15 h 55"/>
              <a:gd name="T2" fmla="*/ 65 w 104"/>
              <a:gd name="T3" fmla="*/ 7 h 55"/>
              <a:gd name="T4" fmla="*/ 95 w 104"/>
              <a:gd name="T5" fmla="*/ 38 h 55"/>
              <a:gd name="T6" fmla="*/ 2 w 104"/>
              <a:gd name="T7" fmla="*/ 20 h 55"/>
              <a:gd name="T8" fmla="*/ 4 w 104"/>
              <a:gd name="T9" fmla="*/ 15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4" h="55">
                <a:moveTo>
                  <a:pt x="4" y="15"/>
                </a:moveTo>
                <a:cubicBezTo>
                  <a:pt x="15" y="16"/>
                  <a:pt x="35" y="16"/>
                  <a:pt x="65" y="7"/>
                </a:cubicBezTo>
                <a:cubicBezTo>
                  <a:pt x="100" y="0"/>
                  <a:pt x="104" y="26"/>
                  <a:pt x="95" y="38"/>
                </a:cubicBezTo>
                <a:cubicBezTo>
                  <a:pt x="84" y="54"/>
                  <a:pt x="37" y="55"/>
                  <a:pt x="2" y="20"/>
                </a:cubicBezTo>
                <a:cubicBezTo>
                  <a:pt x="0" y="18"/>
                  <a:pt x="2" y="15"/>
                  <a:pt x="4" y="15"/>
                </a:cubicBezTo>
                <a:close/>
              </a:path>
            </a:pathLst>
          </a:custGeom>
          <a:solidFill>
            <a:srgbClr val="9FAC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B2A0931B-01D1-4E02-BB38-20D7F4673D11}"/>
              </a:ext>
            </a:extLst>
          </p:cNvPr>
          <p:cNvGrpSpPr/>
          <p:nvPr/>
        </p:nvGrpSpPr>
        <p:grpSpPr>
          <a:xfrm>
            <a:off x="3164540" y="935831"/>
            <a:ext cx="5862920" cy="3976828"/>
            <a:chOff x="3860800" y="935831"/>
            <a:chExt cx="4537075" cy="3194050"/>
          </a:xfrm>
        </p:grpSpPr>
        <p:sp>
          <p:nvSpPr>
            <p:cNvPr id="193" name="íslîḋê">
              <a:extLst>
                <a:ext uri="{FF2B5EF4-FFF2-40B4-BE49-F238E27FC236}">
                  <a16:creationId xmlns:a16="http://schemas.microsoft.com/office/drawing/2014/main" id="{FCF74B82-C8CB-4EA2-BAC9-A9F773BEFF99}"/>
                </a:ext>
              </a:extLst>
            </p:cNvPr>
            <p:cNvSpPr/>
            <p:nvPr/>
          </p:nvSpPr>
          <p:spPr bwMode="auto">
            <a:xfrm>
              <a:off x="3860800" y="935831"/>
              <a:ext cx="4537075" cy="3194050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íslîḋê">
              <a:extLst>
                <a:ext uri="{FF2B5EF4-FFF2-40B4-BE49-F238E27FC236}">
                  <a16:creationId xmlns:a16="http://schemas.microsoft.com/office/drawing/2014/main" id="{E4661A6C-FB54-45BA-85DF-EB823483F3BE}"/>
                </a:ext>
              </a:extLst>
            </p:cNvPr>
            <p:cNvSpPr/>
            <p:nvPr/>
          </p:nvSpPr>
          <p:spPr bwMode="auto">
            <a:xfrm>
              <a:off x="4069047" y="1027842"/>
              <a:ext cx="4120580" cy="2975643"/>
            </a:xfrm>
            <a:custGeom>
              <a:avLst/>
              <a:gdLst>
                <a:gd name="T0" fmla="*/ 1292 w 1375"/>
                <a:gd name="T1" fmla="*/ 63 h 969"/>
                <a:gd name="T2" fmla="*/ 75 w 1375"/>
                <a:gd name="T3" fmla="*/ 106 h 969"/>
                <a:gd name="T4" fmla="*/ 17 w 1375"/>
                <a:gd name="T5" fmla="*/ 212 h 969"/>
                <a:gd name="T6" fmla="*/ 238 w 1375"/>
                <a:gd name="T7" fmla="*/ 803 h 969"/>
                <a:gd name="T8" fmla="*/ 313 w 1375"/>
                <a:gd name="T9" fmla="*/ 855 h 969"/>
                <a:gd name="T10" fmla="*/ 600 w 1375"/>
                <a:gd name="T11" fmla="*/ 855 h 969"/>
                <a:gd name="T12" fmla="*/ 582 w 1375"/>
                <a:gd name="T13" fmla="*/ 945 h 969"/>
                <a:gd name="T14" fmla="*/ 594 w 1375"/>
                <a:gd name="T15" fmla="*/ 968 h 969"/>
                <a:gd name="T16" fmla="*/ 780 w 1375"/>
                <a:gd name="T17" fmla="*/ 855 h 969"/>
                <a:gd name="T18" fmla="*/ 1076 w 1375"/>
                <a:gd name="T19" fmla="*/ 855 h 969"/>
                <a:gd name="T20" fmla="*/ 1152 w 1375"/>
                <a:gd name="T21" fmla="*/ 800 h 969"/>
                <a:gd name="T22" fmla="*/ 1359 w 1375"/>
                <a:gd name="T23" fmla="*/ 167 h 969"/>
                <a:gd name="T24" fmla="*/ 1292 w 1375"/>
                <a:gd name="T25" fmla="*/ 63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75" h="969">
                  <a:moveTo>
                    <a:pt x="1292" y="63"/>
                  </a:moveTo>
                  <a:cubicBezTo>
                    <a:pt x="1079" y="40"/>
                    <a:pt x="554" y="0"/>
                    <a:pt x="75" y="106"/>
                  </a:cubicBezTo>
                  <a:cubicBezTo>
                    <a:pt x="27" y="116"/>
                    <a:pt x="0" y="166"/>
                    <a:pt x="17" y="212"/>
                  </a:cubicBezTo>
                  <a:cubicBezTo>
                    <a:pt x="238" y="803"/>
                    <a:pt x="238" y="803"/>
                    <a:pt x="238" y="803"/>
                  </a:cubicBezTo>
                  <a:cubicBezTo>
                    <a:pt x="250" y="835"/>
                    <a:pt x="280" y="855"/>
                    <a:pt x="313" y="855"/>
                  </a:cubicBezTo>
                  <a:cubicBezTo>
                    <a:pt x="600" y="855"/>
                    <a:pt x="600" y="855"/>
                    <a:pt x="600" y="855"/>
                  </a:cubicBezTo>
                  <a:cubicBezTo>
                    <a:pt x="600" y="855"/>
                    <a:pt x="628" y="892"/>
                    <a:pt x="582" y="945"/>
                  </a:cubicBezTo>
                  <a:cubicBezTo>
                    <a:pt x="574" y="955"/>
                    <a:pt x="582" y="969"/>
                    <a:pt x="594" y="968"/>
                  </a:cubicBezTo>
                  <a:cubicBezTo>
                    <a:pt x="636" y="965"/>
                    <a:pt x="713" y="946"/>
                    <a:pt x="780" y="855"/>
                  </a:cubicBezTo>
                  <a:cubicBezTo>
                    <a:pt x="1076" y="855"/>
                    <a:pt x="1076" y="855"/>
                    <a:pt x="1076" y="855"/>
                  </a:cubicBezTo>
                  <a:cubicBezTo>
                    <a:pt x="1110" y="855"/>
                    <a:pt x="1141" y="833"/>
                    <a:pt x="1152" y="800"/>
                  </a:cubicBezTo>
                  <a:cubicBezTo>
                    <a:pt x="1359" y="167"/>
                    <a:pt x="1359" y="167"/>
                    <a:pt x="1359" y="167"/>
                  </a:cubicBezTo>
                  <a:cubicBezTo>
                    <a:pt x="1375" y="119"/>
                    <a:pt x="1343" y="69"/>
                    <a:pt x="1292" y="63"/>
                  </a:cubicBezTo>
                  <a:close/>
                </a:path>
              </a:pathLst>
            </a:custGeom>
            <a:noFill/>
            <a:ln>
              <a:solidFill>
                <a:schemeClr val="bg2">
                  <a:lumMod val="50000"/>
                </a:schemeClr>
              </a:solidFill>
              <a:prstDash val="lgDash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92" name="íṩlïḑê">
            <a:extLst>
              <a:ext uri="{FF2B5EF4-FFF2-40B4-BE49-F238E27FC236}">
                <a16:creationId xmlns:a16="http://schemas.microsoft.com/office/drawing/2014/main" id="{FCE9F932-49D5-490D-AF31-CBCABAD5CA7D}"/>
              </a:ext>
            </a:extLst>
          </p:cNvPr>
          <p:cNvSpPr/>
          <p:nvPr/>
        </p:nvSpPr>
        <p:spPr bwMode="auto">
          <a:xfrm>
            <a:off x="2961966" y="3676090"/>
            <a:ext cx="1649914" cy="628110"/>
          </a:xfrm>
          <a:custGeom>
            <a:avLst/>
            <a:gdLst>
              <a:gd name="T0" fmla="*/ 249 w 264"/>
              <a:gd name="T1" fmla="*/ 79 h 101"/>
              <a:gd name="T2" fmla="*/ 247 w 264"/>
              <a:gd name="T3" fmla="*/ 79 h 101"/>
              <a:gd name="T4" fmla="*/ 248 w 264"/>
              <a:gd name="T5" fmla="*/ 77 h 101"/>
              <a:gd name="T6" fmla="*/ 234 w 264"/>
              <a:gd name="T7" fmla="*/ 63 h 101"/>
              <a:gd name="T8" fmla="*/ 225 w 264"/>
              <a:gd name="T9" fmla="*/ 67 h 101"/>
              <a:gd name="T10" fmla="*/ 213 w 264"/>
              <a:gd name="T11" fmla="*/ 61 h 101"/>
              <a:gd name="T12" fmla="*/ 202 w 264"/>
              <a:gd name="T13" fmla="*/ 67 h 101"/>
              <a:gd name="T14" fmla="*/ 195 w 264"/>
              <a:gd name="T15" fmla="*/ 64 h 101"/>
              <a:gd name="T16" fmla="*/ 195 w 264"/>
              <a:gd name="T17" fmla="*/ 64 h 101"/>
              <a:gd name="T18" fmla="*/ 195 w 264"/>
              <a:gd name="T19" fmla="*/ 63 h 101"/>
              <a:gd name="T20" fmla="*/ 181 w 264"/>
              <a:gd name="T21" fmla="*/ 49 h 101"/>
              <a:gd name="T22" fmla="*/ 173 w 264"/>
              <a:gd name="T23" fmla="*/ 52 h 101"/>
              <a:gd name="T24" fmla="*/ 162 w 264"/>
              <a:gd name="T25" fmla="*/ 43 h 101"/>
              <a:gd name="T26" fmla="*/ 156 w 264"/>
              <a:gd name="T27" fmla="*/ 44 h 101"/>
              <a:gd name="T28" fmla="*/ 156 w 264"/>
              <a:gd name="T29" fmla="*/ 42 h 101"/>
              <a:gd name="T30" fmla="*/ 135 w 264"/>
              <a:gd name="T31" fmla="*/ 20 h 101"/>
              <a:gd name="T32" fmla="*/ 125 w 264"/>
              <a:gd name="T33" fmla="*/ 23 h 101"/>
              <a:gd name="T34" fmla="*/ 100 w 264"/>
              <a:gd name="T35" fmla="*/ 0 h 101"/>
              <a:gd name="T36" fmla="*/ 74 w 264"/>
              <a:gd name="T37" fmla="*/ 25 h 101"/>
              <a:gd name="T38" fmla="*/ 72 w 264"/>
              <a:gd name="T39" fmla="*/ 25 h 101"/>
              <a:gd name="T40" fmla="*/ 53 w 264"/>
              <a:gd name="T41" fmla="*/ 38 h 101"/>
              <a:gd name="T42" fmla="*/ 39 w 264"/>
              <a:gd name="T43" fmla="*/ 53 h 101"/>
              <a:gd name="T44" fmla="*/ 40 w 264"/>
              <a:gd name="T45" fmla="*/ 57 h 101"/>
              <a:gd name="T46" fmla="*/ 34 w 264"/>
              <a:gd name="T47" fmla="*/ 56 h 101"/>
              <a:gd name="T48" fmla="*/ 17 w 264"/>
              <a:gd name="T49" fmla="*/ 73 h 101"/>
              <a:gd name="T50" fmla="*/ 18 w 264"/>
              <a:gd name="T51" fmla="*/ 79 h 101"/>
              <a:gd name="T52" fmla="*/ 16 w 264"/>
              <a:gd name="T53" fmla="*/ 79 h 101"/>
              <a:gd name="T54" fmla="*/ 0 w 264"/>
              <a:gd name="T55" fmla="*/ 90 h 101"/>
              <a:gd name="T56" fmla="*/ 13 w 264"/>
              <a:gd name="T57" fmla="*/ 101 h 101"/>
              <a:gd name="T58" fmla="*/ 13 w 264"/>
              <a:gd name="T59" fmla="*/ 101 h 101"/>
              <a:gd name="T60" fmla="*/ 249 w 264"/>
              <a:gd name="T61" fmla="*/ 101 h 101"/>
              <a:gd name="T62" fmla="*/ 264 w 264"/>
              <a:gd name="T63" fmla="*/ 90 h 101"/>
              <a:gd name="T64" fmla="*/ 249 w 264"/>
              <a:gd name="T65" fmla="*/ 79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64" h="101">
                <a:moveTo>
                  <a:pt x="249" y="79"/>
                </a:moveTo>
                <a:cubicBezTo>
                  <a:pt x="249" y="79"/>
                  <a:pt x="248" y="79"/>
                  <a:pt x="247" y="79"/>
                </a:cubicBezTo>
                <a:cubicBezTo>
                  <a:pt x="248" y="78"/>
                  <a:pt x="248" y="78"/>
                  <a:pt x="248" y="77"/>
                </a:cubicBezTo>
                <a:cubicBezTo>
                  <a:pt x="248" y="69"/>
                  <a:pt x="242" y="63"/>
                  <a:pt x="234" y="63"/>
                </a:cubicBezTo>
                <a:cubicBezTo>
                  <a:pt x="231" y="63"/>
                  <a:pt x="227" y="65"/>
                  <a:pt x="225" y="67"/>
                </a:cubicBezTo>
                <a:cubicBezTo>
                  <a:pt x="222" y="64"/>
                  <a:pt x="218" y="61"/>
                  <a:pt x="213" y="61"/>
                </a:cubicBezTo>
                <a:cubicBezTo>
                  <a:pt x="208" y="61"/>
                  <a:pt x="204" y="63"/>
                  <a:pt x="202" y="67"/>
                </a:cubicBezTo>
                <a:cubicBezTo>
                  <a:pt x="200" y="65"/>
                  <a:pt x="198" y="64"/>
                  <a:pt x="195" y="64"/>
                </a:cubicBezTo>
                <a:cubicBezTo>
                  <a:pt x="195" y="64"/>
                  <a:pt x="195" y="64"/>
                  <a:pt x="195" y="64"/>
                </a:cubicBezTo>
                <a:cubicBezTo>
                  <a:pt x="195" y="64"/>
                  <a:pt x="195" y="63"/>
                  <a:pt x="195" y="63"/>
                </a:cubicBezTo>
                <a:cubicBezTo>
                  <a:pt x="195" y="55"/>
                  <a:pt x="189" y="49"/>
                  <a:pt x="181" y="49"/>
                </a:cubicBezTo>
                <a:cubicBezTo>
                  <a:pt x="178" y="49"/>
                  <a:pt x="175" y="50"/>
                  <a:pt x="173" y="52"/>
                </a:cubicBezTo>
                <a:cubicBezTo>
                  <a:pt x="172" y="47"/>
                  <a:pt x="167" y="43"/>
                  <a:pt x="162" y="43"/>
                </a:cubicBezTo>
                <a:cubicBezTo>
                  <a:pt x="160" y="43"/>
                  <a:pt x="158" y="43"/>
                  <a:pt x="156" y="44"/>
                </a:cubicBezTo>
                <a:cubicBezTo>
                  <a:pt x="156" y="43"/>
                  <a:pt x="156" y="43"/>
                  <a:pt x="156" y="42"/>
                </a:cubicBezTo>
                <a:cubicBezTo>
                  <a:pt x="156" y="30"/>
                  <a:pt x="147" y="20"/>
                  <a:pt x="135" y="20"/>
                </a:cubicBezTo>
                <a:cubicBezTo>
                  <a:pt x="131" y="20"/>
                  <a:pt x="128" y="21"/>
                  <a:pt x="125" y="23"/>
                </a:cubicBezTo>
                <a:cubicBezTo>
                  <a:pt x="124" y="10"/>
                  <a:pt x="113" y="0"/>
                  <a:pt x="100" y="0"/>
                </a:cubicBezTo>
                <a:cubicBezTo>
                  <a:pt x="86" y="0"/>
                  <a:pt x="74" y="11"/>
                  <a:pt x="74" y="25"/>
                </a:cubicBezTo>
                <a:cubicBezTo>
                  <a:pt x="73" y="25"/>
                  <a:pt x="73" y="25"/>
                  <a:pt x="72" y="25"/>
                </a:cubicBezTo>
                <a:cubicBezTo>
                  <a:pt x="63" y="25"/>
                  <a:pt x="56" y="30"/>
                  <a:pt x="53" y="38"/>
                </a:cubicBezTo>
                <a:cubicBezTo>
                  <a:pt x="45" y="39"/>
                  <a:pt x="39" y="45"/>
                  <a:pt x="39" y="53"/>
                </a:cubicBezTo>
                <a:cubicBezTo>
                  <a:pt x="39" y="55"/>
                  <a:pt x="39" y="56"/>
                  <a:pt x="40" y="57"/>
                </a:cubicBezTo>
                <a:cubicBezTo>
                  <a:pt x="38" y="57"/>
                  <a:pt x="36" y="56"/>
                  <a:pt x="34" y="56"/>
                </a:cubicBezTo>
                <a:cubicBezTo>
                  <a:pt x="25" y="56"/>
                  <a:pt x="17" y="64"/>
                  <a:pt x="17" y="73"/>
                </a:cubicBezTo>
                <a:cubicBezTo>
                  <a:pt x="17" y="75"/>
                  <a:pt x="18" y="78"/>
                  <a:pt x="18" y="79"/>
                </a:cubicBezTo>
                <a:cubicBezTo>
                  <a:pt x="18" y="79"/>
                  <a:pt x="17" y="79"/>
                  <a:pt x="16" y="79"/>
                </a:cubicBezTo>
                <a:cubicBezTo>
                  <a:pt x="7" y="79"/>
                  <a:pt x="0" y="84"/>
                  <a:pt x="0" y="90"/>
                </a:cubicBezTo>
                <a:cubicBezTo>
                  <a:pt x="0" y="96"/>
                  <a:pt x="6" y="100"/>
                  <a:pt x="13" y="101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249" y="101"/>
                  <a:pt x="249" y="101"/>
                  <a:pt x="249" y="101"/>
                </a:cubicBezTo>
                <a:cubicBezTo>
                  <a:pt x="258" y="101"/>
                  <a:pt x="264" y="96"/>
                  <a:pt x="264" y="90"/>
                </a:cubicBezTo>
                <a:cubicBezTo>
                  <a:pt x="264" y="84"/>
                  <a:pt x="258" y="79"/>
                  <a:pt x="249" y="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DCD9DB9-8D75-471B-8BC5-9FD25AAA69E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367" y="3829844"/>
            <a:ext cx="2475799" cy="2475799"/>
          </a:xfrm>
          <a:prstGeom prst="rect">
            <a:avLst/>
          </a:prstGeom>
        </p:spPr>
      </p:pic>
      <p:grpSp>
        <p:nvGrpSpPr>
          <p:cNvPr id="202" name="组合 201">
            <a:extLst>
              <a:ext uri="{FF2B5EF4-FFF2-40B4-BE49-F238E27FC236}">
                <a16:creationId xmlns:a16="http://schemas.microsoft.com/office/drawing/2014/main" id="{8B1CC988-974D-461D-9AF7-99AC920BE88E}"/>
              </a:ext>
            </a:extLst>
          </p:cNvPr>
          <p:cNvGrpSpPr/>
          <p:nvPr/>
        </p:nvGrpSpPr>
        <p:grpSpPr>
          <a:xfrm rot="655449" flipH="1">
            <a:off x="8272657" y="453052"/>
            <a:ext cx="2794195" cy="1198492"/>
            <a:chOff x="8481675" y="312568"/>
            <a:chExt cx="2794195" cy="1198492"/>
          </a:xfrm>
        </p:grpSpPr>
        <p:grpSp>
          <p:nvGrpSpPr>
            <p:cNvPr id="203" name="组合 202">
              <a:extLst>
                <a:ext uri="{FF2B5EF4-FFF2-40B4-BE49-F238E27FC236}">
                  <a16:creationId xmlns:a16="http://schemas.microsoft.com/office/drawing/2014/main" id="{D5A5B69C-507E-476B-AA94-B7A72CF843C8}"/>
                </a:ext>
              </a:extLst>
            </p:cNvPr>
            <p:cNvGrpSpPr/>
            <p:nvPr/>
          </p:nvGrpSpPr>
          <p:grpSpPr>
            <a:xfrm rot="20429265">
              <a:off x="10270612" y="312568"/>
              <a:ext cx="1005258" cy="785019"/>
              <a:chOff x="14839168" y="-2852977"/>
              <a:chExt cx="1912938" cy="1493838"/>
            </a:xfrm>
          </p:grpSpPr>
          <p:sp>
            <p:nvSpPr>
              <p:cNvPr id="210" name="iṧ1íďe">
                <a:extLst>
                  <a:ext uri="{FF2B5EF4-FFF2-40B4-BE49-F238E27FC236}">
                    <a16:creationId xmlns:a16="http://schemas.microsoft.com/office/drawing/2014/main" id="{A7C4DAC4-99AB-4FE1-8272-B884C1EE78C2}"/>
                  </a:ext>
                </a:extLst>
              </p:cNvPr>
              <p:cNvSpPr/>
              <p:nvPr/>
            </p:nvSpPr>
            <p:spPr bwMode="auto">
              <a:xfrm>
                <a:off x="14997918" y="-2294177"/>
                <a:ext cx="257175" cy="96838"/>
              </a:xfrm>
              <a:custGeom>
                <a:avLst/>
                <a:gdLst>
                  <a:gd name="T0" fmla="*/ 73 w 74"/>
                  <a:gd name="T1" fmla="*/ 21 h 28"/>
                  <a:gd name="T2" fmla="*/ 70 w 74"/>
                  <a:gd name="T3" fmla="*/ 23 h 28"/>
                  <a:gd name="T4" fmla="*/ 61 w 74"/>
                  <a:gd name="T5" fmla="*/ 26 h 28"/>
                  <a:gd name="T6" fmla="*/ 48 w 74"/>
                  <a:gd name="T7" fmla="*/ 28 h 28"/>
                  <a:gd name="T8" fmla="*/ 33 w 74"/>
                  <a:gd name="T9" fmla="*/ 26 h 28"/>
                  <a:gd name="T10" fmla="*/ 26 w 74"/>
                  <a:gd name="T11" fmla="*/ 24 h 28"/>
                  <a:gd name="T12" fmla="*/ 19 w 74"/>
                  <a:gd name="T13" fmla="*/ 21 h 28"/>
                  <a:gd name="T14" fmla="*/ 9 w 74"/>
                  <a:gd name="T15" fmla="*/ 13 h 28"/>
                  <a:gd name="T16" fmla="*/ 3 w 74"/>
                  <a:gd name="T17" fmla="*/ 6 h 28"/>
                  <a:gd name="T18" fmla="*/ 1 w 74"/>
                  <a:gd name="T19" fmla="*/ 3 h 28"/>
                  <a:gd name="T20" fmla="*/ 1 w 74"/>
                  <a:gd name="T21" fmla="*/ 3 h 28"/>
                  <a:gd name="T22" fmla="*/ 1 w 74"/>
                  <a:gd name="T23" fmla="*/ 1 h 28"/>
                  <a:gd name="T24" fmla="*/ 3 w 74"/>
                  <a:gd name="T25" fmla="*/ 1 h 28"/>
                  <a:gd name="T26" fmla="*/ 5 w 74"/>
                  <a:gd name="T27" fmla="*/ 4 h 28"/>
                  <a:gd name="T28" fmla="*/ 11 w 74"/>
                  <a:gd name="T29" fmla="*/ 10 h 28"/>
                  <a:gd name="T30" fmla="*/ 21 w 74"/>
                  <a:gd name="T31" fmla="*/ 17 h 28"/>
                  <a:gd name="T32" fmla="*/ 27 w 74"/>
                  <a:gd name="T33" fmla="*/ 20 h 28"/>
                  <a:gd name="T34" fmla="*/ 34 w 74"/>
                  <a:gd name="T35" fmla="*/ 22 h 28"/>
                  <a:gd name="T36" fmla="*/ 41 w 74"/>
                  <a:gd name="T37" fmla="*/ 24 h 28"/>
                  <a:gd name="T38" fmla="*/ 48 w 74"/>
                  <a:gd name="T39" fmla="*/ 24 h 28"/>
                  <a:gd name="T40" fmla="*/ 60 w 74"/>
                  <a:gd name="T41" fmla="*/ 23 h 28"/>
                  <a:gd name="T42" fmla="*/ 69 w 74"/>
                  <a:gd name="T43" fmla="*/ 21 h 28"/>
                  <a:gd name="T44" fmla="*/ 72 w 74"/>
                  <a:gd name="T45" fmla="*/ 19 h 28"/>
                  <a:gd name="T46" fmla="*/ 74 w 74"/>
                  <a:gd name="T47" fmla="*/ 20 h 28"/>
                  <a:gd name="T48" fmla="*/ 73 w 74"/>
                  <a:gd name="T49" fmla="*/ 2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4" h="28">
                    <a:moveTo>
                      <a:pt x="73" y="21"/>
                    </a:moveTo>
                    <a:cubicBezTo>
                      <a:pt x="73" y="21"/>
                      <a:pt x="72" y="22"/>
                      <a:pt x="70" y="23"/>
                    </a:cubicBezTo>
                    <a:cubicBezTo>
                      <a:pt x="68" y="24"/>
                      <a:pt x="65" y="25"/>
                      <a:pt x="61" y="26"/>
                    </a:cubicBezTo>
                    <a:cubicBezTo>
                      <a:pt x="57" y="27"/>
                      <a:pt x="53" y="28"/>
                      <a:pt x="48" y="28"/>
                    </a:cubicBezTo>
                    <a:cubicBezTo>
                      <a:pt x="43" y="28"/>
                      <a:pt x="38" y="28"/>
                      <a:pt x="33" y="26"/>
                    </a:cubicBezTo>
                    <a:cubicBezTo>
                      <a:pt x="31" y="26"/>
                      <a:pt x="28" y="25"/>
                      <a:pt x="26" y="24"/>
                    </a:cubicBezTo>
                    <a:cubicBezTo>
                      <a:pt x="24" y="23"/>
                      <a:pt x="21" y="22"/>
                      <a:pt x="19" y="21"/>
                    </a:cubicBezTo>
                    <a:cubicBezTo>
                      <a:pt x="15" y="18"/>
                      <a:pt x="12" y="15"/>
                      <a:pt x="9" y="13"/>
                    </a:cubicBezTo>
                    <a:cubicBezTo>
                      <a:pt x="6" y="10"/>
                      <a:pt x="4" y="7"/>
                      <a:pt x="3" y="6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3" y="1"/>
                      <a:pt x="4" y="2"/>
                      <a:pt x="5" y="4"/>
                    </a:cubicBezTo>
                    <a:cubicBezTo>
                      <a:pt x="6" y="5"/>
                      <a:pt x="9" y="8"/>
                      <a:pt x="11" y="10"/>
                    </a:cubicBezTo>
                    <a:cubicBezTo>
                      <a:pt x="14" y="12"/>
                      <a:pt x="17" y="15"/>
                      <a:pt x="21" y="17"/>
                    </a:cubicBezTo>
                    <a:cubicBezTo>
                      <a:pt x="23" y="18"/>
                      <a:pt x="25" y="19"/>
                      <a:pt x="27" y="20"/>
                    </a:cubicBezTo>
                    <a:cubicBezTo>
                      <a:pt x="30" y="21"/>
                      <a:pt x="32" y="22"/>
                      <a:pt x="34" y="22"/>
                    </a:cubicBezTo>
                    <a:cubicBezTo>
                      <a:pt x="37" y="23"/>
                      <a:pt x="39" y="23"/>
                      <a:pt x="41" y="24"/>
                    </a:cubicBezTo>
                    <a:cubicBezTo>
                      <a:pt x="44" y="24"/>
                      <a:pt x="46" y="24"/>
                      <a:pt x="48" y="24"/>
                    </a:cubicBezTo>
                    <a:cubicBezTo>
                      <a:pt x="53" y="24"/>
                      <a:pt x="57" y="24"/>
                      <a:pt x="60" y="23"/>
                    </a:cubicBezTo>
                    <a:cubicBezTo>
                      <a:pt x="64" y="22"/>
                      <a:pt x="67" y="21"/>
                      <a:pt x="69" y="21"/>
                    </a:cubicBezTo>
                    <a:cubicBezTo>
                      <a:pt x="71" y="20"/>
                      <a:pt x="72" y="19"/>
                      <a:pt x="72" y="19"/>
                    </a:cubicBezTo>
                    <a:cubicBezTo>
                      <a:pt x="73" y="19"/>
                      <a:pt x="73" y="19"/>
                      <a:pt x="74" y="20"/>
                    </a:cubicBezTo>
                    <a:cubicBezTo>
                      <a:pt x="74" y="20"/>
                      <a:pt x="74" y="21"/>
                      <a:pt x="73" y="21"/>
                    </a:cubicBez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1" name="íš1íďè">
                <a:extLst>
                  <a:ext uri="{FF2B5EF4-FFF2-40B4-BE49-F238E27FC236}">
                    <a16:creationId xmlns:a16="http://schemas.microsoft.com/office/drawing/2014/main" id="{25FB9E9F-A82E-4217-BABE-632069E75CD5}"/>
                  </a:ext>
                </a:extLst>
              </p:cNvPr>
              <p:cNvSpPr/>
              <p:nvPr/>
            </p:nvSpPr>
            <p:spPr bwMode="auto">
              <a:xfrm>
                <a:off x="14977280" y="-2308464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1 w 6"/>
                  <a:gd name="T7" fmla="*/ 4 h 5"/>
                  <a:gd name="T8" fmla="*/ 1 w 6"/>
                  <a:gd name="T9" fmla="*/ 1 h 5"/>
                  <a:gd name="T10" fmla="*/ 1 w 6"/>
                  <a:gd name="T11" fmla="*/ 1 h 5"/>
                  <a:gd name="T12" fmla="*/ 1 w 6"/>
                  <a:gd name="T13" fmla="*/ 1 h 5"/>
                  <a:gd name="T14" fmla="*/ 4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4 w 6"/>
                  <a:gd name="T21" fmla="*/ 4 h 5"/>
                  <a:gd name="T22" fmla="*/ 1 w 6"/>
                  <a:gd name="T23" fmla="*/ 1 h 5"/>
                  <a:gd name="T24" fmla="*/ 3 w 6"/>
                  <a:gd name="T25" fmla="*/ 0 h 5"/>
                  <a:gd name="T26" fmla="*/ 4 w 6"/>
                  <a:gd name="T27" fmla="*/ 0 h 5"/>
                  <a:gd name="T28" fmla="*/ 6 w 6"/>
                  <a:gd name="T29" fmla="*/ 1 h 5"/>
                  <a:gd name="T30" fmla="*/ 6 w 6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6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EAE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2" name="ïṣḻîdê">
                <a:extLst>
                  <a:ext uri="{FF2B5EF4-FFF2-40B4-BE49-F238E27FC236}">
                    <a16:creationId xmlns:a16="http://schemas.microsoft.com/office/drawing/2014/main" id="{799ABF08-A47A-4345-AC11-6259AFBC8F4D}"/>
                  </a:ext>
                </a:extLst>
              </p:cNvPr>
              <p:cNvSpPr/>
              <p:nvPr/>
            </p:nvSpPr>
            <p:spPr bwMode="auto">
              <a:xfrm>
                <a:off x="15601168" y="-2852977"/>
                <a:ext cx="496888" cy="558800"/>
              </a:xfrm>
              <a:custGeom>
                <a:avLst/>
                <a:gdLst>
                  <a:gd name="T0" fmla="*/ 143 w 143"/>
                  <a:gd name="T1" fmla="*/ 140 h 161"/>
                  <a:gd name="T2" fmla="*/ 20 w 143"/>
                  <a:gd name="T3" fmla="*/ 9 h 161"/>
                  <a:gd name="T4" fmla="*/ 29 w 143"/>
                  <a:gd name="T5" fmla="*/ 79 h 161"/>
                  <a:gd name="T6" fmla="*/ 61 w 143"/>
                  <a:gd name="T7" fmla="*/ 161 h 161"/>
                  <a:gd name="T8" fmla="*/ 143 w 143"/>
                  <a:gd name="T9" fmla="*/ 14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" h="161">
                    <a:moveTo>
                      <a:pt x="143" y="140"/>
                    </a:moveTo>
                    <a:cubicBezTo>
                      <a:pt x="143" y="140"/>
                      <a:pt x="46" y="0"/>
                      <a:pt x="20" y="9"/>
                    </a:cubicBezTo>
                    <a:cubicBezTo>
                      <a:pt x="20" y="9"/>
                      <a:pt x="0" y="16"/>
                      <a:pt x="29" y="79"/>
                    </a:cubicBezTo>
                    <a:cubicBezTo>
                      <a:pt x="61" y="161"/>
                      <a:pt x="61" y="161"/>
                      <a:pt x="61" y="161"/>
                    </a:cubicBezTo>
                    <a:lnTo>
                      <a:pt x="143" y="14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3" name="iṡliḑê">
                <a:extLst>
                  <a:ext uri="{FF2B5EF4-FFF2-40B4-BE49-F238E27FC236}">
                    <a16:creationId xmlns:a16="http://schemas.microsoft.com/office/drawing/2014/main" id="{5DBD329C-810C-4281-81DE-7EEBB2BFCCD4}"/>
                  </a:ext>
                </a:extLst>
              </p:cNvPr>
              <p:cNvSpPr/>
              <p:nvPr/>
            </p:nvSpPr>
            <p:spPr bwMode="auto">
              <a:xfrm>
                <a:off x="14839168" y="-2437052"/>
                <a:ext cx="1912938" cy="612775"/>
              </a:xfrm>
              <a:custGeom>
                <a:avLst/>
                <a:gdLst>
                  <a:gd name="T0" fmla="*/ 13 w 552"/>
                  <a:gd name="T1" fmla="*/ 148 h 177"/>
                  <a:gd name="T2" fmla="*/ 338 w 552"/>
                  <a:gd name="T3" fmla="*/ 19 h 177"/>
                  <a:gd name="T4" fmla="*/ 461 w 552"/>
                  <a:gd name="T5" fmla="*/ 18 h 177"/>
                  <a:gd name="T6" fmla="*/ 521 w 552"/>
                  <a:gd name="T7" fmla="*/ 42 h 177"/>
                  <a:gd name="T8" fmla="*/ 509 w 552"/>
                  <a:gd name="T9" fmla="*/ 98 h 177"/>
                  <a:gd name="T10" fmla="*/ 28 w 552"/>
                  <a:gd name="T11" fmla="*/ 164 h 177"/>
                  <a:gd name="T12" fmla="*/ 13 w 552"/>
                  <a:gd name="T13" fmla="*/ 148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2" h="177">
                    <a:moveTo>
                      <a:pt x="13" y="148"/>
                    </a:moveTo>
                    <a:cubicBezTo>
                      <a:pt x="13" y="148"/>
                      <a:pt x="235" y="43"/>
                      <a:pt x="338" y="19"/>
                    </a:cubicBezTo>
                    <a:cubicBezTo>
                      <a:pt x="338" y="19"/>
                      <a:pt x="421" y="0"/>
                      <a:pt x="461" y="18"/>
                    </a:cubicBezTo>
                    <a:cubicBezTo>
                      <a:pt x="461" y="18"/>
                      <a:pt x="503" y="35"/>
                      <a:pt x="521" y="42"/>
                    </a:cubicBezTo>
                    <a:cubicBezTo>
                      <a:pt x="539" y="49"/>
                      <a:pt x="552" y="78"/>
                      <a:pt x="509" y="98"/>
                    </a:cubicBezTo>
                    <a:cubicBezTo>
                      <a:pt x="465" y="117"/>
                      <a:pt x="299" y="177"/>
                      <a:pt x="28" y="164"/>
                    </a:cubicBezTo>
                    <a:cubicBezTo>
                      <a:pt x="28" y="164"/>
                      <a:pt x="0" y="165"/>
                      <a:pt x="13" y="14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4" name="ïṧļïde">
                <a:extLst>
                  <a:ext uri="{FF2B5EF4-FFF2-40B4-BE49-F238E27FC236}">
                    <a16:creationId xmlns:a16="http://schemas.microsoft.com/office/drawing/2014/main" id="{DBB0A93B-2296-4FE7-B0F9-F95C38937252}"/>
                  </a:ext>
                </a:extLst>
              </p:cNvPr>
              <p:cNvSpPr/>
              <p:nvPr/>
            </p:nvSpPr>
            <p:spPr bwMode="auto">
              <a:xfrm>
                <a:off x="15542430" y="-1959214"/>
                <a:ext cx="603250" cy="600075"/>
              </a:xfrm>
              <a:custGeom>
                <a:avLst/>
                <a:gdLst>
                  <a:gd name="T0" fmla="*/ 174 w 174"/>
                  <a:gd name="T1" fmla="*/ 0 h 173"/>
                  <a:gd name="T2" fmla="*/ 34 w 174"/>
                  <a:gd name="T3" fmla="*/ 156 h 173"/>
                  <a:gd name="T4" fmla="*/ 0 w 174"/>
                  <a:gd name="T5" fmla="*/ 155 h 173"/>
                  <a:gd name="T6" fmla="*/ 42 w 174"/>
                  <a:gd name="T7" fmla="*/ 21 h 173"/>
                  <a:gd name="T8" fmla="*/ 174 w 174"/>
                  <a:gd name="T9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174" y="0"/>
                    </a:moveTo>
                    <a:cubicBezTo>
                      <a:pt x="174" y="0"/>
                      <a:pt x="61" y="144"/>
                      <a:pt x="34" y="156"/>
                    </a:cubicBezTo>
                    <a:cubicBezTo>
                      <a:pt x="34" y="156"/>
                      <a:pt x="11" y="173"/>
                      <a:pt x="0" y="155"/>
                    </a:cubicBezTo>
                    <a:cubicBezTo>
                      <a:pt x="42" y="21"/>
                      <a:pt x="42" y="21"/>
                      <a:pt x="42" y="21"/>
                    </a:cubicBez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5" name="iṥḻîḋê">
                <a:extLst>
                  <a:ext uri="{FF2B5EF4-FFF2-40B4-BE49-F238E27FC236}">
                    <a16:creationId xmlns:a16="http://schemas.microsoft.com/office/drawing/2014/main" id="{0E63DEAF-E2B0-400D-8E56-05D06A31B540}"/>
                  </a:ext>
                </a:extLst>
              </p:cNvPr>
              <p:cNvSpPr/>
              <p:nvPr/>
            </p:nvSpPr>
            <p:spPr bwMode="auto">
              <a:xfrm>
                <a:off x="14856630" y="-2343389"/>
                <a:ext cx="304800" cy="404813"/>
              </a:xfrm>
              <a:custGeom>
                <a:avLst/>
                <a:gdLst>
                  <a:gd name="T0" fmla="*/ 192 w 192"/>
                  <a:gd name="T1" fmla="*/ 190 h 255"/>
                  <a:gd name="T2" fmla="*/ 45 w 192"/>
                  <a:gd name="T3" fmla="*/ 0 h 255"/>
                  <a:gd name="T4" fmla="*/ 0 w 192"/>
                  <a:gd name="T5" fmla="*/ 9 h 255"/>
                  <a:gd name="T6" fmla="*/ 43 w 192"/>
                  <a:gd name="T7" fmla="*/ 255 h 255"/>
                  <a:gd name="T8" fmla="*/ 192 w 192"/>
                  <a:gd name="T9" fmla="*/ 19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2" h="255">
                    <a:moveTo>
                      <a:pt x="192" y="190"/>
                    </a:moveTo>
                    <a:lnTo>
                      <a:pt x="45" y="0"/>
                    </a:lnTo>
                    <a:lnTo>
                      <a:pt x="0" y="9"/>
                    </a:lnTo>
                    <a:lnTo>
                      <a:pt x="43" y="255"/>
                    </a:lnTo>
                    <a:lnTo>
                      <a:pt x="192" y="19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6" name="íşlîdè">
                <a:extLst>
                  <a:ext uri="{FF2B5EF4-FFF2-40B4-BE49-F238E27FC236}">
                    <a16:creationId xmlns:a16="http://schemas.microsoft.com/office/drawing/2014/main" id="{12DF55AB-5D78-493B-8C61-E121C0191739}"/>
                  </a:ext>
                </a:extLst>
              </p:cNvPr>
              <p:cNvSpPr/>
              <p:nvPr/>
            </p:nvSpPr>
            <p:spPr bwMode="auto">
              <a:xfrm>
                <a:off x="14959818" y="-1927464"/>
                <a:ext cx="207963" cy="419100"/>
              </a:xfrm>
              <a:custGeom>
                <a:avLst/>
                <a:gdLst>
                  <a:gd name="T0" fmla="*/ 60 w 60"/>
                  <a:gd name="T1" fmla="*/ 0 h 121"/>
                  <a:gd name="T2" fmla="*/ 30 w 60"/>
                  <a:gd name="T3" fmla="*/ 109 h 121"/>
                  <a:gd name="T4" fmla="*/ 7 w 60"/>
                  <a:gd name="T5" fmla="*/ 96 h 121"/>
                  <a:gd name="T6" fmla="*/ 0 w 60"/>
                  <a:gd name="T7" fmla="*/ 11 h 121"/>
                  <a:gd name="T8" fmla="*/ 60 w 60"/>
                  <a:gd name="T9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121">
                    <a:moveTo>
                      <a:pt x="60" y="0"/>
                    </a:moveTo>
                    <a:cubicBezTo>
                      <a:pt x="30" y="109"/>
                      <a:pt x="30" y="109"/>
                      <a:pt x="30" y="109"/>
                    </a:cubicBezTo>
                    <a:cubicBezTo>
                      <a:pt x="30" y="109"/>
                      <a:pt x="13" y="121"/>
                      <a:pt x="7" y="96"/>
                    </a:cubicBezTo>
                    <a:cubicBezTo>
                      <a:pt x="0" y="11"/>
                      <a:pt x="0" y="11"/>
                      <a:pt x="0" y="11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6596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7" name="îṣļîḑé">
                <a:extLst>
                  <a:ext uri="{FF2B5EF4-FFF2-40B4-BE49-F238E27FC236}">
                    <a16:creationId xmlns:a16="http://schemas.microsoft.com/office/drawing/2014/main" id="{B829333B-D4A6-4712-91FB-3CFCA545927A}"/>
                  </a:ext>
                </a:extLst>
              </p:cNvPr>
              <p:cNvSpPr/>
              <p:nvPr/>
            </p:nvSpPr>
            <p:spPr bwMode="auto">
              <a:xfrm>
                <a:off x="16288555" y="-2378314"/>
                <a:ext cx="231775" cy="152400"/>
              </a:xfrm>
              <a:custGeom>
                <a:avLst/>
                <a:gdLst>
                  <a:gd name="T0" fmla="*/ 67 w 67"/>
                  <a:gd name="T1" fmla="*/ 11 h 44"/>
                  <a:gd name="T2" fmla="*/ 7 w 67"/>
                  <a:gd name="T3" fmla="*/ 44 h 44"/>
                  <a:gd name="T4" fmla="*/ 0 w 67"/>
                  <a:gd name="T5" fmla="*/ 22 h 44"/>
                  <a:gd name="T6" fmla="*/ 38 w 67"/>
                  <a:gd name="T7" fmla="*/ 0 h 44"/>
                  <a:gd name="T8" fmla="*/ 67 w 67"/>
                  <a:gd name="T9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44">
                    <a:moveTo>
                      <a:pt x="67" y="11"/>
                    </a:moveTo>
                    <a:cubicBezTo>
                      <a:pt x="67" y="11"/>
                      <a:pt x="41" y="35"/>
                      <a:pt x="7" y="4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2"/>
                      <a:pt x="22" y="15"/>
                      <a:pt x="38" y="0"/>
                    </a:cubicBezTo>
                    <a:lnTo>
                      <a:pt x="67" y="11"/>
                    </a:ln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8" name="is1idè">
                <a:extLst>
                  <a:ext uri="{FF2B5EF4-FFF2-40B4-BE49-F238E27FC236}">
                    <a16:creationId xmlns:a16="http://schemas.microsoft.com/office/drawing/2014/main" id="{7478C9F0-323F-437D-B8C3-C19AE81A2F5A}"/>
                  </a:ext>
                </a:extLst>
              </p:cNvPr>
              <p:cNvSpPr/>
              <p:nvPr/>
            </p:nvSpPr>
            <p:spPr bwMode="auto">
              <a:xfrm>
                <a:off x="15969468" y="-2205277"/>
                <a:ext cx="117475" cy="122238"/>
              </a:xfrm>
              <a:custGeom>
                <a:avLst/>
                <a:gdLst>
                  <a:gd name="T0" fmla="*/ 33 w 34"/>
                  <a:gd name="T1" fmla="*/ 15 h 35"/>
                  <a:gd name="T2" fmla="*/ 20 w 34"/>
                  <a:gd name="T3" fmla="*/ 33 h 35"/>
                  <a:gd name="T4" fmla="*/ 1 w 34"/>
                  <a:gd name="T5" fmla="*/ 20 h 35"/>
                  <a:gd name="T6" fmla="*/ 14 w 34"/>
                  <a:gd name="T7" fmla="*/ 2 h 35"/>
                  <a:gd name="T8" fmla="*/ 33 w 34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33" y="15"/>
                    </a:moveTo>
                    <a:cubicBezTo>
                      <a:pt x="34" y="23"/>
                      <a:pt x="28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2"/>
                      <a:pt x="5" y="3"/>
                      <a:pt x="14" y="2"/>
                    </a:cubicBezTo>
                    <a:cubicBezTo>
                      <a:pt x="23" y="0"/>
                      <a:pt x="31" y="6"/>
                      <a:pt x="33" y="15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9" name="íṧlïde">
                <a:extLst>
                  <a:ext uri="{FF2B5EF4-FFF2-40B4-BE49-F238E27FC236}">
                    <a16:creationId xmlns:a16="http://schemas.microsoft.com/office/drawing/2014/main" id="{BDB9191B-E3C2-42DA-AE8F-8D06BAC0196A}"/>
                  </a:ext>
                </a:extLst>
              </p:cNvPr>
              <p:cNvSpPr/>
              <p:nvPr/>
            </p:nvSpPr>
            <p:spPr bwMode="auto">
              <a:xfrm>
                <a:off x="15715468" y="-2146539"/>
                <a:ext cx="122238" cy="122238"/>
              </a:xfrm>
              <a:custGeom>
                <a:avLst/>
                <a:gdLst>
                  <a:gd name="T0" fmla="*/ 33 w 35"/>
                  <a:gd name="T1" fmla="*/ 14 h 35"/>
                  <a:gd name="T2" fmla="*/ 20 w 35"/>
                  <a:gd name="T3" fmla="*/ 33 h 35"/>
                  <a:gd name="T4" fmla="*/ 1 w 35"/>
                  <a:gd name="T5" fmla="*/ 20 h 35"/>
                  <a:gd name="T6" fmla="*/ 15 w 35"/>
                  <a:gd name="T7" fmla="*/ 1 h 35"/>
                  <a:gd name="T8" fmla="*/ 33 w 35"/>
                  <a:gd name="T9" fmla="*/ 1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33" y="14"/>
                    </a:moveTo>
                    <a:cubicBezTo>
                      <a:pt x="35" y="23"/>
                      <a:pt x="29" y="32"/>
                      <a:pt x="20" y="33"/>
                    </a:cubicBezTo>
                    <a:cubicBezTo>
                      <a:pt x="11" y="35"/>
                      <a:pt x="3" y="29"/>
                      <a:pt x="1" y="20"/>
                    </a:cubicBezTo>
                    <a:cubicBezTo>
                      <a:pt x="0" y="11"/>
                      <a:pt x="6" y="3"/>
                      <a:pt x="15" y="1"/>
                    </a:cubicBezTo>
                    <a:cubicBezTo>
                      <a:pt x="23" y="0"/>
                      <a:pt x="32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0" name="îṧlîḋe">
                <a:extLst>
                  <a:ext uri="{FF2B5EF4-FFF2-40B4-BE49-F238E27FC236}">
                    <a16:creationId xmlns:a16="http://schemas.microsoft.com/office/drawing/2014/main" id="{454DB3DA-0114-4B52-A9F0-1EF62D1F4C0B}"/>
                  </a:ext>
                </a:extLst>
              </p:cNvPr>
              <p:cNvSpPr/>
              <p:nvPr/>
            </p:nvSpPr>
            <p:spPr bwMode="auto">
              <a:xfrm>
                <a:off x="15459880" y="-2090977"/>
                <a:ext cx="117475" cy="117475"/>
              </a:xfrm>
              <a:custGeom>
                <a:avLst/>
                <a:gdLst>
                  <a:gd name="T0" fmla="*/ 33 w 34"/>
                  <a:gd name="T1" fmla="*/ 14 h 34"/>
                  <a:gd name="T2" fmla="*/ 20 w 34"/>
                  <a:gd name="T3" fmla="*/ 33 h 34"/>
                  <a:gd name="T4" fmla="*/ 1 w 34"/>
                  <a:gd name="T5" fmla="*/ 20 h 34"/>
                  <a:gd name="T6" fmla="*/ 14 w 34"/>
                  <a:gd name="T7" fmla="*/ 1 h 34"/>
                  <a:gd name="T8" fmla="*/ 33 w 34"/>
                  <a:gd name="T9" fmla="*/ 1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4">
                    <a:moveTo>
                      <a:pt x="33" y="14"/>
                    </a:moveTo>
                    <a:cubicBezTo>
                      <a:pt x="34" y="23"/>
                      <a:pt x="28" y="31"/>
                      <a:pt x="20" y="33"/>
                    </a:cubicBezTo>
                    <a:cubicBezTo>
                      <a:pt x="11" y="34"/>
                      <a:pt x="3" y="29"/>
                      <a:pt x="1" y="20"/>
                    </a:cubicBezTo>
                    <a:cubicBezTo>
                      <a:pt x="0" y="11"/>
                      <a:pt x="5" y="3"/>
                      <a:pt x="14" y="1"/>
                    </a:cubicBezTo>
                    <a:cubicBezTo>
                      <a:pt x="23" y="0"/>
                      <a:pt x="31" y="6"/>
                      <a:pt x="33" y="14"/>
                    </a:cubicBezTo>
                    <a:close/>
                  </a:path>
                </a:pathLst>
              </a:custGeom>
              <a:solidFill>
                <a:srgbClr val="83C9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1" name="ïṡlïḍe">
                <a:extLst>
                  <a:ext uri="{FF2B5EF4-FFF2-40B4-BE49-F238E27FC236}">
                    <a16:creationId xmlns:a16="http://schemas.microsoft.com/office/drawing/2014/main" id="{B849BF07-F7A4-4971-BD1F-A6E0BA8D628B}"/>
                  </a:ext>
                </a:extLst>
              </p:cNvPr>
              <p:cNvSpPr/>
              <p:nvPr/>
            </p:nvSpPr>
            <p:spPr bwMode="auto">
              <a:xfrm>
                <a:off x="15990105" y="-1871902"/>
                <a:ext cx="30163" cy="12700"/>
              </a:xfrm>
              <a:custGeom>
                <a:avLst/>
                <a:gdLst>
                  <a:gd name="T0" fmla="*/ 8 w 9"/>
                  <a:gd name="T1" fmla="*/ 4 h 4"/>
                  <a:gd name="T2" fmla="*/ 6 w 9"/>
                  <a:gd name="T3" fmla="*/ 4 h 4"/>
                  <a:gd name="T4" fmla="*/ 4 w 9"/>
                  <a:gd name="T5" fmla="*/ 4 h 4"/>
                  <a:gd name="T6" fmla="*/ 2 w 9"/>
                  <a:gd name="T7" fmla="*/ 3 h 4"/>
                  <a:gd name="T8" fmla="*/ 1 w 9"/>
                  <a:gd name="T9" fmla="*/ 2 h 4"/>
                  <a:gd name="T10" fmla="*/ 1 w 9"/>
                  <a:gd name="T11" fmla="*/ 0 h 4"/>
                  <a:gd name="T12" fmla="*/ 1 w 9"/>
                  <a:gd name="T13" fmla="*/ 0 h 4"/>
                  <a:gd name="T14" fmla="*/ 2 w 9"/>
                  <a:gd name="T15" fmla="*/ 0 h 4"/>
                  <a:gd name="T16" fmla="*/ 5 w 9"/>
                  <a:gd name="T17" fmla="*/ 0 h 4"/>
                  <a:gd name="T18" fmla="*/ 7 w 9"/>
                  <a:gd name="T19" fmla="*/ 1 h 4"/>
                  <a:gd name="T20" fmla="*/ 8 w 9"/>
                  <a:gd name="T21" fmla="*/ 2 h 4"/>
                  <a:gd name="T22" fmla="*/ 8 w 9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4">
                    <a:moveTo>
                      <a:pt x="8" y="4"/>
                    </a:moveTo>
                    <a:cubicBezTo>
                      <a:pt x="8" y="4"/>
                      <a:pt x="7" y="4"/>
                      <a:pt x="6" y="4"/>
                    </a:cubicBezTo>
                    <a:cubicBezTo>
                      <a:pt x="6" y="4"/>
                      <a:pt x="5" y="4"/>
                      <a:pt x="4" y="4"/>
                    </a:cubicBezTo>
                    <a:cubicBezTo>
                      <a:pt x="3" y="4"/>
                      <a:pt x="2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6" y="1"/>
                      <a:pt x="7" y="1"/>
                      <a:pt x="7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3"/>
                      <a:pt x="8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2" name="ïṩlïḍê">
                <a:extLst>
                  <a:ext uri="{FF2B5EF4-FFF2-40B4-BE49-F238E27FC236}">
                    <a16:creationId xmlns:a16="http://schemas.microsoft.com/office/drawing/2014/main" id="{4E589EA0-34DF-4D74-9A15-265C09BFFB39}"/>
                  </a:ext>
                </a:extLst>
              </p:cNvPr>
              <p:cNvSpPr/>
              <p:nvPr/>
            </p:nvSpPr>
            <p:spPr bwMode="auto">
              <a:xfrm>
                <a:off x="15969468" y="-1841739"/>
                <a:ext cx="30163" cy="17463"/>
              </a:xfrm>
              <a:custGeom>
                <a:avLst/>
                <a:gdLst>
                  <a:gd name="T0" fmla="*/ 8 w 9"/>
                  <a:gd name="T1" fmla="*/ 5 h 5"/>
                  <a:gd name="T2" fmla="*/ 6 w 9"/>
                  <a:gd name="T3" fmla="*/ 5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1 w 9"/>
                  <a:gd name="T13" fmla="*/ 0 h 5"/>
                  <a:gd name="T14" fmla="*/ 2 w 9"/>
                  <a:gd name="T15" fmla="*/ 0 h 5"/>
                  <a:gd name="T16" fmla="*/ 5 w 9"/>
                  <a:gd name="T17" fmla="*/ 1 h 5"/>
                  <a:gd name="T18" fmla="*/ 7 w 9"/>
                  <a:gd name="T19" fmla="*/ 2 h 5"/>
                  <a:gd name="T20" fmla="*/ 8 w 9"/>
                  <a:gd name="T21" fmla="*/ 2 h 5"/>
                  <a:gd name="T22" fmla="*/ 8 w 9"/>
                  <a:gd name="T23" fmla="*/ 4 h 5"/>
                  <a:gd name="T24" fmla="*/ 8 w 9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5"/>
                    </a:moveTo>
                    <a:cubicBezTo>
                      <a:pt x="8" y="5"/>
                      <a:pt x="7" y="5"/>
                      <a:pt x="6" y="5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7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3"/>
                      <a:pt x="9" y="4"/>
                      <a:pt x="8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3" name="íś1ïḓê">
                <a:extLst>
                  <a:ext uri="{FF2B5EF4-FFF2-40B4-BE49-F238E27FC236}">
                    <a16:creationId xmlns:a16="http://schemas.microsoft.com/office/drawing/2014/main" id="{9E7D2A9A-1CE2-4730-BC49-B6B3623FCEFC}"/>
                  </a:ext>
                </a:extLst>
              </p:cNvPr>
              <p:cNvSpPr/>
              <p:nvPr/>
            </p:nvSpPr>
            <p:spPr bwMode="auto">
              <a:xfrm>
                <a:off x="15948830" y="-1816339"/>
                <a:ext cx="33338" cy="17463"/>
              </a:xfrm>
              <a:custGeom>
                <a:avLst/>
                <a:gdLst>
                  <a:gd name="T0" fmla="*/ 9 w 10"/>
                  <a:gd name="T1" fmla="*/ 5 h 5"/>
                  <a:gd name="T2" fmla="*/ 8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3 h 5"/>
                  <a:gd name="T10" fmla="*/ 0 w 10"/>
                  <a:gd name="T11" fmla="*/ 1 h 5"/>
                  <a:gd name="T12" fmla="*/ 1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10 w 10"/>
                  <a:gd name="T21" fmla="*/ 2 h 5"/>
                  <a:gd name="T22" fmla="*/ 10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9" y="5"/>
                      <a:pt x="8" y="5"/>
                    </a:cubicBezTo>
                    <a:cubicBezTo>
                      <a:pt x="7" y="5"/>
                      <a:pt x="6" y="5"/>
                      <a:pt x="5" y="4"/>
                    </a:cubicBezTo>
                    <a:cubicBezTo>
                      <a:pt x="4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4" name="iṧļîḋé">
                <a:extLst>
                  <a:ext uri="{FF2B5EF4-FFF2-40B4-BE49-F238E27FC236}">
                    <a16:creationId xmlns:a16="http://schemas.microsoft.com/office/drawing/2014/main" id="{E110100B-2119-43A8-A4B2-C1A1D31FC2F4}"/>
                  </a:ext>
                </a:extLst>
              </p:cNvPr>
              <p:cNvSpPr/>
              <p:nvPr/>
            </p:nvSpPr>
            <p:spPr bwMode="auto">
              <a:xfrm>
                <a:off x="15920255" y="-1789352"/>
                <a:ext cx="38100" cy="14288"/>
              </a:xfrm>
              <a:custGeom>
                <a:avLst/>
                <a:gdLst>
                  <a:gd name="T0" fmla="*/ 10 w 11"/>
                  <a:gd name="T1" fmla="*/ 4 h 4"/>
                  <a:gd name="T2" fmla="*/ 8 w 11"/>
                  <a:gd name="T3" fmla="*/ 4 h 4"/>
                  <a:gd name="T4" fmla="*/ 5 w 11"/>
                  <a:gd name="T5" fmla="*/ 4 h 4"/>
                  <a:gd name="T6" fmla="*/ 2 w 11"/>
                  <a:gd name="T7" fmla="*/ 3 h 4"/>
                  <a:gd name="T8" fmla="*/ 1 w 11"/>
                  <a:gd name="T9" fmla="*/ 2 h 4"/>
                  <a:gd name="T10" fmla="*/ 1 w 11"/>
                  <a:gd name="T11" fmla="*/ 0 h 4"/>
                  <a:gd name="T12" fmla="*/ 2 w 11"/>
                  <a:gd name="T13" fmla="*/ 0 h 4"/>
                  <a:gd name="T14" fmla="*/ 3 w 11"/>
                  <a:gd name="T15" fmla="*/ 0 h 4"/>
                  <a:gd name="T16" fmla="*/ 6 w 11"/>
                  <a:gd name="T17" fmla="*/ 0 h 4"/>
                  <a:gd name="T18" fmla="*/ 9 w 11"/>
                  <a:gd name="T19" fmla="*/ 1 h 4"/>
                  <a:gd name="T20" fmla="*/ 10 w 11"/>
                  <a:gd name="T21" fmla="*/ 2 h 4"/>
                  <a:gd name="T22" fmla="*/ 10 w 11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4">
                    <a:moveTo>
                      <a:pt x="10" y="4"/>
                    </a:moveTo>
                    <a:cubicBezTo>
                      <a:pt x="10" y="4"/>
                      <a:pt x="9" y="4"/>
                      <a:pt x="8" y="4"/>
                    </a:cubicBezTo>
                    <a:cubicBezTo>
                      <a:pt x="7" y="4"/>
                      <a:pt x="6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0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0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5" name="îṡḻïďe">
                <a:extLst>
                  <a:ext uri="{FF2B5EF4-FFF2-40B4-BE49-F238E27FC236}">
                    <a16:creationId xmlns:a16="http://schemas.microsoft.com/office/drawing/2014/main" id="{50C2B8D7-7A60-4974-8DC5-56D1D5BAA44B}"/>
                  </a:ext>
                </a:extLst>
              </p:cNvPr>
              <p:cNvSpPr/>
              <p:nvPr/>
            </p:nvSpPr>
            <p:spPr bwMode="auto">
              <a:xfrm>
                <a:off x="15902793" y="-1754427"/>
                <a:ext cx="34925" cy="17463"/>
              </a:xfrm>
              <a:custGeom>
                <a:avLst/>
                <a:gdLst>
                  <a:gd name="T0" fmla="*/ 9 w 10"/>
                  <a:gd name="T1" fmla="*/ 5 h 5"/>
                  <a:gd name="T2" fmla="*/ 7 w 10"/>
                  <a:gd name="T3" fmla="*/ 5 h 5"/>
                  <a:gd name="T4" fmla="*/ 5 w 10"/>
                  <a:gd name="T5" fmla="*/ 4 h 5"/>
                  <a:gd name="T6" fmla="*/ 2 w 10"/>
                  <a:gd name="T7" fmla="*/ 3 h 5"/>
                  <a:gd name="T8" fmla="*/ 1 w 10"/>
                  <a:gd name="T9" fmla="*/ 2 h 5"/>
                  <a:gd name="T10" fmla="*/ 1 w 10"/>
                  <a:gd name="T11" fmla="*/ 0 h 5"/>
                  <a:gd name="T12" fmla="*/ 2 w 10"/>
                  <a:gd name="T13" fmla="*/ 0 h 5"/>
                  <a:gd name="T14" fmla="*/ 3 w 10"/>
                  <a:gd name="T15" fmla="*/ 0 h 5"/>
                  <a:gd name="T16" fmla="*/ 6 w 10"/>
                  <a:gd name="T17" fmla="*/ 1 h 5"/>
                  <a:gd name="T18" fmla="*/ 8 w 10"/>
                  <a:gd name="T19" fmla="*/ 2 h 5"/>
                  <a:gd name="T20" fmla="*/ 9 w 10"/>
                  <a:gd name="T21" fmla="*/ 3 h 5"/>
                  <a:gd name="T22" fmla="*/ 9 w 10"/>
                  <a:gd name="T23" fmla="*/ 4 h 5"/>
                  <a:gd name="T24" fmla="*/ 9 w 10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" h="5">
                    <a:moveTo>
                      <a:pt x="9" y="5"/>
                    </a:moveTo>
                    <a:cubicBezTo>
                      <a:pt x="9" y="5"/>
                      <a:pt x="8" y="5"/>
                      <a:pt x="7" y="5"/>
                    </a:cubicBezTo>
                    <a:cubicBezTo>
                      <a:pt x="6" y="5"/>
                      <a:pt x="5" y="4"/>
                      <a:pt x="5" y="4"/>
                    </a:cubicBezTo>
                    <a:cubicBezTo>
                      <a:pt x="4" y="4"/>
                      <a:pt x="3" y="3"/>
                      <a:pt x="2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7" y="1"/>
                      <a:pt x="8" y="1"/>
                      <a:pt x="8" y="2"/>
                    </a:cubicBezTo>
                    <a:cubicBezTo>
                      <a:pt x="9" y="2"/>
                      <a:pt x="9" y="3"/>
                      <a:pt x="9" y="3"/>
                    </a:cubicBezTo>
                    <a:cubicBezTo>
                      <a:pt x="10" y="3"/>
                      <a:pt x="10" y="4"/>
                      <a:pt x="9" y="4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6" name="işľíḓè">
                <a:extLst>
                  <a:ext uri="{FF2B5EF4-FFF2-40B4-BE49-F238E27FC236}">
                    <a16:creationId xmlns:a16="http://schemas.microsoft.com/office/drawing/2014/main" id="{F944C74C-1E5F-4B02-A834-D94590ECB737}"/>
                  </a:ext>
                </a:extLst>
              </p:cNvPr>
              <p:cNvSpPr/>
              <p:nvPr/>
            </p:nvSpPr>
            <p:spPr bwMode="auto">
              <a:xfrm>
                <a:off x="15885330" y="-1722677"/>
                <a:ext cx="25400" cy="12700"/>
              </a:xfrm>
              <a:custGeom>
                <a:avLst/>
                <a:gdLst>
                  <a:gd name="T0" fmla="*/ 5 w 7"/>
                  <a:gd name="T1" fmla="*/ 4 h 4"/>
                  <a:gd name="T2" fmla="*/ 4 w 7"/>
                  <a:gd name="T3" fmla="*/ 4 h 4"/>
                  <a:gd name="T4" fmla="*/ 3 w 7"/>
                  <a:gd name="T5" fmla="*/ 3 h 4"/>
                  <a:gd name="T6" fmla="*/ 1 w 7"/>
                  <a:gd name="T7" fmla="*/ 2 h 4"/>
                  <a:gd name="T8" fmla="*/ 0 w 7"/>
                  <a:gd name="T9" fmla="*/ 2 h 4"/>
                  <a:gd name="T10" fmla="*/ 1 w 7"/>
                  <a:gd name="T11" fmla="*/ 0 h 4"/>
                  <a:gd name="T12" fmla="*/ 1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1 h 4"/>
                  <a:gd name="T20" fmla="*/ 6 w 7"/>
                  <a:gd name="T21" fmla="*/ 2 h 4"/>
                  <a:gd name="T22" fmla="*/ 6 w 7"/>
                  <a:gd name="T23" fmla="*/ 4 h 4"/>
                  <a:gd name="T24" fmla="*/ 5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5" y="4"/>
                    </a:moveTo>
                    <a:cubicBezTo>
                      <a:pt x="5" y="4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5" y="0"/>
                      <a:pt x="5" y="1"/>
                      <a:pt x="6" y="1"/>
                    </a:cubicBezTo>
                    <a:cubicBezTo>
                      <a:pt x="6" y="1"/>
                      <a:pt x="6" y="2"/>
                      <a:pt x="6" y="2"/>
                    </a:cubicBezTo>
                    <a:cubicBezTo>
                      <a:pt x="7" y="2"/>
                      <a:pt x="6" y="3"/>
                      <a:pt x="6" y="4"/>
                    </a:cubicBezTo>
                    <a:lnTo>
                      <a:pt x="5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7" name="í$ḷiḍé">
                <a:extLst>
                  <a:ext uri="{FF2B5EF4-FFF2-40B4-BE49-F238E27FC236}">
                    <a16:creationId xmlns:a16="http://schemas.microsoft.com/office/drawing/2014/main" id="{88F05370-8C58-4370-9237-AE8826FDA707}"/>
                  </a:ext>
                </a:extLst>
              </p:cNvPr>
              <p:cNvSpPr/>
              <p:nvPr/>
            </p:nvSpPr>
            <p:spPr bwMode="auto">
              <a:xfrm>
                <a:off x="15864693" y="-1698864"/>
                <a:ext cx="23813" cy="17463"/>
              </a:xfrm>
              <a:custGeom>
                <a:avLst/>
                <a:gdLst>
                  <a:gd name="T0" fmla="*/ 5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1 w 7"/>
                  <a:gd name="T11" fmla="*/ 1 h 5"/>
                  <a:gd name="T12" fmla="*/ 1 w 7"/>
                  <a:gd name="T13" fmla="*/ 1 h 5"/>
                  <a:gd name="T14" fmla="*/ 2 w 7"/>
                  <a:gd name="T15" fmla="*/ 0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5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6" y="4"/>
                      <a:pt x="6" y="4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8" name="ïṩľiḍê">
                <a:extLst>
                  <a:ext uri="{FF2B5EF4-FFF2-40B4-BE49-F238E27FC236}">
                    <a16:creationId xmlns:a16="http://schemas.microsoft.com/office/drawing/2014/main" id="{E367F241-9963-4256-A1C5-34D6594E6F70}"/>
                  </a:ext>
                </a:extLst>
              </p:cNvPr>
              <p:cNvSpPr/>
              <p:nvPr/>
            </p:nvSpPr>
            <p:spPr bwMode="auto">
              <a:xfrm>
                <a:off x="15840880" y="-1671877"/>
                <a:ext cx="26988" cy="14288"/>
              </a:xfrm>
              <a:custGeom>
                <a:avLst/>
                <a:gdLst>
                  <a:gd name="T0" fmla="*/ 6 w 8"/>
                  <a:gd name="T1" fmla="*/ 4 h 4"/>
                  <a:gd name="T2" fmla="*/ 5 w 8"/>
                  <a:gd name="T3" fmla="*/ 4 h 4"/>
                  <a:gd name="T4" fmla="*/ 3 w 8"/>
                  <a:gd name="T5" fmla="*/ 4 h 4"/>
                  <a:gd name="T6" fmla="*/ 2 w 8"/>
                  <a:gd name="T7" fmla="*/ 3 h 4"/>
                  <a:gd name="T8" fmla="*/ 1 w 8"/>
                  <a:gd name="T9" fmla="*/ 2 h 4"/>
                  <a:gd name="T10" fmla="*/ 1 w 8"/>
                  <a:gd name="T11" fmla="*/ 0 h 4"/>
                  <a:gd name="T12" fmla="*/ 2 w 8"/>
                  <a:gd name="T13" fmla="*/ 0 h 4"/>
                  <a:gd name="T14" fmla="*/ 3 w 8"/>
                  <a:gd name="T15" fmla="*/ 0 h 4"/>
                  <a:gd name="T16" fmla="*/ 5 w 8"/>
                  <a:gd name="T17" fmla="*/ 0 h 4"/>
                  <a:gd name="T18" fmla="*/ 6 w 8"/>
                  <a:gd name="T19" fmla="*/ 1 h 4"/>
                  <a:gd name="T20" fmla="*/ 7 w 8"/>
                  <a:gd name="T21" fmla="*/ 2 h 4"/>
                  <a:gd name="T22" fmla="*/ 7 w 8"/>
                  <a:gd name="T23" fmla="*/ 4 h 4"/>
                  <a:gd name="T24" fmla="*/ 6 w 8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5" y="4"/>
                      <a:pt x="4" y="4"/>
                      <a:pt x="3" y="4"/>
                    </a:cubicBezTo>
                    <a:cubicBezTo>
                      <a:pt x="3" y="3"/>
                      <a:pt x="2" y="3"/>
                      <a:pt x="2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7" y="3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9" name="iš1íḑé">
                <a:extLst>
                  <a:ext uri="{FF2B5EF4-FFF2-40B4-BE49-F238E27FC236}">
                    <a16:creationId xmlns:a16="http://schemas.microsoft.com/office/drawing/2014/main" id="{FD0D1D5F-0F54-4C89-A2A5-352552670B14}"/>
                  </a:ext>
                </a:extLst>
              </p:cNvPr>
              <p:cNvSpPr/>
              <p:nvPr/>
            </p:nvSpPr>
            <p:spPr bwMode="auto">
              <a:xfrm>
                <a:off x="15817068" y="-1640127"/>
                <a:ext cx="26988" cy="17463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2 w 8"/>
                  <a:gd name="T7" fmla="*/ 3 h 5"/>
                  <a:gd name="T8" fmla="*/ 1 w 8"/>
                  <a:gd name="T9" fmla="*/ 3 h 5"/>
                  <a:gd name="T10" fmla="*/ 1 w 8"/>
                  <a:gd name="T11" fmla="*/ 1 h 5"/>
                  <a:gd name="T12" fmla="*/ 2 w 8"/>
                  <a:gd name="T13" fmla="*/ 1 h 5"/>
                  <a:gd name="T14" fmla="*/ 3 w 8"/>
                  <a:gd name="T15" fmla="*/ 1 h 5"/>
                  <a:gd name="T16" fmla="*/ 5 w 8"/>
                  <a:gd name="T17" fmla="*/ 1 h 5"/>
                  <a:gd name="T18" fmla="*/ 6 w 8"/>
                  <a:gd name="T19" fmla="*/ 2 h 5"/>
                  <a:gd name="T20" fmla="*/ 7 w 8"/>
                  <a:gd name="T21" fmla="*/ 3 h 5"/>
                  <a:gd name="T22" fmla="*/ 7 w 8"/>
                  <a:gd name="T23" fmla="*/ 4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1"/>
                    </a:cubicBezTo>
                    <a:cubicBezTo>
                      <a:pt x="3" y="1"/>
                      <a:pt x="4" y="1"/>
                      <a:pt x="5" y="1"/>
                    </a:cubicBezTo>
                    <a:cubicBezTo>
                      <a:pt x="5" y="1"/>
                      <a:pt x="6" y="2"/>
                      <a:pt x="6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0" name="î$1ïde">
                <a:extLst>
                  <a:ext uri="{FF2B5EF4-FFF2-40B4-BE49-F238E27FC236}">
                    <a16:creationId xmlns:a16="http://schemas.microsoft.com/office/drawing/2014/main" id="{D089B353-DDEC-4674-852C-0C3C5D3FB423}"/>
                  </a:ext>
                </a:extLst>
              </p:cNvPr>
              <p:cNvSpPr/>
              <p:nvPr/>
            </p:nvSpPr>
            <p:spPr bwMode="auto">
              <a:xfrm>
                <a:off x="15788493" y="-1605202"/>
                <a:ext cx="31750" cy="17463"/>
              </a:xfrm>
              <a:custGeom>
                <a:avLst/>
                <a:gdLst>
                  <a:gd name="T0" fmla="*/ 8 w 9"/>
                  <a:gd name="T1" fmla="*/ 4 h 5"/>
                  <a:gd name="T2" fmla="*/ 7 w 9"/>
                  <a:gd name="T3" fmla="*/ 4 h 5"/>
                  <a:gd name="T4" fmla="*/ 4 w 9"/>
                  <a:gd name="T5" fmla="*/ 4 h 5"/>
                  <a:gd name="T6" fmla="*/ 2 w 9"/>
                  <a:gd name="T7" fmla="*/ 3 h 5"/>
                  <a:gd name="T8" fmla="*/ 1 w 9"/>
                  <a:gd name="T9" fmla="*/ 3 h 5"/>
                  <a:gd name="T10" fmla="*/ 1 w 9"/>
                  <a:gd name="T11" fmla="*/ 1 h 5"/>
                  <a:gd name="T12" fmla="*/ 2 w 9"/>
                  <a:gd name="T13" fmla="*/ 0 h 5"/>
                  <a:gd name="T14" fmla="*/ 3 w 9"/>
                  <a:gd name="T15" fmla="*/ 0 h 5"/>
                  <a:gd name="T16" fmla="*/ 5 w 9"/>
                  <a:gd name="T17" fmla="*/ 1 h 5"/>
                  <a:gd name="T18" fmla="*/ 8 w 9"/>
                  <a:gd name="T19" fmla="*/ 2 h 5"/>
                  <a:gd name="T20" fmla="*/ 9 w 9"/>
                  <a:gd name="T21" fmla="*/ 2 h 5"/>
                  <a:gd name="T22" fmla="*/ 9 w 9"/>
                  <a:gd name="T23" fmla="*/ 4 h 5"/>
                  <a:gd name="T24" fmla="*/ 8 w 9"/>
                  <a:gd name="T25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5">
                    <a:moveTo>
                      <a:pt x="8" y="4"/>
                    </a:moveTo>
                    <a:cubicBezTo>
                      <a:pt x="8" y="4"/>
                      <a:pt x="8" y="4"/>
                      <a:pt x="7" y="4"/>
                    </a:cubicBezTo>
                    <a:cubicBezTo>
                      <a:pt x="6" y="5"/>
                      <a:pt x="5" y="4"/>
                      <a:pt x="4" y="4"/>
                    </a:cubicBezTo>
                    <a:cubicBezTo>
                      <a:pt x="3" y="4"/>
                      <a:pt x="3" y="4"/>
                      <a:pt x="2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8" y="2"/>
                      <a:pt x="9" y="2"/>
                      <a:pt x="9" y="2"/>
                    </a:cubicBezTo>
                    <a:cubicBezTo>
                      <a:pt x="9" y="3"/>
                      <a:pt x="9" y="3"/>
                      <a:pt x="9" y="4"/>
                    </a:cubicBez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1" name="iṧļiďè">
                <a:extLst>
                  <a:ext uri="{FF2B5EF4-FFF2-40B4-BE49-F238E27FC236}">
                    <a16:creationId xmlns:a16="http://schemas.microsoft.com/office/drawing/2014/main" id="{96D22687-418F-49ED-9006-B42B9CEA2E61}"/>
                  </a:ext>
                </a:extLst>
              </p:cNvPr>
              <p:cNvSpPr/>
              <p:nvPr/>
            </p:nvSpPr>
            <p:spPr bwMode="auto">
              <a:xfrm>
                <a:off x="15771030" y="-1578214"/>
                <a:ext cx="20638" cy="14288"/>
              </a:xfrm>
              <a:custGeom>
                <a:avLst/>
                <a:gdLst>
                  <a:gd name="T0" fmla="*/ 5 w 6"/>
                  <a:gd name="T1" fmla="*/ 3 h 4"/>
                  <a:gd name="T2" fmla="*/ 4 w 6"/>
                  <a:gd name="T3" fmla="*/ 4 h 4"/>
                  <a:gd name="T4" fmla="*/ 3 w 6"/>
                  <a:gd name="T5" fmla="*/ 3 h 4"/>
                  <a:gd name="T6" fmla="*/ 1 w 6"/>
                  <a:gd name="T7" fmla="*/ 3 h 4"/>
                  <a:gd name="T8" fmla="*/ 0 w 6"/>
                  <a:gd name="T9" fmla="*/ 2 h 4"/>
                  <a:gd name="T10" fmla="*/ 1 w 6"/>
                  <a:gd name="T11" fmla="*/ 0 h 4"/>
                  <a:gd name="T12" fmla="*/ 1 w 6"/>
                  <a:gd name="T13" fmla="*/ 0 h 4"/>
                  <a:gd name="T14" fmla="*/ 2 w 6"/>
                  <a:gd name="T15" fmla="*/ 0 h 4"/>
                  <a:gd name="T16" fmla="*/ 4 w 6"/>
                  <a:gd name="T17" fmla="*/ 0 h 4"/>
                  <a:gd name="T18" fmla="*/ 5 w 6"/>
                  <a:gd name="T19" fmla="*/ 1 h 4"/>
                  <a:gd name="T20" fmla="*/ 6 w 6"/>
                  <a:gd name="T21" fmla="*/ 1 h 4"/>
                  <a:gd name="T22" fmla="*/ 6 w 6"/>
                  <a:gd name="T23" fmla="*/ 3 h 4"/>
                  <a:gd name="T24" fmla="*/ 5 w 6"/>
                  <a:gd name="T2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5" y="3"/>
                    </a:moveTo>
                    <a:cubicBezTo>
                      <a:pt x="5" y="3"/>
                      <a:pt x="5" y="4"/>
                      <a:pt x="4" y="4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3"/>
                      <a:pt x="6" y="3"/>
                    </a:cubicBez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2" name="îsļïḍé">
                <a:extLst>
                  <a:ext uri="{FF2B5EF4-FFF2-40B4-BE49-F238E27FC236}">
                    <a16:creationId xmlns:a16="http://schemas.microsoft.com/office/drawing/2014/main" id="{01AE329E-D2AD-435A-9C8B-8CD03836EE41}"/>
                  </a:ext>
                </a:extLst>
              </p:cNvPr>
              <p:cNvSpPr/>
              <p:nvPr/>
            </p:nvSpPr>
            <p:spPr bwMode="auto">
              <a:xfrm>
                <a:off x="15744043" y="-1549639"/>
                <a:ext cx="26988" cy="15875"/>
              </a:xfrm>
              <a:custGeom>
                <a:avLst/>
                <a:gdLst>
                  <a:gd name="T0" fmla="*/ 6 w 8"/>
                  <a:gd name="T1" fmla="*/ 5 h 5"/>
                  <a:gd name="T2" fmla="*/ 5 w 8"/>
                  <a:gd name="T3" fmla="*/ 5 h 5"/>
                  <a:gd name="T4" fmla="*/ 3 w 8"/>
                  <a:gd name="T5" fmla="*/ 4 h 5"/>
                  <a:gd name="T6" fmla="*/ 1 w 8"/>
                  <a:gd name="T7" fmla="*/ 3 h 5"/>
                  <a:gd name="T8" fmla="*/ 1 w 8"/>
                  <a:gd name="T9" fmla="*/ 2 h 5"/>
                  <a:gd name="T10" fmla="*/ 1 w 8"/>
                  <a:gd name="T11" fmla="*/ 0 h 5"/>
                  <a:gd name="T12" fmla="*/ 2 w 8"/>
                  <a:gd name="T13" fmla="*/ 0 h 5"/>
                  <a:gd name="T14" fmla="*/ 3 w 8"/>
                  <a:gd name="T15" fmla="*/ 0 h 5"/>
                  <a:gd name="T16" fmla="*/ 5 w 8"/>
                  <a:gd name="T17" fmla="*/ 1 h 5"/>
                  <a:gd name="T18" fmla="*/ 7 w 8"/>
                  <a:gd name="T19" fmla="*/ 2 h 5"/>
                  <a:gd name="T20" fmla="*/ 7 w 8"/>
                  <a:gd name="T21" fmla="*/ 3 h 5"/>
                  <a:gd name="T22" fmla="*/ 7 w 8"/>
                  <a:gd name="T23" fmla="*/ 5 h 5"/>
                  <a:gd name="T24" fmla="*/ 6 w 8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" h="5">
                    <a:moveTo>
                      <a:pt x="6" y="5"/>
                    </a:move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4" y="4"/>
                      <a:pt x="3" y="4"/>
                    </a:cubicBezTo>
                    <a:cubicBezTo>
                      <a:pt x="3" y="4"/>
                      <a:pt x="2" y="4"/>
                      <a:pt x="1" y="3"/>
                    </a:cubicBezTo>
                    <a:cubicBezTo>
                      <a:pt x="1" y="3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5" y="1"/>
                    </a:cubicBezTo>
                    <a:cubicBezTo>
                      <a:pt x="5" y="1"/>
                      <a:pt x="6" y="2"/>
                      <a:pt x="7" y="2"/>
                    </a:cubicBezTo>
                    <a:cubicBezTo>
                      <a:pt x="7" y="2"/>
                      <a:pt x="7" y="3"/>
                      <a:pt x="7" y="3"/>
                    </a:cubicBezTo>
                    <a:cubicBezTo>
                      <a:pt x="8" y="3"/>
                      <a:pt x="7" y="4"/>
                      <a:pt x="7" y="5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3" name="íSlïḑê">
                <a:extLst>
                  <a:ext uri="{FF2B5EF4-FFF2-40B4-BE49-F238E27FC236}">
                    <a16:creationId xmlns:a16="http://schemas.microsoft.com/office/drawing/2014/main" id="{DA8837AC-84AB-4ABA-A0C6-4B1CC9806522}"/>
                  </a:ext>
                </a:extLst>
              </p:cNvPr>
              <p:cNvSpPr/>
              <p:nvPr/>
            </p:nvSpPr>
            <p:spPr bwMode="auto">
              <a:xfrm>
                <a:off x="15715468" y="-1522652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0 h 5"/>
                  <a:gd name="T12" fmla="*/ 2 w 6"/>
                  <a:gd name="T13" fmla="*/ 0 h 5"/>
                  <a:gd name="T14" fmla="*/ 3 w 6"/>
                  <a:gd name="T15" fmla="*/ 0 h 5"/>
                  <a:gd name="T16" fmla="*/ 4 w 6"/>
                  <a:gd name="T17" fmla="*/ 1 h 5"/>
                  <a:gd name="T18" fmla="*/ 6 w 6"/>
                  <a:gd name="T19" fmla="*/ 3 h 5"/>
                  <a:gd name="T20" fmla="*/ 6 w 6"/>
                  <a:gd name="T21" fmla="*/ 4 h 5"/>
                  <a:gd name="T22" fmla="*/ 5 w 6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4" y="5"/>
                      <a:pt x="4" y="5"/>
                    </a:cubicBezTo>
                    <a:cubicBezTo>
                      <a:pt x="3" y="5"/>
                      <a:pt x="3" y="5"/>
                      <a:pt x="2" y="4"/>
                    </a:cubicBezTo>
                    <a:cubicBezTo>
                      <a:pt x="2" y="4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1"/>
                      <a:pt x="4" y="1"/>
                    </a:cubicBezTo>
                    <a:cubicBezTo>
                      <a:pt x="5" y="2"/>
                      <a:pt x="5" y="2"/>
                      <a:pt x="6" y="3"/>
                    </a:cubicBezTo>
                    <a:cubicBezTo>
                      <a:pt x="6" y="3"/>
                      <a:pt x="6" y="4"/>
                      <a:pt x="6" y="4"/>
                    </a:cubicBezTo>
                    <a:cubicBezTo>
                      <a:pt x="6" y="4"/>
                      <a:pt x="6" y="5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4" name="iṥḻiďe">
                <a:extLst>
                  <a:ext uri="{FF2B5EF4-FFF2-40B4-BE49-F238E27FC236}">
                    <a16:creationId xmlns:a16="http://schemas.microsoft.com/office/drawing/2014/main" id="{50667B20-C8EE-479B-B8F6-E6F71BCDC1DC}"/>
                  </a:ext>
                </a:extLst>
              </p:cNvPr>
              <p:cNvSpPr/>
              <p:nvPr/>
            </p:nvSpPr>
            <p:spPr bwMode="auto">
              <a:xfrm>
                <a:off x="15691655" y="-1495664"/>
                <a:ext cx="20638" cy="17463"/>
              </a:xfrm>
              <a:custGeom>
                <a:avLst/>
                <a:gdLst>
                  <a:gd name="T0" fmla="*/ 5 w 6"/>
                  <a:gd name="T1" fmla="*/ 5 h 5"/>
                  <a:gd name="T2" fmla="*/ 3 w 6"/>
                  <a:gd name="T3" fmla="*/ 4 h 5"/>
                  <a:gd name="T4" fmla="*/ 2 w 6"/>
                  <a:gd name="T5" fmla="*/ 4 h 5"/>
                  <a:gd name="T6" fmla="*/ 4 w 6"/>
                  <a:gd name="T7" fmla="*/ 1 h 5"/>
                  <a:gd name="T8" fmla="*/ 6 w 6"/>
                  <a:gd name="T9" fmla="*/ 3 h 5"/>
                  <a:gd name="T10" fmla="*/ 5 w 6"/>
                  <a:gd name="T11" fmla="*/ 5 h 5"/>
                  <a:gd name="T12" fmla="*/ 5 w 6"/>
                  <a:gd name="T13" fmla="*/ 5 h 5"/>
                  <a:gd name="T14" fmla="*/ 2 w 6"/>
                  <a:gd name="T15" fmla="*/ 4 h 5"/>
                  <a:gd name="T16" fmla="*/ 2 w 6"/>
                  <a:gd name="T17" fmla="*/ 4 h 5"/>
                  <a:gd name="T18" fmla="*/ 1 w 6"/>
                  <a:gd name="T19" fmla="*/ 1 h 5"/>
                  <a:gd name="T20" fmla="*/ 4 w 6"/>
                  <a:gd name="T21" fmla="*/ 0 h 5"/>
                  <a:gd name="T22" fmla="*/ 4 w 6"/>
                  <a:gd name="T23" fmla="*/ 1 h 5"/>
                  <a:gd name="T24" fmla="*/ 5 w 6"/>
                  <a:gd name="T25" fmla="*/ 2 h 5"/>
                  <a:gd name="T26" fmla="*/ 6 w 6"/>
                  <a:gd name="T27" fmla="*/ 3 h 5"/>
                  <a:gd name="T28" fmla="*/ 5 w 6"/>
                  <a:gd name="T2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4" y="5"/>
                      <a:pt x="4" y="5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" y="5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5" y="2"/>
                      <a:pt x="6" y="2"/>
                      <a:pt x="6" y="3"/>
                    </a:cubicBezTo>
                    <a:cubicBezTo>
                      <a:pt x="6" y="4"/>
                      <a:pt x="6" y="4"/>
                      <a:pt x="5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5" name="iṧľïḑé">
                <a:extLst>
                  <a:ext uri="{FF2B5EF4-FFF2-40B4-BE49-F238E27FC236}">
                    <a16:creationId xmlns:a16="http://schemas.microsoft.com/office/drawing/2014/main" id="{ACCA7642-1EA2-4EDF-96BC-FE3C79C08A2B}"/>
                  </a:ext>
                </a:extLst>
              </p:cNvPr>
              <p:cNvSpPr/>
              <p:nvPr/>
            </p:nvSpPr>
            <p:spPr bwMode="auto">
              <a:xfrm>
                <a:off x="15663080" y="-1470264"/>
                <a:ext cx="22225" cy="17463"/>
              </a:xfrm>
              <a:custGeom>
                <a:avLst/>
                <a:gdLst>
                  <a:gd name="T0" fmla="*/ 5 w 6"/>
                  <a:gd name="T1" fmla="*/ 5 h 5"/>
                  <a:gd name="T2" fmla="*/ 4 w 6"/>
                  <a:gd name="T3" fmla="*/ 5 h 5"/>
                  <a:gd name="T4" fmla="*/ 2 w 6"/>
                  <a:gd name="T5" fmla="*/ 4 h 5"/>
                  <a:gd name="T6" fmla="*/ 1 w 6"/>
                  <a:gd name="T7" fmla="*/ 3 h 5"/>
                  <a:gd name="T8" fmla="*/ 0 w 6"/>
                  <a:gd name="T9" fmla="*/ 2 h 5"/>
                  <a:gd name="T10" fmla="*/ 1 w 6"/>
                  <a:gd name="T11" fmla="*/ 1 h 5"/>
                  <a:gd name="T12" fmla="*/ 1 w 6"/>
                  <a:gd name="T13" fmla="*/ 0 h 5"/>
                  <a:gd name="T14" fmla="*/ 2 w 6"/>
                  <a:gd name="T15" fmla="*/ 0 h 5"/>
                  <a:gd name="T16" fmla="*/ 4 w 6"/>
                  <a:gd name="T17" fmla="*/ 1 h 5"/>
                  <a:gd name="T18" fmla="*/ 6 w 6"/>
                  <a:gd name="T19" fmla="*/ 2 h 5"/>
                  <a:gd name="T20" fmla="*/ 6 w 6"/>
                  <a:gd name="T21" fmla="*/ 3 h 5"/>
                  <a:gd name="T22" fmla="*/ 6 w 6"/>
                  <a:gd name="T23" fmla="*/ 5 h 5"/>
                  <a:gd name="T24" fmla="*/ 5 w 6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5"/>
                    </a:moveTo>
                    <a:cubicBezTo>
                      <a:pt x="5" y="5"/>
                      <a:pt x="5" y="5"/>
                      <a:pt x="4" y="5"/>
                    </a:cubicBezTo>
                    <a:cubicBezTo>
                      <a:pt x="4" y="5"/>
                      <a:pt x="3" y="5"/>
                      <a:pt x="2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4"/>
                      <a:pt x="6" y="4"/>
                      <a:pt x="6" y="5"/>
                    </a:cubicBez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6" name="iṥ1îďé">
                <a:extLst>
                  <a:ext uri="{FF2B5EF4-FFF2-40B4-BE49-F238E27FC236}">
                    <a16:creationId xmlns:a16="http://schemas.microsoft.com/office/drawing/2014/main" id="{D874A7A8-708E-4648-860A-18FF3C27C4AD}"/>
                  </a:ext>
                </a:extLst>
              </p:cNvPr>
              <p:cNvSpPr/>
              <p:nvPr/>
            </p:nvSpPr>
            <p:spPr bwMode="auto">
              <a:xfrm>
                <a:off x="15753568" y="-2741852"/>
                <a:ext cx="31750" cy="23813"/>
              </a:xfrm>
              <a:custGeom>
                <a:avLst/>
                <a:gdLst>
                  <a:gd name="T0" fmla="*/ 6 w 9"/>
                  <a:gd name="T1" fmla="*/ 1 h 7"/>
                  <a:gd name="T2" fmla="*/ 1 w 9"/>
                  <a:gd name="T3" fmla="*/ 3 h 7"/>
                  <a:gd name="T4" fmla="*/ 0 w 9"/>
                  <a:gd name="T5" fmla="*/ 6 h 7"/>
                  <a:gd name="T6" fmla="*/ 3 w 9"/>
                  <a:gd name="T7" fmla="*/ 7 h 7"/>
                  <a:gd name="T8" fmla="*/ 8 w 9"/>
                  <a:gd name="T9" fmla="*/ 4 h 7"/>
                  <a:gd name="T10" fmla="*/ 8 w 9"/>
                  <a:gd name="T11" fmla="*/ 2 h 7"/>
                  <a:gd name="T12" fmla="*/ 6 w 9"/>
                  <a:gd name="T13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7">
                    <a:moveTo>
                      <a:pt x="6" y="1"/>
                    </a:moveTo>
                    <a:cubicBezTo>
                      <a:pt x="4" y="2"/>
                      <a:pt x="3" y="3"/>
                      <a:pt x="1" y="3"/>
                    </a:cubicBezTo>
                    <a:cubicBezTo>
                      <a:pt x="0" y="4"/>
                      <a:pt x="0" y="5"/>
                      <a:pt x="0" y="6"/>
                    </a:cubicBezTo>
                    <a:cubicBezTo>
                      <a:pt x="1" y="7"/>
                      <a:pt x="2" y="7"/>
                      <a:pt x="3" y="7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9" y="4"/>
                      <a:pt x="9" y="3"/>
                      <a:pt x="8" y="2"/>
                    </a:cubicBezTo>
                    <a:cubicBezTo>
                      <a:pt x="8" y="1"/>
                      <a:pt x="7" y="0"/>
                      <a:pt x="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7" name="išļïḑè">
                <a:extLst>
                  <a:ext uri="{FF2B5EF4-FFF2-40B4-BE49-F238E27FC236}">
                    <a16:creationId xmlns:a16="http://schemas.microsoft.com/office/drawing/2014/main" id="{F71F5A35-C9B5-4E57-88F4-03596D87ADE0}"/>
                  </a:ext>
                </a:extLst>
              </p:cNvPr>
              <p:cNvSpPr/>
              <p:nvPr/>
            </p:nvSpPr>
            <p:spPr bwMode="auto">
              <a:xfrm>
                <a:off x="15778968" y="-2718039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5 h 5"/>
                  <a:gd name="T10" fmla="*/ 0 w 6"/>
                  <a:gd name="T11" fmla="*/ 4 h 5"/>
                  <a:gd name="T12" fmla="*/ 0 w 6"/>
                  <a:gd name="T13" fmla="*/ 3 h 5"/>
                  <a:gd name="T14" fmla="*/ 0 w 6"/>
                  <a:gd name="T15" fmla="*/ 2 h 5"/>
                  <a:gd name="T16" fmla="*/ 2 w 6"/>
                  <a:gd name="T17" fmla="*/ 1 h 5"/>
                  <a:gd name="T18" fmla="*/ 3 w 6"/>
                  <a:gd name="T19" fmla="*/ 0 h 5"/>
                  <a:gd name="T20" fmla="*/ 4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2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1" y="2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8" name="i$ľídé">
                <a:extLst>
                  <a:ext uri="{FF2B5EF4-FFF2-40B4-BE49-F238E27FC236}">
                    <a16:creationId xmlns:a16="http://schemas.microsoft.com/office/drawing/2014/main" id="{3DACF6A5-3E64-4FAE-9C1A-AEF649D10437}"/>
                  </a:ext>
                </a:extLst>
              </p:cNvPr>
              <p:cNvSpPr/>
              <p:nvPr/>
            </p:nvSpPr>
            <p:spPr bwMode="auto">
              <a:xfrm>
                <a:off x="15802780" y="-2692639"/>
                <a:ext cx="17463" cy="17463"/>
              </a:xfrm>
              <a:custGeom>
                <a:avLst/>
                <a:gdLst>
                  <a:gd name="T0" fmla="*/ 5 w 5"/>
                  <a:gd name="T1" fmla="*/ 2 h 5"/>
                  <a:gd name="T2" fmla="*/ 4 w 5"/>
                  <a:gd name="T3" fmla="*/ 3 h 5"/>
                  <a:gd name="T4" fmla="*/ 3 w 5"/>
                  <a:gd name="T5" fmla="*/ 4 h 5"/>
                  <a:gd name="T6" fmla="*/ 1 w 5"/>
                  <a:gd name="T7" fmla="*/ 5 h 5"/>
                  <a:gd name="T8" fmla="*/ 0 w 5"/>
                  <a:gd name="T9" fmla="*/ 2 h 5"/>
                  <a:gd name="T10" fmla="*/ 1 w 5"/>
                  <a:gd name="T11" fmla="*/ 2 h 5"/>
                  <a:gd name="T12" fmla="*/ 1 w 5"/>
                  <a:gd name="T13" fmla="*/ 2 h 5"/>
                  <a:gd name="T14" fmla="*/ 4 w 5"/>
                  <a:gd name="T15" fmla="*/ 0 h 5"/>
                  <a:gd name="T16" fmla="*/ 5 w 5"/>
                  <a:gd name="T17" fmla="*/ 1 h 5"/>
                  <a:gd name="T18" fmla="*/ 5 w 5"/>
                  <a:gd name="T19" fmla="*/ 2 h 5"/>
                  <a:gd name="T20" fmla="*/ 3 w 5"/>
                  <a:gd name="T21" fmla="*/ 4 h 5"/>
                  <a:gd name="T22" fmla="*/ 1 w 5"/>
                  <a:gd name="T23" fmla="*/ 2 h 5"/>
                  <a:gd name="T24" fmla="*/ 2 w 5"/>
                  <a:gd name="T25" fmla="*/ 1 h 5"/>
                  <a:gd name="T26" fmla="*/ 4 w 5"/>
                  <a:gd name="T27" fmla="*/ 0 h 5"/>
                  <a:gd name="T28" fmla="*/ 5 w 5"/>
                  <a:gd name="T29" fmla="*/ 1 h 5"/>
                  <a:gd name="T30" fmla="*/ 5 w 5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3"/>
                      <a:pt x="5" y="3"/>
                      <a:pt x="4" y="3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3" y="5"/>
                      <a:pt x="1" y="5"/>
                      <a:pt x="1" y="5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3"/>
                      <a:pt x="4" y="4"/>
                      <a:pt x="3" y="4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9" name="iṧļíḑé">
                <a:extLst>
                  <a:ext uri="{FF2B5EF4-FFF2-40B4-BE49-F238E27FC236}">
                    <a16:creationId xmlns:a16="http://schemas.microsoft.com/office/drawing/2014/main" id="{17EEBD60-8569-446C-A3DF-7760B9054101}"/>
                  </a:ext>
                </a:extLst>
              </p:cNvPr>
              <p:cNvSpPr/>
              <p:nvPr/>
            </p:nvSpPr>
            <p:spPr bwMode="auto">
              <a:xfrm>
                <a:off x="15820243" y="-2665652"/>
                <a:ext cx="20638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3 h 5"/>
                  <a:gd name="T4" fmla="*/ 4 w 6"/>
                  <a:gd name="T5" fmla="*/ 5 h 5"/>
                  <a:gd name="T6" fmla="*/ 1 w 6"/>
                  <a:gd name="T7" fmla="*/ 4 h 5"/>
                  <a:gd name="T8" fmla="*/ 1 w 6"/>
                  <a:gd name="T9" fmla="*/ 2 h 5"/>
                  <a:gd name="T10" fmla="*/ 1 w 6"/>
                  <a:gd name="T11" fmla="*/ 2 h 5"/>
                  <a:gd name="T12" fmla="*/ 3 w 6"/>
                  <a:gd name="T13" fmla="*/ 1 h 5"/>
                  <a:gd name="T14" fmla="*/ 5 w 6"/>
                  <a:gd name="T15" fmla="*/ 0 h 5"/>
                  <a:gd name="T16" fmla="*/ 6 w 6"/>
                  <a:gd name="T17" fmla="*/ 1 h 5"/>
                  <a:gd name="T18" fmla="*/ 6 w 6"/>
                  <a:gd name="T19" fmla="*/ 2 h 5"/>
                  <a:gd name="T20" fmla="*/ 5 w 6"/>
                  <a:gd name="T21" fmla="*/ 3 h 5"/>
                  <a:gd name="T22" fmla="*/ 4 w 6"/>
                  <a:gd name="T23" fmla="*/ 4 h 5"/>
                  <a:gd name="T24" fmla="*/ 2 w 6"/>
                  <a:gd name="T25" fmla="*/ 1 h 5"/>
                  <a:gd name="T26" fmla="*/ 3 w 6"/>
                  <a:gd name="T27" fmla="*/ 1 h 5"/>
                  <a:gd name="T28" fmla="*/ 5 w 6"/>
                  <a:gd name="T29" fmla="*/ 0 h 5"/>
                  <a:gd name="T30" fmla="*/ 6 w 6"/>
                  <a:gd name="T31" fmla="*/ 1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6" y="3"/>
                      <a:pt x="5" y="3"/>
                      <a:pt x="5" y="3"/>
                    </a:cubicBezTo>
                    <a:cubicBezTo>
                      <a:pt x="5" y="4"/>
                      <a:pt x="4" y="4"/>
                      <a:pt x="4" y="5"/>
                    </a:cubicBezTo>
                    <a:cubicBezTo>
                      <a:pt x="3" y="5"/>
                      <a:pt x="2" y="5"/>
                      <a:pt x="1" y="4"/>
                    </a:cubicBezTo>
                    <a:cubicBezTo>
                      <a:pt x="0" y="4"/>
                      <a:pt x="0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2"/>
                      <a:pt x="6" y="3"/>
                      <a:pt x="5" y="3"/>
                    </a:cubicBezTo>
                    <a:cubicBezTo>
                      <a:pt x="5" y="4"/>
                      <a:pt x="4" y="4"/>
                      <a:pt x="4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0" name="işḻíďe">
                <a:extLst>
                  <a:ext uri="{FF2B5EF4-FFF2-40B4-BE49-F238E27FC236}">
                    <a16:creationId xmlns:a16="http://schemas.microsoft.com/office/drawing/2014/main" id="{C1B67F0D-EF02-4CF1-B4A9-23903BF8DB30}"/>
                  </a:ext>
                </a:extLst>
              </p:cNvPr>
              <p:cNvSpPr/>
              <p:nvPr/>
            </p:nvSpPr>
            <p:spPr bwMode="auto">
              <a:xfrm>
                <a:off x="15837705" y="-2637077"/>
                <a:ext cx="23813" cy="12700"/>
              </a:xfrm>
              <a:custGeom>
                <a:avLst/>
                <a:gdLst>
                  <a:gd name="T0" fmla="*/ 6 w 7"/>
                  <a:gd name="T1" fmla="*/ 2 h 4"/>
                  <a:gd name="T2" fmla="*/ 6 w 7"/>
                  <a:gd name="T3" fmla="*/ 2 h 4"/>
                  <a:gd name="T4" fmla="*/ 4 w 7"/>
                  <a:gd name="T5" fmla="*/ 4 h 4"/>
                  <a:gd name="T6" fmla="*/ 2 w 7"/>
                  <a:gd name="T7" fmla="*/ 4 h 4"/>
                  <a:gd name="T8" fmla="*/ 1 w 7"/>
                  <a:gd name="T9" fmla="*/ 4 h 4"/>
                  <a:gd name="T10" fmla="*/ 0 w 7"/>
                  <a:gd name="T11" fmla="*/ 3 h 4"/>
                  <a:gd name="T12" fmla="*/ 0 w 7"/>
                  <a:gd name="T13" fmla="*/ 2 h 4"/>
                  <a:gd name="T14" fmla="*/ 1 w 7"/>
                  <a:gd name="T15" fmla="*/ 1 h 4"/>
                  <a:gd name="T16" fmla="*/ 2 w 7"/>
                  <a:gd name="T17" fmla="*/ 0 h 4"/>
                  <a:gd name="T18" fmla="*/ 4 w 7"/>
                  <a:gd name="T19" fmla="*/ 0 h 4"/>
                  <a:gd name="T20" fmla="*/ 5 w 7"/>
                  <a:gd name="T21" fmla="*/ 0 h 4"/>
                  <a:gd name="T22" fmla="*/ 6 w 7"/>
                  <a:gd name="T23" fmla="*/ 1 h 4"/>
                  <a:gd name="T24" fmla="*/ 6 w 7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2"/>
                    </a:move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1" y="1"/>
                      <a:pt x="2" y="1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1" name="iŝļïḓê">
                <a:extLst>
                  <a:ext uri="{FF2B5EF4-FFF2-40B4-BE49-F238E27FC236}">
                    <a16:creationId xmlns:a16="http://schemas.microsoft.com/office/drawing/2014/main" id="{7A2BE9E1-759D-49D7-AE21-806B2C8C4BD2}"/>
                  </a:ext>
                </a:extLst>
              </p:cNvPr>
              <p:cNvSpPr/>
              <p:nvPr/>
            </p:nvSpPr>
            <p:spPr bwMode="auto">
              <a:xfrm>
                <a:off x="15855168" y="-2610089"/>
                <a:ext cx="23813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3"/>
                      <a:pt x="6" y="3"/>
                    </a:cubicBezTo>
                    <a:cubicBezTo>
                      <a:pt x="6" y="3"/>
                      <a:pt x="5" y="4"/>
                      <a:pt x="4" y="4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2" name="îṣ1îďê">
                <a:extLst>
                  <a:ext uri="{FF2B5EF4-FFF2-40B4-BE49-F238E27FC236}">
                    <a16:creationId xmlns:a16="http://schemas.microsoft.com/office/drawing/2014/main" id="{C7734BAA-0FC1-490A-BA3D-E8EED4334B32}"/>
                  </a:ext>
                </a:extLst>
              </p:cNvPr>
              <p:cNvSpPr/>
              <p:nvPr/>
            </p:nvSpPr>
            <p:spPr bwMode="auto">
              <a:xfrm>
                <a:off x="15878980" y="-2581514"/>
                <a:ext cx="23813" cy="15875"/>
              </a:xfrm>
              <a:custGeom>
                <a:avLst/>
                <a:gdLst>
                  <a:gd name="T0" fmla="*/ 6 w 7"/>
                  <a:gd name="T1" fmla="*/ 2 h 5"/>
                  <a:gd name="T2" fmla="*/ 6 w 7"/>
                  <a:gd name="T3" fmla="*/ 3 h 5"/>
                  <a:gd name="T4" fmla="*/ 4 w 7"/>
                  <a:gd name="T5" fmla="*/ 4 h 5"/>
                  <a:gd name="T6" fmla="*/ 2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2 w 7"/>
                  <a:gd name="T17" fmla="*/ 1 h 5"/>
                  <a:gd name="T18" fmla="*/ 4 w 7"/>
                  <a:gd name="T19" fmla="*/ 0 h 5"/>
                  <a:gd name="T20" fmla="*/ 5 w 7"/>
                  <a:gd name="T21" fmla="*/ 0 h 5"/>
                  <a:gd name="T22" fmla="*/ 7 w 7"/>
                  <a:gd name="T23" fmla="*/ 1 h 5"/>
                  <a:gd name="T24" fmla="*/ 6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6" y="3"/>
                      <a:pt x="5" y="3"/>
                      <a:pt x="4" y="4"/>
                    </a:cubicBezTo>
                    <a:cubicBezTo>
                      <a:pt x="4" y="4"/>
                      <a:pt x="3" y="5"/>
                      <a:pt x="2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3" name="iśḻîďé">
                <a:extLst>
                  <a:ext uri="{FF2B5EF4-FFF2-40B4-BE49-F238E27FC236}">
                    <a16:creationId xmlns:a16="http://schemas.microsoft.com/office/drawing/2014/main" id="{85FD5D05-34EC-4074-B65D-A0F119FE4673}"/>
                  </a:ext>
                </a:extLst>
              </p:cNvPr>
              <p:cNvSpPr/>
              <p:nvPr/>
            </p:nvSpPr>
            <p:spPr bwMode="auto">
              <a:xfrm>
                <a:off x="15905968" y="-2551352"/>
                <a:ext cx="25400" cy="17463"/>
              </a:xfrm>
              <a:custGeom>
                <a:avLst/>
                <a:gdLst>
                  <a:gd name="T0" fmla="*/ 7 w 7"/>
                  <a:gd name="T1" fmla="*/ 2 h 5"/>
                  <a:gd name="T2" fmla="*/ 6 w 7"/>
                  <a:gd name="T3" fmla="*/ 3 h 5"/>
                  <a:gd name="T4" fmla="*/ 5 w 7"/>
                  <a:gd name="T5" fmla="*/ 4 h 5"/>
                  <a:gd name="T6" fmla="*/ 3 w 7"/>
                  <a:gd name="T7" fmla="*/ 5 h 5"/>
                  <a:gd name="T8" fmla="*/ 1 w 7"/>
                  <a:gd name="T9" fmla="*/ 5 h 5"/>
                  <a:gd name="T10" fmla="*/ 0 w 7"/>
                  <a:gd name="T11" fmla="*/ 3 h 5"/>
                  <a:gd name="T12" fmla="*/ 0 w 7"/>
                  <a:gd name="T13" fmla="*/ 3 h 5"/>
                  <a:gd name="T14" fmla="*/ 1 w 7"/>
                  <a:gd name="T15" fmla="*/ 2 h 5"/>
                  <a:gd name="T16" fmla="*/ 3 w 7"/>
                  <a:gd name="T17" fmla="*/ 1 h 5"/>
                  <a:gd name="T18" fmla="*/ 5 w 7"/>
                  <a:gd name="T19" fmla="*/ 0 h 5"/>
                  <a:gd name="T20" fmla="*/ 6 w 7"/>
                  <a:gd name="T21" fmla="*/ 0 h 5"/>
                  <a:gd name="T22" fmla="*/ 7 w 7"/>
                  <a:gd name="T23" fmla="*/ 1 h 5"/>
                  <a:gd name="T24" fmla="*/ 7 w 7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6" y="3"/>
                    </a:cubicBezTo>
                    <a:cubicBezTo>
                      <a:pt x="6" y="3"/>
                      <a:pt x="5" y="4"/>
                      <a:pt x="5" y="4"/>
                    </a:cubicBezTo>
                    <a:cubicBezTo>
                      <a:pt x="4" y="4"/>
                      <a:pt x="3" y="5"/>
                      <a:pt x="3" y="5"/>
                    </a:cubicBezTo>
                    <a:cubicBezTo>
                      <a:pt x="2" y="5"/>
                      <a:pt x="1" y="5"/>
                      <a:pt x="1" y="5"/>
                    </a:cubicBezTo>
                    <a:cubicBezTo>
                      <a:pt x="1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4" name="îŝḷîḑê">
                <a:extLst>
                  <a:ext uri="{FF2B5EF4-FFF2-40B4-BE49-F238E27FC236}">
                    <a16:creationId xmlns:a16="http://schemas.microsoft.com/office/drawing/2014/main" id="{73FC3C8C-2EC0-4A36-990F-370FAA3462E9}"/>
                  </a:ext>
                </a:extLst>
              </p:cNvPr>
              <p:cNvSpPr/>
              <p:nvPr/>
            </p:nvSpPr>
            <p:spPr bwMode="auto">
              <a:xfrm>
                <a:off x="15931368" y="-2522777"/>
                <a:ext cx="20638" cy="17463"/>
              </a:xfrm>
              <a:custGeom>
                <a:avLst/>
                <a:gdLst>
                  <a:gd name="T0" fmla="*/ 5 w 6"/>
                  <a:gd name="T1" fmla="*/ 2 h 5"/>
                  <a:gd name="T2" fmla="*/ 5 w 6"/>
                  <a:gd name="T3" fmla="*/ 3 h 5"/>
                  <a:gd name="T4" fmla="*/ 4 w 6"/>
                  <a:gd name="T5" fmla="*/ 4 h 5"/>
                  <a:gd name="T6" fmla="*/ 2 w 6"/>
                  <a:gd name="T7" fmla="*/ 5 h 5"/>
                  <a:gd name="T8" fmla="*/ 1 w 6"/>
                  <a:gd name="T9" fmla="*/ 4 h 5"/>
                  <a:gd name="T10" fmla="*/ 0 w 6"/>
                  <a:gd name="T11" fmla="*/ 3 h 5"/>
                  <a:gd name="T12" fmla="*/ 0 w 6"/>
                  <a:gd name="T13" fmla="*/ 2 h 5"/>
                  <a:gd name="T14" fmla="*/ 1 w 6"/>
                  <a:gd name="T15" fmla="*/ 2 h 5"/>
                  <a:gd name="T16" fmla="*/ 2 w 6"/>
                  <a:gd name="T17" fmla="*/ 1 h 5"/>
                  <a:gd name="T18" fmla="*/ 4 w 6"/>
                  <a:gd name="T19" fmla="*/ 0 h 5"/>
                  <a:gd name="T20" fmla="*/ 5 w 6"/>
                  <a:gd name="T21" fmla="*/ 0 h 5"/>
                  <a:gd name="T22" fmla="*/ 6 w 6"/>
                  <a:gd name="T23" fmla="*/ 2 h 5"/>
                  <a:gd name="T24" fmla="*/ 5 w 6"/>
                  <a:gd name="T2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5">
                    <a:moveTo>
                      <a:pt x="5" y="2"/>
                    </a:move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4"/>
                      <a:pt x="4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5"/>
                      <a:pt x="1" y="4"/>
                      <a:pt x="1" y="4"/>
                    </a:cubicBezTo>
                    <a:cubicBezTo>
                      <a:pt x="1" y="4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3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5" y="1"/>
                      <a:pt x="6" y="1"/>
                      <a:pt x="6" y="2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5" name="ïšḻíḍê">
                <a:extLst>
                  <a:ext uri="{FF2B5EF4-FFF2-40B4-BE49-F238E27FC236}">
                    <a16:creationId xmlns:a16="http://schemas.microsoft.com/office/drawing/2014/main" id="{4E4E74D7-07EB-4266-A03A-A59FE268DA6A}"/>
                  </a:ext>
                </a:extLst>
              </p:cNvPr>
              <p:cNvSpPr/>
              <p:nvPr/>
            </p:nvSpPr>
            <p:spPr bwMode="auto">
              <a:xfrm>
                <a:off x="15952005" y="-2498964"/>
                <a:ext cx="23813" cy="17463"/>
              </a:xfrm>
              <a:custGeom>
                <a:avLst/>
                <a:gdLst>
                  <a:gd name="T0" fmla="*/ 7 w 7"/>
                  <a:gd name="T1" fmla="*/ 1 h 5"/>
                  <a:gd name="T2" fmla="*/ 7 w 7"/>
                  <a:gd name="T3" fmla="*/ 2 h 5"/>
                  <a:gd name="T4" fmla="*/ 7 w 7"/>
                  <a:gd name="T5" fmla="*/ 3 h 5"/>
                  <a:gd name="T6" fmla="*/ 4 w 7"/>
                  <a:gd name="T7" fmla="*/ 5 h 5"/>
                  <a:gd name="T8" fmla="*/ 2 w 7"/>
                  <a:gd name="T9" fmla="*/ 5 h 5"/>
                  <a:gd name="T10" fmla="*/ 0 w 7"/>
                  <a:gd name="T11" fmla="*/ 5 h 5"/>
                  <a:gd name="T12" fmla="*/ 0 w 7"/>
                  <a:gd name="T13" fmla="*/ 3 h 5"/>
                  <a:gd name="T14" fmla="*/ 0 w 7"/>
                  <a:gd name="T15" fmla="*/ 3 h 5"/>
                  <a:gd name="T16" fmla="*/ 0 w 7"/>
                  <a:gd name="T17" fmla="*/ 3 h 5"/>
                  <a:gd name="T18" fmla="*/ 3 w 7"/>
                  <a:gd name="T19" fmla="*/ 1 h 5"/>
                  <a:gd name="T20" fmla="*/ 4 w 7"/>
                  <a:gd name="T21" fmla="*/ 1 h 5"/>
                  <a:gd name="T22" fmla="*/ 5 w 7"/>
                  <a:gd name="T23" fmla="*/ 0 h 5"/>
                  <a:gd name="T24" fmla="*/ 7 w 7"/>
                  <a:gd name="T25" fmla="*/ 1 h 5"/>
                  <a:gd name="T26" fmla="*/ 7 w 7"/>
                  <a:gd name="T27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4"/>
                      <a:pt x="4" y="5"/>
                    </a:cubicBezTo>
                    <a:cubicBezTo>
                      <a:pt x="4" y="5"/>
                      <a:pt x="2" y="5"/>
                      <a:pt x="2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2" y="2"/>
                      <a:pt x="3" y="1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6" name="ïṥḻíḓê">
                <a:extLst>
                  <a:ext uri="{FF2B5EF4-FFF2-40B4-BE49-F238E27FC236}">
                    <a16:creationId xmlns:a16="http://schemas.microsoft.com/office/drawing/2014/main" id="{C50B4FFF-FA53-4CCD-86B7-EDC48F7BFB11}"/>
                  </a:ext>
                </a:extLst>
              </p:cNvPr>
              <p:cNvSpPr/>
              <p:nvPr/>
            </p:nvSpPr>
            <p:spPr bwMode="auto">
              <a:xfrm>
                <a:off x="15972643" y="-2467214"/>
                <a:ext cx="23813" cy="15875"/>
              </a:xfrm>
              <a:custGeom>
                <a:avLst/>
                <a:gdLst>
                  <a:gd name="T0" fmla="*/ 7 w 7"/>
                  <a:gd name="T1" fmla="*/ 2 h 5"/>
                  <a:gd name="T2" fmla="*/ 7 w 7"/>
                  <a:gd name="T3" fmla="*/ 2 h 5"/>
                  <a:gd name="T4" fmla="*/ 7 w 7"/>
                  <a:gd name="T5" fmla="*/ 3 h 5"/>
                  <a:gd name="T6" fmla="*/ 5 w 7"/>
                  <a:gd name="T7" fmla="*/ 5 h 5"/>
                  <a:gd name="T8" fmla="*/ 2 w 7"/>
                  <a:gd name="T9" fmla="*/ 5 h 5"/>
                  <a:gd name="T10" fmla="*/ 1 w 7"/>
                  <a:gd name="T11" fmla="*/ 5 h 5"/>
                  <a:gd name="T12" fmla="*/ 0 w 7"/>
                  <a:gd name="T13" fmla="*/ 3 h 5"/>
                  <a:gd name="T14" fmla="*/ 1 w 7"/>
                  <a:gd name="T15" fmla="*/ 3 h 5"/>
                  <a:gd name="T16" fmla="*/ 1 w 7"/>
                  <a:gd name="T17" fmla="*/ 3 h 5"/>
                  <a:gd name="T18" fmla="*/ 2 w 7"/>
                  <a:gd name="T19" fmla="*/ 2 h 5"/>
                  <a:gd name="T20" fmla="*/ 3 w 7"/>
                  <a:gd name="T21" fmla="*/ 1 h 5"/>
                  <a:gd name="T22" fmla="*/ 4 w 7"/>
                  <a:gd name="T23" fmla="*/ 1 h 5"/>
                  <a:gd name="T24" fmla="*/ 5 w 7"/>
                  <a:gd name="T25" fmla="*/ 0 h 5"/>
                  <a:gd name="T26" fmla="*/ 7 w 7"/>
                  <a:gd name="T27" fmla="*/ 1 h 5"/>
                  <a:gd name="T28" fmla="*/ 7 w 7"/>
                  <a:gd name="T29" fmla="*/ 1 h 5"/>
                  <a:gd name="T30" fmla="*/ 7 w 7"/>
                  <a:gd name="T31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" h="5">
                    <a:moveTo>
                      <a:pt x="7" y="2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4"/>
                      <a:pt x="5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7" name="î$ļîďè">
                <a:extLst>
                  <a:ext uri="{FF2B5EF4-FFF2-40B4-BE49-F238E27FC236}">
                    <a16:creationId xmlns:a16="http://schemas.microsoft.com/office/drawing/2014/main" id="{AC09B056-7130-4825-A885-3BA9759DAD7D}"/>
                  </a:ext>
                </a:extLst>
              </p:cNvPr>
              <p:cNvSpPr/>
              <p:nvPr/>
            </p:nvSpPr>
            <p:spPr bwMode="auto">
              <a:xfrm>
                <a:off x="15993280" y="-2433877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6 w 6"/>
                  <a:gd name="T3" fmla="*/ 3 h 4"/>
                  <a:gd name="T4" fmla="*/ 4 w 6"/>
                  <a:gd name="T5" fmla="*/ 4 h 4"/>
                  <a:gd name="T6" fmla="*/ 2 w 6"/>
                  <a:gd name="T7" fmla="*/ 4 h 4"/>
                  <a:gd name="T8" fmla="*/ 2 w 6"/>
                  <a:gd name="T9" fmla="*/ 4 h 4"/>
                  <a:gd name="T10" fmla="*/ 0 w 6"/>
                  <a:gd name="T11" fmla="*/ 3 h 4"/>
                  <a:gd name="T12" fmla="*/ 0 w 6"/>
                  <a:gd name="T13" fmla="*/ 2 h 4"/>
                  <a:gd name="T14" fmla="*/ 1 w 6"/>
                  <a:gd name="T15" fmla="*/ 2 h 4"/>
                  <a:gd name="T16" fmla="*/ 2 w 6"/>
                  <a:gd name="T17" fmla="*/ 1 h 4"/>
                  <a:gd name="T18" fmla="*/ 4 w 6"/>
                  <a:gd name="T19" fmla="*/ 0 h 4"/>
                  <a:gd name="T20" fmla="*/ 5 w 6"/>
                  <a:gd name="T21" fmla="*/ 0 h 4"/>
                  <a:gd name="T22" fmla="*/ 6 w 6"/>
                  <a:gd name="T23" fmla="*/ 1 h 4"/>
                  <a:gd name="T24" fmla="*/ 6 w 6"/>
                  <a:gd name="T25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2"/>
                      <a:pt x="6" y="3"/>
                    </a:cubicBezTo>
                    <a:cubicBezTo>
                      <a:pt x="5" y="3"/>
                      <a:pt x="5" y="3"/>
                      <a:pt x="4" y="4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1"/>
                      <a:pt x="6" y="1"/>
                    </a:cubicBez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8" name="îṣḻïdè">
                <a:extLst>
                  <a:ext uri="{FF2B5EF4-FFF2-40B4-BE49-F238E27FC236}">
                    <a16:creationId xmlns:a16="http://schemas.microsoft.com/office/drawing/2014/main" id="{8C31BF2A-7397-4545-BB04-942E8F9E3AF1}"/>
                  </a:ext>
                </a:extLst>
              </p:cNvPr>
              <p:cNvSpPr/>
              <p:nvPr/>
            </p:nvSpPr>
            <p:spPr bwMode="auto">
              <a:xfrm>
                <a:off x="16031380" y="-2176702"/>
                <a:ext cx="38100" cy="65088"/>
              </a:xfrm>
              <a:custGeom>
                <a:avLst/>
                <a:gdLst>
                  <a:gd name="T0" fmla="*/ 4 w 11"/>
                  <a:gd name="T1" fmla="*/ 0 h 19"/>
                  <a:gd name="T2" fmla="*/ 5 w 11"/>
                  <a:gd name="T3" fmla="*/ 1 h 19"/>
                  <a:gd name="T4" fmla="*/ 8 w 11"/>
                  <a:gd name="T5" fmla="*/ 2 h 19"/>
                  <a:gd name="T6" fmla="*/ 10 w 11"/>
                  <a:gd name="T7" fmla="*/ 6 h 19"/>
                  <a:gd name="T8" fmla="*/ 11 w 11"/>
                  <a:gd name="T9" fmla="*/ 11 h 19"/>
                  <a:gd name="T10" fmla="*/ 10 w 11"/>
                  <a:gd name="T11" fmla="*/ 14 h 19"/>
                  <a:gd name="T12" fmla="*/ 9 w 11"/>
                  <a:gd name="T13" fmla="*/ 16 h 19"/>
                  <a:gd name="T14" fmla="*/ 5 w 11"/>
                  <a:gd name="T15" fmla="*/ 18 h 19"/>
                  <a:gd name="T16" fmla="*/ 2 w 11"/>
                  <a:gd name="T17" fmla="*/ 19 h 19"/>
                  <a:gd name="T18" fmla="*/ 1 w 11"/>
                  <a:gd name="T19" fmla="*/ 19 h 19"/>
                  <a:gd name="T20" fmla="*/ 1 w 11"/>
                  <a:gd name="T21" fmla="*/ 19 h 19"/>
                  <a:gd name="T22" fmla="*/ 0 w 11"/>
                  <a:gd name="T23" fmla="*/ 18 h 19"/>
                  <a:gd name="T24" fmla="*/ 1 w 11"/>
                  <a:gd name="T25" fmla="*/ 17 h 19"/>
                  <a:gd name="T26" fmla="*/ 4 w 11"/>
                  <a:gd name="T27" fmla="*/ 16 h 19"/>
                  <a:gd name="T28" fmla="*/ 6 w 11"/>
                  <a:gd name="T29" fmla="*/ 13 h 19"/>
                  <a:gd name="T30" fmla="*/ 7 w 11"/>
                  <a:gd name="T31" fmla="*/ 12 h 19"/>
                  <a:gd name="T32" fmla="*/ 7 w 11"/>
                  <a:gd name="T33" fmla="*/ 10 h 19"/>
                  <a:gd name="T34" fmla="*/ 6 w 11"/>
                  <a:gd name="T35" fmla="*/ 4 h 19"/>
                  <a:gd name="T36" fmla="*/ 4 w 11"/>
                  <a:gd name="T37" fmla="*/ 3 h 19"/>
                  <a:gd name="T38" fmla="*/ 3 w 11"/>
                  <a:gd name="T39" fmla="*/ 2 h 19"/>
                  <a:gd name="T40" fmla="*/ 3 w 11"/>
                  <a:gd name="T41" fmla="*/ 1 h 19"/>
                  <a:gd name="T42" fmla="*/ 4 w 11"/>
                  <a:gd name="T43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" h="19">
                    <a:moveTo>
                      <a:pt x="4" y="0"/>
                    </a:moveTo>
                    <a:cubicBezTo>
                      <a:pt x="4" y="0"/>
                      <a:pt x="4" y="0"/>
                      <a:pt x="5" y="1"/>
                    </a:cubicBezTo>
                    <a:cubicBezTo>
                      <a:pt x="6" y="1"/>
                      <a:pt x="7" y="1"/>
                      <a:pt x="8" y="2"/>
                    </a:cubicBezTo>
                    <a:cubicBezTo>
                      <a:pt x="9" y="3"/>
                      <a:pt x="10" y="4"/>
                      <a:pt x="10" y="6"/>
                    </a:cubicBezTo>
                    <a:cubicBezTo>
                      <a:pt x="11" y="7"/>
                      <a:pt x="11" y="9"/>
                      <a:pt x="11" y="11"/>
                    </a:cubicBezTo>
                    <a:cubicBezTo>
                      <a:pt x="11" y="12"/>
                      <a:pt x="10" y="13"/>
                      <a:pt x="10" y="14"/>
                    </a:cubicBezTo>
                    <a:cubicBezTo>
                      <a:pt x="10" y="14"/>
                      <a:pt x="9" y="15"/>
                      <a:pt x="9" y="16"/>
                    </a:cubicBezTo>
                    <a:cubicBezTo>
                      <a:pt x="8" y="17"/>
                      <a:pt x="6" y="18"/>
                      <a:pt x="5" y="18"/>
                    </a:cubicBezTo>
                    <a:cubicBezTo>
                      <a:pt x="4" y="19"/>
                      <a:pt x="3" y="19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8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7"/>
                      <a:pt x="4" y="16"/>
                    </a:cubicBezTo>
                    <a:cubicBezTo>
                      <a:pt x="4" y="15"/>
                      <a:pt x="5" y="14"/>
                      <a:pt x="6" y="13"/>
                    </a:cubicBezTo>
                    <a:cubicBezTo>
                      <a:pt x="6" y="13"/>
                      <a:pt x="6" y="13"/>
                      <a:pt x="7" y="12"/>
                    </a:cubicBezTo>
                    <a:cubicBezTo>
                      <a:pt x="7" y="11"/>
                      <a:pt x="7" y="11"/>
                      <a:pt x="7" y="10"/>
                    </a:cubicBezTo>
                    <a:cubicBezTo>
                      <a:pt x="8" y="8"/>
                      <a:pt x="7" y="6"/>
                      <a:pt x="6" y="4"/>
                    </a:cubicBezTo>
                    <a:cubicBezTo>
                      <a:pt x="5" y="4"/>
                      <a:pt x="4" y="3"/>
                      <a:pt x="4" y="3"/>
                    </a:cubicBezTo>
                    <a:cubicBezTo>
                      <a:pt x="4" y="3"/>
                      <a:pt x="3" y="2"/>
                      <a:pt x="3" y="2"/>
                    </a:cubicBezTo>
                    <a:cubicBezTo>
                      <a:pt x="3" y="2"/>
                      <a:pt x="3" y="1"/>
                      <a:pt x="3" y="1"/>
                    </a:cubicBezTo>
                    <a:cubicBezTo>
                      <a:pt x="3" y="1"/>
                      <a:pt x="3" y="0"/>
                      <a:pt x="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9" name="îṥḻíďè">
                <a:extLst>
                  <a:ext uri="{FF2B5EF4-FFF2-40B4-BE49-F238E27FC236}">
                    <a16:creationId xmlns:a16="http://schemas.microsoft.com/office/drawing/2014/main" id="{5EA9B608-62F9-452C-B45E-863E3FF933A7}"/>
                  </a:ext>
                </a:extLst>
              </p:cNvPr>
              <p:cNvSpPr/>
              <p:nvPr/>
            </p:nvSpPr>
            <p:spPr bwMode="auto">
              <a:xfrm>
                <a:off x="15767855" y="-2121139"/>
                <a:ext cx="49213" cy="76200"/>
              </a:xfrm>
              <a:custGeom>
                <a:avLst/>
                <a:gdLst>
                  <a:gd name="T0" fmla="*/ 6 w 14"/>
                  <a:gd name="T1" fmla="*/ 0 h 22"/>
                  <a:gd name="T2" fmla="*/ 7 w 14"/>
                  <a:gd name="T3" fmla="*/ 1 h 22"/>
                  <a:gd name="T4" fmla="*/ 10 w 14"/>
                  <a:gd name="T5" fmla="*/ 3 h 22"/>
                  <a:gd name="T6" fmla="*/ 13 w 14"/>
                  <a:gd name="T7" fmla="*/ 7 h 22"/>
                  <a:gd name="T8" fmla="*/ 14 w 14"/>
                  <a:gd name="T9" fmla="*/ 10 h 22"/>
                  <a:gd name="T10" fmla="*/ 14 w 14"/>
                  <a:gd name="T11" fmla="*/ 13 h 22"/>
                  <a:gd name="T12" fmla="*/ 12 w 14"/>
                  <a:gd name="T13" fmla="*/ 16 h 22"/>
                  <a:gd name="T14" fmla="*/ 11 w 14"/>
                  <a:gd name="T15" fmla="*/ 19 h 22"/>
                  <a:gd name="T16" fmla="*/ 6 w 14"/>
                  <a:gd name="T17" fmla="*/ 21 h 22"/>
                  <a:gd name="T18" fmla="*/ 3 w 14"/>
                  <a:gd name="T19" fmla="*/ 22 h 22"/>
                  <a:gd name="T20" fmla="*/ 1 w 14"/>
                  <a:gd name="T21" fmla="*/ 22 h 22"/>
                  <a:gd name="T22" fmla="*/ 0 w 14"/>
                  <a:gd name="T23" fmla="*/ 20 h 22"/>
                  <a:gd name="T24" fmla="*/ 1 w 14"/>
                  <a:gd name="T25" fmla="*/ 20 h 22"/>
                  <a:gd name="T26" fmla="*/ 2 w 14"/>
                  <a:gd name="T27" fmla="*/ 19 h 22"/>
                  <a:gd name="T28" fmla="*/ 5 w 14"/>
                  <a:gd name="T29" fmla="*/ 19 h 22"/>
                  <a:gd name="T30" fmla="*/ 8 w 14"/>
                  <a:gd name="T31" fmla="*/ 16 h 22"/>
                  <a:gd name="T32" fmla="*/ 9 w 14"/>
                  <a:gd name="T33" fmla="*/ 14 h 22"/>
                  <a:gd name="T34" fmla="*/ 10 w 14"/>
                  <a:gd name="T35" fmla="*/ 12 h 22"/>
                  <a:gd name="T36" fmla="*/ 10 w 14"/>
                  <a:gd name="T37" fmla="*/ 10 h 22"/>
                  <a:gd name="T38" fmla="*/ 10 w 14"/>
                  <a:gd name="T39" fmla="*/ 8 h 22"/>
                  <a:gd name="T40" fmla="*/ 8 w 14"/>
                  <a:gd name="T41" fmla="*/ 5 h 22"/>
                  <a:gd name="T42" fmla="*/ 6 w 14"/>
                  <a:gd name="T43" fmla="*/ 3 h 22"/>
                  <a:gd name="T44" fmla="*/ 5 w 14"/>
                  <a:gd name="T45" fmla="*/ 2 h 22"/>
                  <a:gd name="T46" fmla="*/ 5 w 14"/>
                  <a:gd name="T47" fmla="*/ 1 h 22"/>
                  <a:gd name="T48" fmla="*/ 6 w 14"/>
                  <a:gd name="T49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2">
                    <a:moveTo>
                      <a:pt x="6" y="0"/>
                    </a:moveTo>
                    <a:cubicBezTo>
                      <a:pt x="6" y="0"/>
                      <a:pt x="7" y="0"/>
                      <a:pt x="7" y="1"/>
                    </a:cubicBezTo>
                    <a:cubicBezTo>
                      <a:pt x="8" y="1"/>
                      <a:pt x="9" y="2"/>
                      <a:pt x="10" y="3"/>
                    </a:cubicBezTo>
                    <a:cubicBezTo>
                      <a:pt x="12" y="4"/>
                      <a:pt x="13" y="5"/>
                      <a:pt x="13" y="7"/>
                    </a:cubicBezTo>
                    <a:cubicBezTo>
                      <a:pt x="14" y="8"/>
                      <a:pt x="14" y="9"/>
                      <a:pt x="14" y="10"/>
                    </a:cubicBezTo>
                    <a:cubicBezTo>
                      <a:pt x="14" y="11"/>
                      <a:pt x="14" y="12"/>
                      <a:pt x="14" y="13"/>
                    </a:cubicBezTo>
                    <a:cubicBezTo>
                      <a:pt x="13" y="14"/>
                      <a:pt x="13" y="15"/>
                      <a:pt x="12" y="16"/>
                    </a:cubicBezTo>
                    <a:cubicBezTo>
                      <a:pt x="12" y="17"/>
                      <a:pt x="11" y="18"/>
                      <a:pt x="11" y="19"/>
                    </a:cubicBezTo>
                    <a:cubicBezTo>
                      <a:pt x="9" y="20"/>
                      <a:pt x="8" y="21"/>
                      <a:pt x="6" y="21"/>
                    </a:cubicBezTo>
                    <a:cubicBezTo>
                      <a:pt x="5" y="22"/>
                      <a:pt x="3" y="22"/>
                      <a:pt x="3" y="22"/>
                    </a:cubicBezTo>
                    <a:cubicBezTo>
                      <a:pt x="2" y="22"/>
                      <a:pt x="1" y="22"/>
                      <a:pt x="1" y="22"/>
                    </a:cubicBezTo>
                    <a:cubicBezTo>
                      <a:pt x="1" y="22"/>
                      <a:pt x="0" y="21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ubicBezTo>
                      <a:pt x="1" y="20"/>
                      <a:pt x="2" y="20"/>
                      <a:pt x="2" y="19"/>
                    </a:cubicBezTo>
                    <a:cubicBezTo>
                      <a:pt x="3" y="19"/>
                      <a:pt x="4" y="19"/>
                      <a:pt x="5" y="19"/>
                    </a:cubicBezTo>
                    <a:cubicBezTo>
                      <a:pt x="6" y="18"/>
                      <a:pt x="7" y="17"/>
                      <a:pt x="8" y="16"/>
                    </a:cubicBezTo>
                    <a:cubicBezTo>
                      <a:pt x="9" y="16"/>
                      <a:pt x="9" y="15"/>
                      <a:pt x="9" y="14"/>
                    </a:cubicBezTo>
                    <a:cubicBezTo>
                      <a:pt x="10" y="14"/>
                      <a:pt x="10" y="13"/>
                      <a:pt x="10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9" y="6"/>
                      <a:pt x="8" y="5"/>
                    </a:cubicBezTo>
                    <a:cubicBezTo>
                      <a:pt x="8" y="4"/>
                      <a:pt x="7" y="3"/>
                      <a:pt x="6" y="3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1"/>
                      <a:pt x="5" y="1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0" name="íṩ1îďê">
                <a:extLst>
                  <a:ext uri="{FF2B5EF4-FFF2-40B4-BE49-F238E27FC236}">
                    <a16:creationId xmlns:a16="http://schemas.microsoft.com/office/drawing/2014/main" id="{35DADBDD-E8DB-45C6-ACDA-1DBFDF60CFB4}"/>
                  </a:ext>
                </a:extLst>
              </p:cNvPr>
              <p:cNvSpPr/>
              <p:nvPr/>
            </p:nvSpPr>
            <p:spPr bwMode="auto">
              <a:xfrm>
                <a:off x="15504330" y="-2059227"/>
                <a:ext cx="49213" cy="69850"/>
              </a:xfrm>
              <a:custGeom>
                <a:avLst/>
                <a:gdLst>
                  <a:gd name="T0" fmla="*/ 9 w 14"/>
                  <a:gd name="T1" fmla="*/ 0 h 20"/>
                  <a:gd name="T2" fmla="*/ 10 w 14"/>
                  <a:gd name="T3" fmla="*/ 1 h 20"/>
                  <a:gd name="T4" fmla="*/ 12 w 14"/>
                  <a:gd name="T5" fmla="*/ 4 h 20"/>
                  <a:gd name="T6" fmla="*/ 14 w 14"/>
                  <a:gd name="T7" fmla="*/ 8 h 20"/>
                  <a:gd name="T8" fmla="*/ 13 w 14"/>
                  <a:gd name="T9" fmla="*/ 11 h 20"/>
                  <a:gd name="T10" fmla="*/ 13 w 14"/>
                  <a:gd name="T11" fmla="*/ 14 h 20"/>
                  <a:gd name="T12" fmla="*/ 11 w 14"/>
                  <a:gd name="T13" fmla="*/ 16 h 20"/>
                  <a:gd name="T14" fmla="*/ 9 w 14"/>
                  <a:gd name="T15" fmla="*/ 18 h 20"/>
                  <a:gd name="T16" fmla="*/ 5 w 14"/>
                  <a:gd name="T17" fmla="*/ 20 h 20"/>
                  <a:gd name="T18" fmla="*/ 2 w 14"/>
                  <a:gd name="T19" fmla="*/ 20 h 20"/>
                  <a:gd name="T20" fmla="*/ 1 w 14"/>
                  <a:gd name="T21" fmla="*/ 20 h 20"/>
                  <a:gd name="T22" fmla="*/ 1 w 14"/>
                  <a:gd name="T23" fmla="*/ 20 h 20"/>
                  <a:gd name="T24" fmla="*/ 0 w 14"/>
                  <a:gd name="T25" fmla="*/ 19 h 20"/>
                  <a:gd name="T26" fmla="*/ 1 w 14"/>
                  <a:gd name="T27" fmla="*/ 18 h 20"/>
                  <a:gd name="T28" fmla="*/ 4 w 14"/>
                  <a:gd name="T29" fmla="*/ 17 h 20"/>
                  <a:gd name="T30" fmla="*/ 7 w 14"/>
                  <a:gd name="T31" fmla="*/ 15 h 20"/>
                  <a:gd name="T32" fmla="*/ 8 w 14"/>
                  <a:gd name="T33" fmla="*/ 14 h 20"/>
                  <a:gd name="T34" fmla="*/ 9 w 14"/>
                  <a:gd name="T35" fmla="*/ 12 h 20"/>
                  <a:gd name="T36" fmla="*/ 10 w 14"/>
                  <a:gd name="T37" fmla="*/ 10 h 20"/>
                  <a:gd name="T38" fmla="*/ 10 w 14"/>
                  <a:gd name="T39" fmla="*/ 8 h 20"/>
                  <a:gd name="T40" fmla="*/ 9 w 14"/>
                  <a:gd name="T41" fmla="*/ 5 h 20"/>
                  <a:gd name="T42" fmla="*/ 8 w 14"/>
                  <a:gd name="T43" fmla="*/ 3 h 20"/>
                  <a:gd name="T44" fmla="*/ 8 w 14"/>
                  <a:gd name="T45" fmla="*/ 2 h 20"/>
                  <a:gd name="T46" fmla="*/ 8 w 14"/>
                  <a:gd name="T47" fmla="*/ 0 h 20"/>
                  <a:gd name="T48" fmla="*/ 9 w 14"/>
                  <a:gd name="T49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4" h="20">
                    <a:moveTo>
                      <a:pt x="9" y="0"/>
                    </a:moveTo>
                    <a:cubicBezTo>
                      <a:pt x="9" y="0"/>
                      <a:pt x="10" y="1"/>
                      <a:pt x="10" y="1"/>
                    </a:cubicBezTo>
                    <a:cubicBezTo>
                      <a:pt x="11" y="2"/>
                      <a:pt x="12" y="3"/>
                      <a:pt x="12" y="4"/>
                    </a:cubicBezTo>
                    <a:cubicBezTo>
                      <a:pt x="13" y="5"/>
                      <a:pt x="13" y="6"/>
                      <a:pt x="14" y="8"/>
                    </a:cubicBezTo>
                    <a:cubicBezTo>
                      <a:pt x="14" y="9"/>
                      <a:pt x="14" y="10"/>
                      <a:pt x="13" y="11"/>
                    </a:cubicBezTo>
                    <a:cubicBezTo>
                      <a:pt x="13" y="12"/>
                      <a:pt x="13" y="13"/>
                      <a:pt x="13" y="14"/>
                    </a:cubicBezTo>
                    <a:cubicBezTo>
                      <a:pt x="12" y="14"/>
                      <a:pt x="12" y="15"/>
                      <a:pt x="11" y="16"/>
                    </a:cubicBezTo>
                    <a:cubicBezTo>
                      <a:pt x="11" y="17"/>
                      <a:pt x="10" y="17"/>
                      <a:pt x="9" y="18"/>
                    </a:cubicBezTo>
                    <a:cubicBezTo>
                      <a:pt x="8" y="19"/>
                      <a:pt x="7" y="20"/>
                      <a:pt x="5" y="20"/>
                    </a:cubicBezTo>
                    <a:cubicBezTo>
                      <a:pt x="4" y="20"/>
                      <a:pt x="3" y="20"/>
                      <a:pt x="2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9"/>
                    </a:cubicBezTo>
                    <a:cubicBezTo>
                      <a:pt x="0" y="18"/>
                      <a:pt x="1" y="18"/>
                      <a:pt x="1" y="18"/>
                    </a:cubicBezTo>
                    <a:cubicBezTo>
                      <a:pt x="1" y="18"/>
                      <a:pt x="2" y="18"/>
                      <a:pt x="4" y="17"/>
                    </a:cubicBezTo>
                    <a:cubicBezTo>
                      <a:pt x="5" y="17"/>
                      <a:pt x="6" y="16"/>
                      <a:pt x="7" y="15"/>
                    </a:cubicBezTo>
                    <a:cubicBezTo>
                      <a:pt x="8" y="15"/>
                      <a:pt x="8" y="14"/>
                      <a:pt x="8" y="14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0"/>
                    </a:cubicBezTo>
                    <a:cubicBezTo>
                      <a:pt x="10" y="10"/>
                      <a:pt x="10" y="9"/>
                      <a:pt x="10" y="8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4"/>
                      <a:pt x="9" y="3"/>
                      <a:pt x="8" y="3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7" y="1"/>
                      <a:pt x="8" y="1"/>
                      <a:pt x="8" y="0"/>
                    </a:cubicBezTo>
                    <a:cubicBezTo>
                      <a:pt x="8" y="0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1" name="ï$1iďè">
                <a:extLst>
                  <a:ext uri="{FF2B5EF4-FFF2-40B4-BE49-F238E27FC236}">
                    <a16:creationId xmlns:a16="http://schemas.microsoft.com/office/drawing/2014/main" id="{8DC4DB90-6A61-4BD8-A2FF-279B2D2BA55C}"/>
                  </a:ext>
                </a:extLst>
              </p:cNvPr>
              <p:cNvSpPr/>
              <p:nvPr/>
            </p:nvSpPr>
            <p:spPr bwMode="auto">
              <a:xfrm>
                <a:off x="16326655" y="-2291002"/>
                <a:ext cx="41275" cy="14288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0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3 h 4"/>
                  <a:gd name="T14" fmla="*/ 10 w 12"/>
                  <a:gd name="T15" fmla="*/ 3 h 4"/>
                  <a:gd name="T16" fmla="*/ 6 w 12"/>
                  <a:gd name="T17" fmla="*/ 3 h 4"/>
                  <a:gd name="T18" fmla="*/ 3 w 12"/>
                  <a:gd name="T19" fmla="*/ 3 h 4"/>
                  <a:gd name="T20" fmla="*/ 1 w 12"/>
                  <a:gd name="T21" fmla="*/ 2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0"/>
                      <a:pt x="10" y="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2" y="2"/>
                      <a:pt x="12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0" y="3"/>
                    </a:cubicBezTo>
                    <a:cubicBezTo>
                      <a:pt x="9" y="4"/>
                      <a:pt x="7" y="3"/>
                      <a:pt x="6" y="3"/>
                    </a:cubicBezTo>
                    <a:cubicBezTo>
                      <a:pt x="5" y="3"/>
                      <a:pt x="4" y="3"/>
                      <a:pt x="3" y="3"/>
                    </a:cubicBezTo>
                    <a:cubicBezTo>
                      <a:pt x="2" y="2"/>
                      <a:pt x="1" y="2"/>
                      <a:pt x="1" y="2"/>
                    </a:cubicBezTo>
                    <a:cubicBezTo>
                      <a:pt x="1" y="2"/>
                      <a:pt x="0" y="1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2" name="ïŝļiďé">
                <a:extLst>
                  <a:ext uri="{FF2B5EF4-FFF2-40B4-BE49-F238E27FC236}">
                    <a16:creationId xmlns:a16="http://schemas.microsoft.com/office/drawing/2014/main" id="{687B98FD-80B3-457D-BD20-F1EA7EB803BE}"/>
                  </a:ext>
                </a:extLst>
              </p:cNvPr>
              <p:cNvSpPr/>
              <p:nvPr/>
            </p:nvSpPr>
            <p:spPr bwMode="auto">
              <a:xfrm>
                <a:off x="16329830" y="-2273539"/>
                <a:ext cx="41275" cy="12700"/>
              </a:xfrm>
              <a:custGeom>
                <a:avLst/>
                <a:gdLst>
                  <a:gd name="T0" fmla="*/ 1 w 12"/>
                  <a:gd name="T1" fmla="*/ 0 h 4"/>
                  <a:gd name="T2" fmla="*/ 3 w 12"/>
                  <a:gd name="T3" fmla="*/ 0 h 4"/>
                  <a:gd name="T4" fmla="*/ 7 w 12"/>
                  <a:gd name="T5" fmla="*/ 0 h 4"/>
                  <a:gd name="T6" fmla="*/ 10 w 12"/>
                  <a:gd name="T7" fmla="*/ 1 h 4"/>
                  <a:gd name="T8" fmla="*/ 11 w 12"/>
                  <a:gd name="T9" fmla="*/ 1 h 4"/>
                  <a:gd name="T10" fmla="*/ 12 w 12"/>
                  <a:gd name="T11" fmla="*/ 3 h 4"/>
                  <a:gd name="T12" fmla="*/ 11 w 12"/>
                  <a:gd name="T13" fmla="*/ 4 h 4"/>
                  <a:gd name="T14" fmla="*/ 10 w 12"/>
                  <a:gd name="T15" fmla="*/ 4 h 4"/>
                  <a:gd name="T16" fmla="*/ 6 w 12"/>
                  <a:gd name="T17" fmla="*/ 4 h 4"/>
                  <a:gd name="T18" fmla="*/ 3 w 12"/>
                  <a:gd name="T19" fmla="*/ 3 h 4"/>
                  <a:gd name="T20" fmla="*/ 1 w 12"/>
                  <a:gd name="T21" fmla="*/ 3 h 4"/>
                  <a:gd name="T22" fmla="*/ 1 w 12"/>
                  <a:gd name="T23" fmla="*/ 1 h 4"/>
                  <a:gd name="T24" fmla="*/ 1 w 12"/>
                  <a:gd name="T2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" h="4">
                    <a:moveTo>
                      <a:pt x="1" y="0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4" y="0"/>
                      <a:pt x="5" y="0"/>
                      <a:pt x="7" y="0"/>
                    </a:cubicBezTo>
                    <a:cubicBezTo>
                      <a:pt x="8" y="0"/>
                      <a:pt x="9" y="1"/>
                      <a:pt x="10" y="1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9" y="4"/>
                      <a:pt x="7" y="4"/>
                      <a:pt x="6" y="4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1" y="1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3" name="išḻíḋe">
                <a:extLst>
                  <a:ext uri="{FF2B5EF4-FFF2-40B4-BE49-F238E27FC236}">
                    <a16:creationId xmlns:a16="http://schemas.microsoft.com/office/drawing/2014/main" id="{8F410329-DEB9-4296-AF78-33EDFE755596}"/>
                  </a:ext>
                </a:extLst>
              </p:cNvPr>
              <p:cNvSpPr/>
              <p:nvPr/>
            </p:nvSpPr>
            <p:spPr bwMode="auto">
              <a:xfrm>
                <a:off x="14915368" y="-2302114"/>
                <a:ext cx="152400" cy="190500"/>
              </a:xfrm>
              <a:custGeom>
                <a:avLst/>
                <a:gdLst>
                  <a:gd name="T0" fmla="*/ 2 w 44"/>
                  <a:gd name="T1" fmla="*/ 1 h 55"/>
                  <a:gd name="T2" fmla="*/ 9 w 44"/>
                  <a:gd name="T3" fmla="*/ 9 h 55"/>
                  <a:gd name="T4" fmla="*/ 23 w 44"/>
                  <a:gd name="T5" fmla="*/ 26 h 55"/>
                  <a:gd name="T6" fmla="*/ 37 w 44"/>
                  <a:gd name="T7" fmla="*/ 45 h 55"/>
                  <a:gd name="T8" fmla="*/ 43 w 44"/>
                  <a:gd name="T9" fmla="*/ 53 h 55"/>
                  <a:gd name="T10" fmla="*/ 43 w 44"/>
                  <a:gd name="T11" fmla="*/ 55 h 55"/>
                  <a:gd name="T12" fmla="*/ 41 w 44"/>
                  <a:gd name="T13" fmla="*/ 54 h 55"/>
                  <a:gd name="T14" fmla="*/ 35 w 44"/>
                  <a:gd name="T15" fmla="*/ 47 h 55"/>
                  <a:gd name="T16" fmla="*/ 20 w 44"/>
                  <a:gd name="T17" fmla="*/ 29 h 55"/>
                  <a:gd name="T18" fmla="*/ 7 w 44"/>
                  <a:gd name="T19" fmla="*/ 11 h 55"/>
                  <a:gd name="T20" fmla="*/ 0 w 44"/>
                  <a:gd name="T21" fmla="*/ 2 h 55"/>
                  <a:gd name="T22" fmla="*/ 1 w 44"/>
                  <a:gd name="T23" fmla="*/ 1 h 55"/>
                  <a:gd name="T24" fmla="*/ 2 w 44"/>
                  <a:gd name="T25" fmla="*/ 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" h="55">
                    <a:moveTo>
                      <a:pt x="2" y="1"/>
                    </a:moveTo>
                    <a:cubicBezTo>
                      <a:pt x="2" y="1"/>
                      <a:pt x="5" y="4"/>
                      <a:pt x="9" y="9"/>
                    </a:cubicBezTo>
                    <a:cubicBezTo>
                      <a:pt x="13" y="14"/>
                      <a:pt x="18" y="20"/>
                      <a:pt x="23" y="26"/>
                    </a:cubicBezTo>
                    <a:cubicBezTo>
                      <a:pt x="28" y="33"/>
                      <a:pt x="33" y="40"/>
                      <a:pt x="37" y="45"/>
                    </a:cubicBezTo>
                    <a:cubicBezTo>
                      <a:pt x="41" y="50"/>
                      <a:pt x="43" y="53"/>
                      <a:pt x="43" y="53"/>
                    </a:cubicBezTo>
                    <a:cubicBezTo>
                      <a:pt x="44" y="54"/>
                      <a:pt x="44" y="54"/>
                      <a:pt x="43" y="55"/>
                    </a:cubicBezTo>
                    <a:cubicBezTo>
                      <a:pt x="42" y="55"/>
                      <a:pt x="42" y="55"/>
                      <a:pt x="41" y="54"/>
                    </a:cubicBezTo>
                    <a:cubicBezTo>
                      <a:pt x="41" y="54"/>
                      <a:pt x="39" y="51"/>
                      <a:pt x="35" y="47"/>
                    </a:cubicBezTo>
                    <a:cubicBezTo>
                      <a:pt x="31" y="42"/>
                      <a:pt x="26" y="35"/>
                      <a:pt x="20" y="29"/>
                    </a:cubicBezTo>
                    <a:cubicBezTo>
                      <a:pt x="15" y="22"/>
                      <a:pt x="10" y="16"/>
                      <a:pt x="7" y="11"/>
                    </a:cubicBezTo>
                    <a:cubicBezTo>
                      <a:pt x="3" y="6"/>
                      <a:pt x="0" y="2"/>
                      <a:pt x="0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1" y="0"/>
                      <a:pt x="2" y="0"/>
                      <a:pt x="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4" name="i$ḷîḑê">
                <a:extLst>
                  <a:ext uri="{FF2B5EF4-FFF2-40B4-BE49-F238E27FC236}">
                    <a16:creationId xmlns:a16="http://schemas.microsoft.com/office/drawing/2014/main" id="{0ED09F02-05C3-4A22-8533-8670E844B699}"/>
                  </a:ext>
                </a:extLst>
              </p:cNvPr>
              <p:cNvSpPr/>
              <p:nvPr/>
            </p:nvSpPr>
            <p:spPr bwMode="auto">
              <a:xfrm>
                <a:off x="15059830" y="-2100502"/>
                <a:ext cx="22225" cy="17463"/>
              </a:xfrm>
              <a:custGeom>
                <a:avLst/>
                <a:gdLst>
                  <a:gd name="T0" fmla="*/ 6 w 6"/>
                  <a:gd name="T1" fmla="*/ 2 h 5"/>
                  <a:gd name="T2" fmla="*/ 5 w 6"/>
                  <a:gd name="T3" fmla="*/ 4 h 5"/>
                  <a:gd name="T4" fmla="*/ 3 w 6"/>
                  <a:gd name="T5" fmla="*/ 4 h 5"/>
                  <a:gd name="T6" fmla="*/ 2 w 6"/>
                  <a:gd name="T7" fmla="*/ 1 h 5"/>
                  <a:gd name="T8" fmla="*/ 3 w 6"/>
                  <a:gd name="T9" fmla="*/ 0 h 5"/>
                  <a:gd name="T10" fmla="*/ 5 w 6"/>
                  <a:gd name="T11" fmla="*/ 0 h 5"/>
                  <a:gd name="T12" fmla="*/ 6 w 6"/>
                  <a:gd name="T13" fmla="*/ 2 h 5"/>
                  <a:gd name="T14" fmla="*/ 6 w 6"/>
                  <a:gd name="T15" fmla="*/ 2 h 5"/>
                  <a:gd name="T16" fmla="*/ 5 w 6"/>
                  <a:gd name="T17" fmla="*/ 4 h 5"/>
                  <a:gd name="T18" fmla="*/ 3 w 6"/>
                  <a:gd name="T19" fmla="*/ 5 h 5"/>
                  <a:gd name="T20" fmla="*/ 3 w 6"/>
                  <a:gd name="T21" fmla="*/ 5 h 5"/>
                  <a:gd name="T22" fmla="*/ 0 w 6"/>
                  <a:gd name="T23" fmla="*/ 4 h 5"/>
                  <a:gd name="T24" fmla="*/ 1 w 6"/>
                  <a:gd name="T25" fmla="*/ 1 h 5"/>
                  <a:gd name="T26" fmla="*/ 1 w 6"/>
                  <a:gd name="T27" fmla="*/ 1 h 5"/>
                  <a:gd name="T28" fmla="*/ 3 w 6"/>
                  <a:gd name="T29" fmla="*/ 1 h 5"/>
                  <a:gd name="T30" fmla="*/ 5 w 6"/>
                  <a:gd name="T31" fmla="*/ 0 h 5"/>
                  <a:gd name="T32" fmla="*/ 6 w 6"/>
                  <a:gd name="T3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" h="5">
                    <a:moveTo>
                      <a:pt x="6" y="2"/>
                    </a:moveTo>
                    <a:cubicBezTo>
                      <a:pt x="5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4" y="0"/>
                      <a:pt x="4" y="0"/>
                      <a:pt x="5" y="0"/>
                    </a:cubicBezTo>
                    <a:cubicBezTo>
                      <a:pt x="6" y="0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3"/>
                      <a:pt x="5" y="3"/>
                      <a:pt x="5" y="4"/>
                    </a:cubicBezTo>
                    <a:cubicBezTo>
                      <a:pt x="4" y="4"/>
                      <a:pt x="4" y="4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1" y="5"/>
                      <a:pt x="0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1"/>
                    </a:cubicBezTo>
                    <a:cubicBezTo>
                      <a:pt x="4" y="1"/>
                      <a:pt x="4" y="0"/>
                      <a:pt x="5" y="0"/>
                    </a:cubicBezTo>
                    <a:cubicBezTo>
                      <a:pt x="5" y="0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5" name="iṥļîdè">
                <a:extLst>
                  <a:ext uri="{FF2B5EF4-FFF2-40B4-BE49-F238E27FC236}">
                    <a16:creationId xmlns:a16="http://schemas.microsoft.com/office/drawing/2014/main" id="{335C87AF-5E89-4B5B-8B0D-702F6A578A40}"/>
                  </a:ext>
                </a:extLst>
              </p:cNvPr>
              <p:cNvSpPr/>
              <p:nvPr/>
            </p:nvSpPr>
            <p:spPr bwMode="auto">
              <a:xfrm>
                <a:off x="15074118" y="-2079864"/>
                <a:ext cx="20638" cy="14288"/>
              </a:xfrm>
              <a:custGeom>
                <a:avLst/>
                <a:gdLst>
                  <a:gd name="T0" fmla="*/ 6 w 6"/>
                  <a:gd name="T1" fmla="*/ 2 h 4"/>
                  <a:gd name="T2" fmla="*/ 5 w 6"/>
                  <a:gd name="T3" fmla="*/ 3 h 4"/>
                  <a:gd name="T4" fmla="*/ 3 w 6"/>
                  <a:gd name="T5" fmla="*/ 4 h 4"/>
                  <a:gd name="T6" fmla="*/ 2 w 6"/>
                  <a:gd name="T7" fmla="*/ 4 h 4"/>
                  <a:gd name="T8" fmla="*/ 1 w 6"/>
                  <a:gd name="T9" fmla="*/ 3 h 4"/>
                  <a:gd name="T10" fmla="*/ 0 w 6"/>
                  <a:gd name="T11" fmla="*/ 1 h 4"/>
                  <a:gd name="T12" fmla="*/ 0 w 6"/>
                  <a:gd name="T13" fmla="*/ 1 h 4"/>
                  <a:gd name="T14" fmla="*/ 1 w 6"/>
                  <a:gd name="T15" fmla="*/ 1 h 4"/>
                  <a:gd name="T16" fmla="*/ 3 w 6"/>
                  <a:gd name="T17" fmla="*/ 0 h 4"/>
                  <a:gd name="T18" fmla="*/ 5 w 6"/>
                  <a:gd name="T19" fmla="*/ 0 h 4"/>
                  <a:gd name="T20" fmla="*/ 5 w 6"/>
                  <a:gd name="T21" fmla="*/ 0 h 4"/>
                  <a:gd name="T22" fmla="*/ 6 w 6"/>
                  <a:gd name="T2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cubicBezTo>
                      <a:pt x="6" y="2"/>
                      <a:pt x="6" y="3"/>
                      <a:pt x="5" y="3"/>
                    </a:cubicBezTo>
                    <a:cubicBezTo>
                      <a:pt x="5" y="3"/>
                      <a:pt x="4" y="3"/>
                      <a:pt x="3" y="4"/>
                    </a:cubicBezTo>
                    <a:cubicBezTo>
                      <a:pt x="3" y="4"/>
                      <a:pt x="2" y="4"/>
                      <a:pt x="2" y="4"/>
                    </a:cubicBezTo>
                    <a:cubicBezTo>
                      <a:pt x="1" y="4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6" name="ïSlïḓé">
                <a:extLst>
                  <a:ext uri="{FF2B5EF4-FFF2-40B4-BE49-F238E27FC236}">
                    <a16:creationId xmlns:a16="http://schemas.microsoft.com/office/drawing/2014/main" id="{1C486499-2D81-4F78-899B-00F8103E1522}"/>
                  </a:ext>
                </a:extLst>
              </p:cNvPr>
              <p:cNvSpPr/>
              <p:nvPr/>
            </p:nvSpPr>
            <p:spPr bwMode="auto">
              <a:xfrm>
                <a:off x="15085230" y="-2065577"/>
                <a:ext cx="23813" cy="20638"/>
              </a:xfrm>
              <a:custGeom>
                <a:avLst/>
                <a:gdLst>
                  <a:gd name="T0" fmla="*/ 7 w 7"/>
                  <a:gd name="T1" fmla="*/ 1 h 6"/>
                  <a:gd name="T2" fmla="*/ 7 w 7"/>
                  <a:gd name="T3" fmla="*/ 2 h 6"/>
                  <a:gd name="T4" fmla="*/ 6 w 7"/>
                  <a:gd name="T5" fmla="*/ 3 h 6"/>
                  <a:gd name="T6" fmla="*/ 5 w 7"/>
                  <a:gd name="T7" fmla="*/ 5 h 6"/>
                  <a:gd name="T8" fmla="*/ 2 w 7"/>
                  <a:gd name="T9" fmla="*/ 6 h 6"/>
                  <a:gd name="T10" fmla="*/ 1 w 7"/>
                  <a:gd name="T11" fmla="*/ 5 h 6"/>
                  <a:gd name="T12" fmla="*/ 0 w 7"/>
                  <a:gd name="T13" fmla="*/ 4 h 6"/>
                  <a:gd name="T14" fmla="*/ 0 w 7"/>
                  <a:gd name="T15" fmla="*/ 3 h 6"/>
                  <a:gd name="T16" fmla="*/ 0 w 7"/>
                  <a:gd name="T17" fmla="*/ 3 h 6"/>
                  <a:gd name="T18" fmla="*/ 1 w 7"/>
                  <a:gd name="T19" fmla="*/ 3 h 6"/>
                  <a:gd name="T20" fmla="*/ 3 w 7"/>
                  <a:gd name="T21" fmla="*/ 2 h 6"/>
                  <a:gd name="T22" fmla="*/ 4 w 7"/>
                  <a:gd name="T23" fmla="*/ 1 h 6"/>
                  <a:gd name="T24" fmla="*/ 5 w 7"/>
                  <a:gd name="T25" fmla="*/ 0 h 6"/>
                  <a:gd name="T26" fmla="*/ 7 w 7"/>
                  <a:gd name="T27" fmla="*/ 1 h 6"/>
                  <a:gd name="T28" fmla="*/ 7 w 7"/>
                  <a:gd name="T2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" h="6">
                    <a:moveTo>
                      <a:pt x="7" y="1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5" y="4"/>
                      <a:pt x="5" y="5"/>
                    </a:cubicBezTo>
                    <a:cubicBezTo>
                      <a:pt x="4" y="5"/>
                      <a:pt x="3" y="6"/>
                      <a:pt x="2" y="6"/>
                    </a:cubicBezTo>
                    <a:cubicBezTo>
                      <a:pt x="1" y="6"/>
                      <a:pt x="1" y="5"/>
                      <a:pt x="1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1" y="3"/>
                      <a:pt x="1" y="3"/>
                    </a:cubicBezTo>
                    <a:cubicBezTo>
                      <a:pt x="2" y="2"/>
                      <a:pt x="2" y="2"/>
                      <a:pt x="3" y="2"/>
                    </a:cubicBezTo>
                    <a:cubicBezTo>
                      <a:pt x="3" y="1"/>
                      <a:pt x="4" y="1"/>
                      <a:pt x="4" y="1"/>
                    </a:cubicBezTo>
                    <a:cubicBezTo>
                      <a:pt x="4" y="1"/>
                      <a:pt x="5" y="0"/>
                      <a:pt x="5" y="0"/>
                    </a:cubicBezTo>
                    <a:cubicBezTo>
                      <a:pt x="5" y="0"/>
                      <a:pt x="6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7" name="íṡḷíďè">
                <a:extLst>
                  <a:ext uri="{FF2B5EF4-FFF2-40B4-BE49-F238E27FC236}">
                    <a16:creationId xmlns:a16="http://schemas.microsoft.com/office/drawing/2014/main" id="{8F6CE716-4F9D-4F80-9E6F-0994ACEBE78C}"/>
                  </a:ext>
                </a:extLst>
              </p:cNvPr>
              <p:cNvSpPr/>
              <p:nvPr/>
            </p:nvSpPr>
            <p:spPr bwMode="auto">
              <a:xfrm>
                <a:off x="15077293" y="-1862377"/>
                <a:ext cx="46038" cy="169863"/>
              </a:xfrm>
              <a:custGeom>
                <a:avLst/>
                <a:gdLst>
                  <a:gd name="T0" fmla="*/ 13 w 13"/>
                  <a:gd name="T1" fmla="*/ 1 h 49"/>
                  <a:gd name="T2" fmla="*/ 12 w 13"/>
                  <a:gd name="T3" fmla="*/ 9 h 49"/>
                  <a:gd name="T4" fmla="*/ 8 w 13"/>
                  <a:gd name="T5" fmla="*/ 25 h 49"/>
                  <a:gd name="T6" fmla="*/ 4 w 13"/>
                  <a:gd name="T7" fmla="*/ 41 h 49"/>
                  <a:gd name="T8" fmla="*/ 2 w 13"/>
                  <a:gd name="T9" fmla="*/ 48 h 49"/>
                  <a:gd name="T10" fmla="*/ 1 w 13"/>
                  <a:gd name="T11" fmla="*/ 49 h 49"/>
                  <a:gd name="T12" fmla="*/ 0 w 13"/>
                  <a:gd name="T13" fmla="*/ 48 h 49"/>
                  <a:gd name="T14" fmla="*/ 1 w 13"/>
                  <a:gd name="T15" fmla="*/ 40 h 49"/>
                  <a:gd name="T16" fmla="*/ 5 w 13"/>
                  <a:gd name="T17" fmla="*/ 24 h 49"/>
                  <a:gd name="T18" fmla="*/ 9 w 13"/>
                  <a:gd name="T19" fmla="*/ 8 h 49"/>
                  <a:gd name="T20" fmla="*/ 11 w 13"/>
                  <a:gd name="T21" fmla="*/ 1 h 49"/>
                  <a:gd name="T22" fmla="*/ 12 w 13"/>
                  <a:gd name="T23" fmla="*/ 0 h 49"/>
                  <a:gd name="T24" fmla="*/ 13 w 13"/>
                  <a:gd name="T25" fmla="*/ 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49">
                    <a:moveTo>
                      <a:pt x="13" y="1"/>
                    </a:moveTo>
                    <a:cubicBezTo>
                      <a:pt x="13" y="1"/>
                      <a:pt x="12" y="4"/>
                      <a:pt x="12" y="9"/>
                    </a:cubicBezTo>
                    <a:cubicBezTo>
                      <a:pt x="11" y="13"/>
                      <a:pt x="9" y="19"/>
                      <a:pt x="8" y="25"/>
                    </a:cubicBezTo>
                    <a:cubicBezTo>
                      <a:pt x="7" y="31"/>
                      <a:pt x="5" y="37"/>
                      <a:pt x="4" y="41"/>
                    </a:cubicBezTo>
                    <a:cubicBezTo>
                      <a:pt x="3" y="45"/>
                      <a:pt x="2" y="48"/>
                      <a:pt x="2" y="48"/>
                    </a:cubicBezTo>
                    <a:cubicBezTo>
                      <a:pt x="2" y="49"/>
                      <a:pt x="1" y="49"/>
                      <a:pt x="1" y="49"/>
                    </a:cubicBezTo>
                    <a:cubicBezTo>
                      <a:pt x="0" y="49"/>
                      <a:pt x="0" y="48"/>
                      <a:pt x="0" y="48"/>
                    </a:cubicBezTo>
                    <a:cubicBezTo>
                      <a:pt x="0" y="48"/>
                      <a:pt x="0" y="45"/>
                      <a:pt x="1" y="40"/>
                    </a:cubicBezTo>
                    <a:cubicBezTo>
                      <a:pt x="2" y="36"/>
                      <a:pt x="3" y="30"/>
                      <a:pt x="5" y="24"/>
                    </a:cubicBezTo>
                    <a:cubicBezTo>
                      <a:pt x="6" y="18"/>
                      <a:pt x="7" y="12"/>
                      <a:pt x="9" y="8"/>
                    </a:cubicBezTo>
                    <a:cubicBezTo>
                      <a:pt x="10" y="4"/>
                      <a:pt x="11" y="1"/>
                      <a:pt x="11" y="1"/>
                    </a:cubicBezTo>
                    <a:cubicBezTo>
                      <a:pt x="11" y="0"/>
                      <a:pt x="12" y="0"/>
                      <a:pt x="12" y="0"/>
                    </a:cubicBezTo>
                    <a:cubicBezTo>
                      <a:pt x="13" y="0"/>
                      <a:pt x="13" y="1"/>
                      <a:pt x="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8" name="ïŝļide">
                <a:extLst>
                  <a:ext uri="{FF2B5EF4-FFF2-40B4-BE49-F238E27FC236}">
                    <a16:creationId xmlns:a16="http://schemas.microsoft.com/office/drawing/2014/main" id="{3C25F238-8688-44A1-86BC-8197AE8F206D}"/>
                  </a:ext>
                </a:extLst>
              </p:cNvPr>
              <p:cNvSpPr/>
              <p:nvPr/>
            </p:nvSpPr>
            <p:spPr bwMode="auto">
              <a:xfrm>
                <a:off x="15053480" y="-1671877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0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2 w 7"/>
                  <a:gd name="T15" fmla="*/ 0 h 4"/>
                  <a:gd name="T16" fmla="*/ 4 w 7"/>
                  <a:gd name="T17" fmla="*/ 0 h 4"/>
                  <a:gd name="T18" fmla="*/ 6 w 7"/>
                  <a:gd name="T19" fmla="*/ 2 h 4"/>
                  <a:gd name="T20" fmla="*/ 6 w 7"/>
                  <a:gd name="T21" fmla="*/ 2 h 4"/>
                  <a:gd name="T22" fmla="*/ 6 w 7"/>
                  <a:gd name="T2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5" y="4"/>
                      <a:pt x="5" y="4"/>
                    </a:cubicBezTo>
                    <a:cubicBezTo>
                      <a:pt x="4" y="4"/>
                      <a:pt x="3" y="4"/>
                      <a:pt x="3" y="4"/>
                    </a:cubicBezTo>
                    <a:cubicBezTo>
                      <a:pt x="2" y="3"/>
                      <a:pt x="1" y="3"/>
                      <a:pt x="1" y="3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5" y="1"/>
                      <a:pt x="6" y="1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7" y="3"/>
                      <a:pt x="7" y="4"/>
                      <a:pt x="6" y="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9" name="ísliḓê">
                <a:extLst>
                  <a:ext uri="{FF2B5EF4-FFF2-40B4-BE49-F238E27FC236}">
                    <a16:creationId xmlns:a16="http://schemas.microsoft.com/office/drawing/2014/main" id="{7A6D58F8-D11B-489A-BEB2-AB130442A727}"/>
                  </a:ext>
                </a:extLst>
              </p:cNvPr>
              <p:cNvSpPr/>
              <p:nvPr/>
            </p:nvSpPr>
            <p:spPr bwMode="auto">
              <a:xfrm>
                <a:off x="15047130" y="-1651239"/>
                <a:ext cx="23813" cy="17463"/>
              </a:xfrm>
              <a:custGeom>
                <a:avLst/>
                <a:gdLst>
                  <a:gd name="T0" fmla="*/ 6 w 7"/>
                  <a:gd name="T1" fmla="*/ 5 h 5"/>
                  <a:gd name="T2" fmla="*/ 5 w 7"/>
                  <a:gd name="T3" fmla="*/ 5 h 5"/>
                  <a:gd name="T4" fmla="*/ 3 w 7"/>
                  <a:gd name="T5" fmla="*/ 4 h 5"/>
                  <a:gd name="T6" fmla="*/ 1 w 7"/>
                  <a:gd name="T7" fmla="*/ 3 h 5"/>
                  <a:gd name="T8" fmla="*/ 0 w 7"/>
                  <a:gd name="T9" fmla="*/ 3 h 5"/>
                  <a:gd name="T10" fmla="*/ 0 w 7"/>
                  <a:gd name="T11" fmla="*/ 1 h 5"/>
                  <a:gd name="T12" fmla="*/ 1 w 7"/>
                  <a:gd name="T13" fmla="*/ 1 h 5"/>
                  <a:gd name="T14" fmla="*/ 2 w 7"/>
                  <a:gd name="T15" fmla="*/ 1 h 5"/>
                  <a:gd name="T16" fmla="*/ 4 w 7"/>
                  <a:gd name="T17" fmla="*/ 1 h 5"/>
                  <a:gd name="T18" fmla="*/ 6 w 7"/>
                  <a:gd name="T19" fmla="*/ 2 h 5"/>
                  <a:gd name="T20" fmla="*/ 6 w 7"/>
                  <a:gd name="T21" fmla="*/ 3 h 5"/>
                  <a:gd name="T22" fmla="*/ 6 w 7"/>
                  <a:gd name="T23" fmla="*/ 4 h 5"/>
                  <a:gd name="T24" fmla="*/ 6 w 7"/>
                  <a:gd name="T2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5">
                    <a:moveTo>
                      <a:pt x="6" y="5"/>
                    </a:moveTo>
                    <a:cubicBezTo>
                      <a:pt x="6" y="5"/>
                      <a:pt x="5" y="5"/>
                      <a:pt x="5" y="5"/>
                    </a:cubicBezTo>
                    <a:cubicBezTo>
                      <a:pt x="4" y="5"/>
                      <a:pt x="3" y="5"/>
                      <a:pt x="3" y="4"/>
                    </a:cubicBezTo>
                    <a:cubicBezTo>
                      <a:pt x="2" y="4"/>
                      <a:pt x="1" y="4"/>
                      <a:pt x="1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2" y="1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5" y="2"/>
                      <a:pt x="6" y="2"/>
                    </a:cubicBezTo>
                    <a:cubicBezTo>
                      <a:pt x="6" y="2"/>
                      <a:pt x="6" y="3"/>
                      <a:pt x="6" y="3"/>
                    </a:cubicBezTo>
                    <a:cubicBezTo>
                      <a:pt x="7" y="3"/>
                      <a:pt x="7" y="4"/>
                      <a:pt x="6" y="4"/>
                    </a:cubicBezTo>
                    <a:lnTo>
                      <a:pt x="6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0" name="ïṡļidè">
                <a:extLst>
                  <a:ext uri="{FF2B5EF4-FFF2-40B4-BE49-F238E27FC236}">
                    <a16:creationId xmlns:a16="http://schemas.microsoft.com/office/drawing/2014/main" id="{1BCDFC46-D88F-4E30-A14A-7C264CB248F0}"/>
                  </a:ext>
                </a:extLst>
              </p:cNvPr>
              <p:cNvSpPr/>
              <p:nvPr/>
            </p:nvSpPr>
            <p:spPr bwMode="auto">
              <a:xfrm>
                <a:off x="15036018" y="-1622664"/>
                <a:ext cx="23813" cy="14288"/>
              </a:xfrm>
              <a:custGeom>
                <a:avLst/>
                <a:gdLst>
                  <a:gd name="T0" fmla="*/ 6 w 7"/>
                  <a:gd name="T1" fmla="*/ 4 h 4"/>
                  <a:gd name="T2" fmla="*/ 5 w 7"/>
                  <a:gd name="T3" fmla="*/ 4 h 4"/>
                  <a:gd name="T4" fmla="*/ 3 w 7"/>
                  <a:gd name="T5" fmla="*/ 4 h 4"/>
                  <a:gd name="T6" fmla="*/ 1 w 7"/>
                  <a:gd name="T7" fmla="*/ 3 h 4"/>
                  <a:gd name="T8" fmla="*/ 1 w 7"/>
                  <a:gd name="T9" fmla="*/ 2 h 4"/>
                  <a:gd name="T10" fmla="*/ 1 w 7"/>
                  <a:gd name="T11" fmla="*/ 0 h 4"/>
                  <a:gd name="T12" fmla="*/ 2 w 7"/>
                  <a:gd name="T13" fmla="*/ 0 h 4"/>
                  <a:gd name="T14" fmla="*/ 3 w 7"/>
                  <a:gd name="T15" fmla="*/ 0 h 4"/>
                  <a:gd name="T16" fmla="*/ 5 w 7"/>
                  <a:gd name="T17" fmla="*/ 0 h 4"/>
                  <a:gd name="T18" fmla="*/ 6 w 7"/>
                  <a:gd name="T19" fmla="*/ 1 h 4"/>
                  <a:gd name="T20" fmla="*/ 7 w 7"/>
                  <a:gd name="T21" fmla="*/ 2 h 4"/>
                  <a:gd name="T22" fmla="*/ 7 w 7"/>
                  <a:gd name="T23" fmla="*/ 4 h 4"/>
                  <a:gd name="T24" fmla="*/ 6 w 7"/>
                  <a:gd name="T2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" h="4">
                    <a:moveTo>
                      <a:pt x="6" y="4"/>
                    </a:moveTo>
                    <a:cubicBezTo>
                      <a:pt x="6" y="4"/>
                      <a:pt x="6" y="4"/>
                      <a:pt x="5" y="4"/>
                    </a:cubicBezTo>
                    <a:cubicBezTo>
                      <a:pt x="4" y="4"/>
                      <a:pt x="4" y="4"/>
                      <a:pt x="3" y="4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0"/>
                    </a:cubicBezTo>
                    <a:cubicBezTo>
                      <a:pt x="5" y="1"/>
                      <a:pt x="6" y="1"/>
                      <a:pt x="6" y="1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4"/>
                      <a:pt x="7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1" name="ïśļiḋê">
                <a:extLst>
                  <a:ext uri="{FF2B5EF4-FFF2-40B4-BE49-F238E27FC236}">
                    <a16:creationId xmlns:a16="http://schemas.microsoft.com/office/drawing/2014/main" id="{62E9E0C4-AF83-4D6B-A38B-F750A1A0C8CE}"/>
                  </a:ext>
                </a:extLst>
              </p:cNvPr>
              <p:cNvSpPr/>
              <p:nvPr/>
            </p:nvSpPr>
            <p:spPr bwMode="auto">
              <a:xfrm>
                <a:off x="16183780" y="-2076689"/>
                <a:ext cx="49213" cy="23813"/>
              </a:xfrm>
              <a:custGeom>
                <a:avLst/>
                <a:gdLst>
                  <a:gd name="T0" fmla="*/ 2 w 14"/>
                  <a:gd name="T1" fmla="*/ 0 h 7"/>
                  <a:gd name="T2" fmla="*/ 4 w 14"/>
                  <a:gd name="T3" fmla="*/ 0 h 7"/>
                  <a:gd name="T4" fmla="*/ 8 w 14"/>
                  <a:gd name="T5" fmla="*/ 2 h 7"/>
                  <a:gd name="T6" fmla="*/ 12 w 14"/>
                  <a:gd name="T7" fmla="*/ 3 h 7"/>
                  <a:gd name="T8" fmla="*/ 14 w 14"/>
                  <a:gd name="T9" fmla="*/ 5 h 7"/>
                  <a:gd name="T10" fmla="*/ 14 w 14"/>
                  <a:gd name="T11" fmla="*/ 6 h 7"/>
                  <a:gd name="T12" fmla="*/ 13 w 14"/>
                  <a:gd name="T13" fmla="*/ 7 h 7"/>
                  <a:gd name="T14" fmla="*/ 11 w 14"/>
                  <a:gd name="T15" fmla="*/ 6 h 7"/>
                  <a:gd name="T16" fmla="*/ 7 w 14"/>
                  <a:gd name="T17" fmla="*/ 5 h 7"/>
                  <a:gd name="T18" fmla="*/ 3 w 14"/>
                  <a:gd name="T19" fmla="*/ 3 h 7"/>
                  <a:gd name="T20" fmla="*/ 1 w 14"/>
                  <a:gd name="T21" fmla="*/ 2 h 7"/>
                  <a:gd name="T22" fmla="*/ 1 w 14"/>
                  <a:gd name="T23" fmla="*/ 0 h 7"/>
                  <a:gd name="T24" fmla="*/ 2 w 14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7">
                    <a:moveTo>
                      <a:pt x="2" y="0"/>
                    </a:moveTo>
                    <a:cubicBezTo>
                      <a:pt x="2" y="0"/>
                      <a:pt x="2" y="0"/>
                      <a:pt x="4" y="0"/>
                    </a:cubicBezTo>
                    <a:cubicBezTo>
                      <a:pt x="5" y="1"/>
                      <a:pt x="6" y="1"/>
                      <a:pt x="8" y="2"/>
                    </a:cubicBezTo>
                    <a:cubicBezTo>
                      <a:pt x="9" y="2"/>
                      <a:pt x="11" y="3"/>
                      <a:pt x="12" y="3"/>
                    </a:cubicBezTo>
                    <a:cubicBezTo>
                      <a:pt x="13" y="4"/>
                      <a:pt x="14" y="5"/>
                      <a:pt x="14" y="5"/>
                    </a:cubicBezTo>
                    <a:cubicBezTo>
                      <a:pt x="14" y="5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2" y="7"/>
                      <a:pt x="11" y="6"/>
                    </a:cubicBezTo>
                    <a:cubicBezTo>
                      <a:pt x="10" y="6"/>
                      <a:pt x="8" y="6"/>
                      <a:pt x="7" y="5"/>
                    </a:cubicBezTo>
                    <a:cubicBezTo>
                      <a:pt x="5" y="4"/>
                      <a:pt x="4" y="4"/>
                      <a:pt x="3" y="3"/>
                    </a:cubicBezTo>
                    <a:cubicBezTo>
                      <a:pt x="2" y="3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0"/>
                    </a:cubicBez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2" name="îṡ1iďê">
                <a:extLst>
                  <a:ext uri="{FF2B5EF4-FFF2-40B4-BE49-F238E27FC236}">
                    <a16:creationId xmlns:a16="http://schemas.microsoft.com/office/drawing/2014/main" id="{CDA1D64F-D91F-42EB-AAF5-B3202CC615B0}"/>
                  </a:ext>
                </a:extLst>
              </p:cNvPr>
              <p:cNvSpPr/>
              <p:nvPr/>
            </p:nvSpPr>
            <p:spPr bwMode="auto">
              <a:xfrm>
                <a:off x="16183780" y="-2052877"/>
                <a:ext cx="55563" cy="25400"/>
              </a:xfrm>
              <a:custGeom>
                <a:avLst/>
                <a:gdLst>
                  <a:gd name="T0" fmla="*/ 1 w 16"/>
                  <a:gd name="T1" fmla="*/ 0 h 7"/>
                  <a:gd name="T2" fmla="*/ 3 w 16"/>
                  <a:gd name="T3" fmla="*/ 1 h 7"/>
                  <a:gd name="T4" fmla="*/ 9 w 16"/>
                  <a:gd name="T5" fmla="*/ 2 h 7"/>
                  <a:gd name="T6" fmla="*/ 13 w 16"/>
                  <a:gd name="T7" fmla="*/ 4 h 7"/>
                  <a:gd name="T8" fmla="*/ 16 w 16"/>
                  <a:gd name="T9" fmla="*/ 5 h 7"/>
                  <a:gd name="T10" fmla="*/ 16 w 16"/>
                  <a:gd name="T11" fmla="*/ 7 h 7"/>
                  <a:gd name="T12" fmla="*/ 15 w 16"/>
                  <a:gd name="T13" fmla="*/ 7 h 7"/>
                  <a:gd name="T14" fmla="*/ 12 w 16"/>
                  <a:gd name="T15" fmla="*/ 7 h 7"/>
                  <a:gd name="T16" fmla="*/ 7 w 16"/>
                  <a:gd name="T17" fmla="*/ 6 h 7"/>
                  <a:gd name="T18" fmla="*/ 2 w 16"/>
                  <a:gd name="T19" fmla="*/ 4 h 7"/>
                  <a:gd name="T20" fmla="*/ 0 w 16"/>
                  <a:gd name="T21" fmla="*/ 2 h 7"/>
                  <a:gd name="T22" fmla="*/ 0 w 16"/>
                  <a:gd name="T23" fmla="*/ 1 h 7"/>
                  <a:gd name="T24" fmla="*/ 1 w 16"/>
                  <a:gd name="T2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7">
                    <a:moveTo>
                      <a:pt x="1" y="0"/>
                    </a:moveTo>
                    <a:cubicBezTo>
                      <a:pt x="1" y="0"/>
                      <a:pt x="2" y="0"/>
                      <a:pt x="3" y="1"/>
                    </a:cubicBezTo>
                    <a:cubicBezTo>
                      <a:pt x="5" y="1"/>
                      <a:pt x="7" y="1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5"/>
                      <a:pt x="16" y="5"/>
                      <a:pt x="16" y="5"/>
                    </a:cubicBezTo>
                    <a:cubicBezTo>
                      <a:pt x="16" y="6"/>
                      <a:pt x="16" y="6"/>
                      <a:pt x="16" y="7"/>
                    </a:cubicBezTo>
                    <a:cubicBezTo>
                      <a:pt x="16" y="7"/>
                      <a:pt x="15" y="7"/>
                      <a:pt x="15" y="7"/>
                    </a:cubicBezTo>
                    <a:cubicBezTo>
                      <a:pt x="15" y="7"/>
                      <a:pt x="14" y="7"/>
                      <a:pt x="12" y="7"/>
                    </a:cubicBezTo>
                    <a:cubicBezTo>
                      <a:pt x="11" y="7"/>
                      <a:pt x="9" y="6"/>
                      <a:pt x="7" y="6"/>
                    </a:cubicBezTo>
                    <a:cubicBezTo>
                      <a:pt x="6" y="5"/>
                      <a:pt x="4" y="4"/>
                      <a:pt x="2" y="4"/>
                    </a:cubicBezTo>
                    <a:cubicBezTo>
                      <a:pt x="1" y="3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AEAE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04" name="组合 203">
              <a:extLst>
                <a:ext uri="{FF2B5EF4-FFF2-40B4-BE49-F238E27FC236}">
                  <a16:creationId xmlns:a16="http://schemas.microsoft.com/office/drawing/2014/main" id="{02F0C4AB-C92F-4762-A4CD-9066DA7C4A75}"/>
                </a:ext>
              </a:extLst>
            </p:cNvPr>
            <p:cNvGrpSpPr/>
            <p:nvPr/>
          </p:nvGrpSpPr>
          <p:grpSpPr>
            <a:xfrm>
              <a:off x="8481675" y="573602"/>
              <a:ext cx="1838095" cy="937458"/>
              <a:chOff x="-6809652" y="205849"/>
              <a:chExt cx="6235242" cy="3180072"/>
            </a:xfrm>
          </p:grpSpPr>
          <p:sp>
            <p:nvSpPr>
              <p:cNvPr id="205" name="îşḻíďé">
                <a:extLst>
                  <a:ext uri="{FF2B5EF4-FFF2-40B4-BE49-F238E27FC236}">
                    <a16:creationId xmlns:a16="http://schemas.microsoft.com/office/drawing/2014/main" id="{C27F19DE-2178-4AB3-8EF2-0147EB2C3920}"/>
                  </a:ext>
                </a:extLst>
              </p:cNvPr>
              <p:cNvSpPr/>
              <p:nvPr/>
            </p:nvSpPr>
            <p:spPr bwMode="auto">
              <a:xfrm>
                <a:off x="-6559858" y="210651"/>
                <a:ext cx="5985448" cy="3175270"/>
              </a:xfrm>
              <a:custGeom>
                <a:avLst/>
                <a:gdLst>
                  <a:gd name="T0" fmla="*/ 862 w 1627"/>
                  <a:gd name="T1" fmla="*/ 820 h 864"/>
                  <a:gd name="T2" fmla="*/ 893 w 1627"/>
                  <a:gd name="T3" fmla="*/ 819 h 864"/>
                  <a:gd name="T4" fmla="*/ 950 w 1627"/>
                  <a:gd name="T5" fmla="*/ 860 h 864"/>
                  <a:gd name="T6" fmla="*/ 892 w 1627"/>
                  <a:gd name="T7" fmla="*/ 864 h 864"/>
                  <a:gd name="T8" fmla="*/ 776 w 1627"/>
                  <a:gd name="T9" fmla="*/ 862 h 864"/>
                  <a:gd name="T10" fmla="*/ 696 w 1627"/>
                  <a:gd name="T11" fmla="*/ 811 h 864"/>
                  <a:gd name="T12" fmla="*/ 776 w 1627"/>
                  <a:gd name="T13" fmla="*/ 862 h 864"/>
                  <a:gd name="T14" fmla="*/ 1026 w 1627"/>
                  <a:gd name="T15" fmla="*/ 802 h 864"/>
                  <a:gd name="T16" fmla="*/ 1120 w 1627"/>
                  <a:gd name="T17" fmla="*/ 822 h 864"/>
                  <a:gd name="T18" fmla="*/ 605 w 1627"/>
                  <a:gd name="T19" fmla="*/ 840 h 864"/>
                  <a:gd name="T20" fmla="*/ 534 w 1627"/>
                  <a:gd name="T21" fmla="*/ 776 h 864"/>
                  <a:gd name="T22" fmla="*/ 605 w 1627"/>
                  <a:gd name="T23" fmla="*/ 840 h 864"/>
                  <a:gd name="T24" fmla="*/ 1183 w 1627"/>
                  <a:gd name="T25" fmla="*/ 750 h 864"/>
                  <a:gd name="T26" fmla="*/ 1278 w 1627"/>
                  <a:gd name="T27" fmla="*/ 751 h 864"/>
                  <a:gd name="T28" fmla="*/ 403 w 1627"/>
                  <a:gd name="T29" fmla="*/ 774 h 864"/>
                  <a:gd name="T30" fmla="*/ 381 w 1627"/>
                  <a:gd name="T31" fmla="*/ 714 h 864"/>
                  <a:gd name="T32" fmla="*/ 403 w 1627"/>
                  <a:gd name="T33" fmla="*/ 774 h 864"/>
                  <a:gd name="T34" fmla="*/ 216 w 1627"/>
                  <a:gd name="T35" fmla="*/ 656 h 864"/>
                  <a:gd name="T36" fmla="*/ 310 w 1627"/>
                  <a:gd name="T37" fmla="*/ 672 h 864"/>
                  <a:gd name="T38" fmla="*/ 1351 w 1627"/>
                  <a:gd name="T39" fmla="*/ 704 h 864"/>
                  <a:gd name="T40" fmla="*/ 1390 w 1627"/>
                  <a:gd name="T41" fmla="*/ 617 h 864"/>
                  <a:gd name="T42" fmla="*/ 1351 w 1627"/>
                  <a:gd name="T43" fmla="*/ 704 h 864"/>
                  <a:gd name="T44" fmla="*/ 98 w 1627"/>
                  <a:gd name="T45" fmla="*/ 527 h 864"/>
                  <a:gd name="T46" fmla="*/ 185 w 1627"/>
                  <a:gd name="T47" fmla="*/ 566 h 864"/>
                  <a:gd name="T48" fmla="*/ 1481 w 1627"/>
                  <a:gd name="T49" fmla="*/ 588 h 864"/>
                  <a:gd name="T50" fmla="*/ 1501 w 1627"/>
                  <a:gd name="T51" fmla="*/ 495 h 864"/>
                  <a:gd name="T52" fmla="*/ 1481 w 1627"/>
                  <a:gd name="T53" fmla="*/ 588 h 864"/>
                  <a:gd name="T54" fmla="*/ 19 w 1627"/>
                  <a:gd name="T55" fmla="*/ 370 h 864"/>
                  <a:gd name="T56" fmla="*/ 92 w 1627"/>
                  <a:gd name="T57" fmla="*/ 432 h 864"/>
                  <a:gd name="T58" fmla="*/ 1585 w 1627"/>
                  <a:gd name="T59" fmla="*/ 449 h 864"/>
                  <a:gd name="T60" fmla="*/ 1587 w 1627"/>
                  <a:gd name="T61" fmla="*/ 354 h 864"/>
                  <a:gd name="T62" fmla="*/ 1585 w 1627"/>
                  <a:gd name="T63" fmla="*/ 449 h 864"/>
                  <a:gd name="T64" fmla="*/ 0 w 1627"/>
                  <a:gd name="T65" fmla="*/ 247 h 864"/>
                  <a:gd name="T66" fmla="*/ 48 w 1627"/>
                  <a:gd name="T67" fmla="*/ 200 h 864"/>
                  <a:gd name="T68" fmla="*/ 46 w 1627"/>
                  <a:gd name="T69" fmla="*/ 279 h 864"/>
                  <a:gd name="T70" fmla="*/ 475 w 1627"/>
                  <a:gd name="T71" fmla="*/ 266 h 864"/>
                  <a:gd name="T72" fmla="*/ 491 w 1627"/>
                  <a:gd name="T73" fmla="*/ 173 h 864"/>
                  <a:gd name="T74" fmla="*/ 475 w 1627"/>
                  <a:gd name="T75" fmla="*/ 266 h 864"/>
                  <a:gd name="T76" fmla="*/ 340 w 1627"/>
                  <a:gd name="T77" fmla="*/ 86 h 864"/>
                  <a:gd name="T78" fmla="*/ 434 w 1627"/>
                  <a:gd name="T79" fmla="*/ 102 h 864"/>
                  <a:gd name="T80" fmla="*/ 74 w 1627"/>
                  <a:gd name="T81" fmla="*/ 128 h 864"/>
                  <a:gd name="T82" fmla="*/ 99 w 1627"/>
                  <a:gd name="T83" fmla="*/ 37 h 864"/>
                  <a:gd name="T84" fmla="*/ 74 w 1627"/>
                  <a:gd name="T85" fmla="*/ 128 h 864"/>
                  <a:gd name="T86" fmla="*/ 193 w 1627"/>
                  <a:gd name="T87" fmla="*/ 47 h 864"/>
                  <a:gd name="T88" fmla="*/ 280 w 1627"/>
                  <a:gd name="T89" fmla="*/ 12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627" h="864">
                    <a:moveTo>
                      <a:pt x="862" y="864"/>
                    </a:moveTo>
                    <a:cubicBezTo>
                      <a:pt x="862" y="820"/>
                      <a:pt x="862" y="820"/>
                      <a:pt x="862" y="820"/>
                    </a:cubicBezTo>
                    <a:cubicBezTo>
                      <a:pt x="872" y="820"/>
                      <a:pt x="881" y="820"/>
                      <a:pt x="891" y="819"/>
                    </a:cubicBezTo>
                    <a:cubicBezTo>
                      <a:pt x="893" y="819"/>
                      <a:pt x="893" y="819"/>
                      <a:pt x="893" y="819"/>
                    </a:cubicBezTo>
                    <a:cubicBezTo>
                      <a:pt x="909" y="819"/>
                      <a:pt x="926" y="818"/>
                      <a:pt x="945" y="816"/>
                    </a:cubicBezTo>
                    <a:cubicBezTo>
                      <a:pt x="950" y="860"/>
                      <a:pt x="950" y="860"/>
                      <a:pt x="950" y="860"/>
                    </a:cubicBezTo>
                    <a:cubicBezTo>
                      <a:pt x="930" y="862"/>
                      <a:pt x="911" y="863"/>
                      <a:pt x="894" y="864"/>
                    </a:cubicBezTo>
                    <a:cubicBezTo>
                      <a:pt x="892" y="864"/>
                      <a:pt x="892" y="864"/>
                      <a:pt x="892" y="864"/>
                    </a:cubicBezTo>
                    <a:cubicBezTo>
                      <a:pt x="882" y="864"/>
                      <a:pt x="872" y="864"/>
                      <a:pt x="862" y="864"/>
                    </a:cubicBezTo>
                    <a:close/>
                    <a:moveTo>
                      <a:pt x="776" y="862"/>
                    </a:moveTo>
                    <a:cubicBezTo>
                      <a:pt x="747" y="861"/>
                      <a:pt x="718" y="858"/>
                      <a:pt x="690" y="854"/>
                    </a:cubicBezTo>
                    <a:cubicBezTo>
                      <a:pt x="696" y="811"/>
                      <a:pt x="696" y="811"/>
                      <a:pt x="696" y="811"/>
                    </a:cubicBezTo>
                    <a:cubicBezTo>
                      <a:pt x="723" y="814"/>
                      <a:pt x="751" y="817"/>
                      <a:pt x="779" y="818"/>
                    </a:cubicBezTo>
                    <a:lnTo>
                      <a:pt x="776" y="862"/>
                    </a:lnTo>
                    <a:close/>
                    <a:moveTo>
                      <a:pt x="1036" y="845"/>
                    </a:moveTo>
                    <a:cubicBezTo>
                      <a:pt x="1026" y="802"/>
                      <a:pt x="1026" y="802"/>
                      <a:pt x="1026" y="802"/>
                    </a:cubicBezTo>
                    <a:cubicBezTo>
                      <a:pt x="1053" y="796"/>
                      <a:pt x="1080" y="789"/>
                      <a:pt x="1106" y="780"/>
                    </a:cubicBezTo>
                    <a:cubicBezTo>
                      <a:pt x="1120" y="822"/>
                      <a:pt x="1120" y="822"/>
                      <a:pt x="1120" y="822"/>
                    </a:cubicBezTo>
                    <a:cubicBezTo>
                      <a:pt x="1092" y="831"/>
                      <a:pt x="1064" y="839"/>
                      <a:pt x="1036" y="845"/>
                    </a:cubicBezTo>
                    <a:close/>
                    <a:moveTo>
                      <a:pt x="605" y="840"/>
                    </a:moveTo>
                    <a:cubicBezTo>
                      <a:pt x="576" y="834"/>
                      <a:pt x="548" y="827"/>
                      <a:pt x="521" y="819"/>
                    </a:cubicBezTo>
                    <a:cubicBezTo>
                      <a:pt x="534" y="776"/>
                      <a:pt x="534" y="776"/>
                      <a:pt x="534" y="776"/>
                    </a:cubicBezTo>
                    <a:cubicBezTo>
                      <a:pt x="560" y="784"/>
                      <a:pt x="587" y="791"/>
                      <a:pt x="614" y="797"/>
                    </a:cubicBezTo>
                    <a:lnTo>
                      <a:pt x="605" y="840"/>
                    </a:lnTo>
                    <a:close/>
                    <a:moveTo>
                      <a:pt x="1201" y="791"/>
                    </a:moveTo>
                    <a:cubicBezTo>
                      <a:pt x="1183" y="750"/>
                      <a:pt x="1183" y="750"/>
                      <a:pt x="1183" y="750"/>
                    </a:cubicBezTo>
                    <a:cubicBezTo>
                      <a:pt x="1208" y="739"/>
                      <a:pt x="1233" y="727"/>
                      <a:pt x="1256" y="713"/>
                    </a:cubicBezTo>
                    <a:cubicBezTo>
                      <a:pt x="1278" y="751"/>
                      <a:pt x="1278" y="751"/>
                      <a:pt x="1278" y="751"/>
                    </a:cubicBezTo>
                    <a:cubicBezTo>
                      <a:pt x="1253" y="766"/>
                      <a:pt x="1227" y="779"/>
                      <a:pt x="1201" y="791"/>
                    </a:cubicBezTo>
                    <a:close/>
                    <a:moveTo>
                      <a:pt x="403" y="774"/>
                    </a:moveTo>
                    <a:cubicBezTo>
                      <a:pt x="376" y="763"/>
                      <a:pt x="386" y="767"/>
                      <a:pt x="360" y="753"/>
                    </a:cubicBezTo>
                    <a:cubicBezTo>
                      <a:pt x="381" y="714"/>
                      <a:pt x="381" y="714"/>
                      <a:pt x="381" y="714"/>
                    </a:cubicBezTo>
                    <a:cubicBezTo>
                      <a:pt x="405" y="727"/>
                      <a:pt x="394" y="723"/>
                      <a:pt x="420" y="733"/>
                    </a:cubicBezTo>
                    <a:lnTo>
                      <a:pt x="403" y="774"/>
                    </a:lnTo>
                    <a:close/>
                    <a:moveTo>
                      <a:pt x="286" y="709"/>
                    </a:moveTo>
                    <a:cubicBezTo>
                      <a:pt x="261" y="692"/>
                      <a:pt x="238" y="675"/>
                      <a:pt x="216" y="656"/>
                    </a:cubicBezTo>
                    <a:cubicBezTo>
                      <a:pt x="245" y="622"/>
                      <a:pt x="245" y="622"/>
                      <a:pt x="245" y="622"/>
                    </a:cubicBezTo>
                    <a:cubicBezTo>
                      <a:pt x="265" y="640"/>
                      <a:pt x="287" y="657"/>
                      <a:pt x="310" y="672"/>
                    </a:cubicBezTo>
                    <a:lnTo>
                      <a:pt x="286" y="709"/>
                    </a:lnTo>
                    <a:close/>
                    <a:moveTo>
                      <a:pt x="1351" y="704"/>
                    </a:moveTo>
                    <a:cubicBezTo>
                      <a:pt x="1325" y="668"/>
                      <a:pt x="1325" y="668"/>
                      <a:pt x="1325" y="668"/>
                    </a:cubicBezTo>
                    <a:cubicBezTo>
                      <a:pt x="1348" y="652"/>
                      <a:pt x="1369" y="635"/>
                      <a:pt x="1390" y="617"/>
                    </a:cubicBezTo>
                    <a:cubicBezTo>
                      <a:pt x="1419" y="649"/>
                      <a:pt x="1419" y="649"/>
                      <a:pt x="1419" y="649"/>
                    </a:cubicBezTo>
                    <a:cubicBezTo>
                      <a:pt x="1398" y="669"/>
                      <a:pt x="1375" y="687"/>
                      <a:pt x="1351" y="704"/>
                    </a:cubicBezTo>
                    <a:close/>
                    <a:moveTo>
                      <a:pt x="153" y="596"/>
                    </a:moveTo>
                    <a:cubicBezTo>
                      <a:pt x="133" y="574"/>
                      <a:pt x="114" y="551"/>
                      <a:pt x="98" y="527"/>
                    </a:cubicBezTo>
                    <a:cubicBezTo>
                      <a:pt x="134" y="502"/>
                      <a:pt x="134" y="502"/>
                      <a:pt x="134" y="502"/>
                    </a:cubicBezTo>
                    <a:cubicBezTo>
                      <a:pt x="149" y="524"/>
                      <a:pt x="167" y="545"/>
                      <a:pt x="185" y="566"/>
                    </a:cubicBezTo>
                    <a:lnTo>
                      <a:pt x="153" y="596"/>
                    </a:lnTo>
                    <a:close/>
                    <a:moveTo>
                      <a:pt x="1481" y="588"/>
                    </a:moveTo>
                    <a:cubicBezTo>
                      <a:pt x="1448" y="558"/>
                      <a:pt x="1448" y="558"/>
                      <a:pt x="1448" y="558"/>
                    </a:cubicBezTo>
                    <a:cubicBezTo>
                      <a:pt x="1466" y="538"/>
                      <a:pt x="1484" y="517"/>
                      <a:pt x="1501" y="495"/>
                    </a:cubicBezTo>
                    <a:cubicBezTo>
                      <a:pt x="1536" y="521"/>
                      <a:pt x="1536" y="521"/>
                      <a:pt x="1536" y="521"/>
                    </a:cubicBezTo>
                    <a:cubicBezTo>
                      <a:pt x="1519" y="544"/>
                      <a:pt x="1500" y="567"/>
                      <a:pt x="1481" y="588"/>
                    </a:cubicBezTo>
                    <a:close/>
                    <a:moveTo>
                      <a:pt x="52" y="452"/>
                    </a:moveTo>
                    <a:cubicBezTo>
                      <a:pt x="39" y="425"/>
                      <a:pt x="28" y="397"/>
                      <a:pt x="19" y="370"/>
                    </a:cubicBezTo>
                    <a:cubicBezTo>
                      <a:pt x="62" y="357"/>
                      <a:pt x="62" y="357"/>
                      <a:pt x="62" y="357"/>
                    </a:cubicBezTo>
                    <a:cubicBezTo>
                      <a:pt x="69" y="382"/>
                      <a:pt x="80" y="407"/>
                      <a:pt x="92" y="432"/>
                    </a:cubicBezTo>
                    <a:lnTo>
                      <a:pt x="52" y="452"/>
                    </a:lnTo>
                    <a:close/>
                    <a:moveTo>
                      <a:pt x="1585" y="449"/>
                    </a:moveTo>
                    <a:cubicBezTo>
                      <a:pt x="1547" y="426"/>
                      <a:pt x="1547" y="426"/>
                      <a:pt x="1547" y="426"/>
                    </a:cubicBezTo>
                    <a:cubicBezTo>
                      <a:pt x="1561" y="403"/>
                      <a:pt x="1574" y="379"/>
                      <a:pt x="1587" y="354"/>
                    </a:cubicBezTo>
                    <a:cubicBezTo>
                      <a:pt x="1627" y="373"/>
                      <a:pt x="1627" y="373"/>
                      <a:pt x="1627" y="373"/>
                    </a:cubicBezTo>
                    <a:cubicBezTo>
                      <a:pt x="1613" y="400"/>
                      <a:pt x="1599" y="425"/>
                      <a:pt x="1585" y="449"/>
                    </a:cubicBezTo>
                    <a:close/>
                    <a:moveTo>
                      <a:pt x="1" y="283"/>
                    </a:moveTo>
                    <a:cubicBezTo>
                      <a:pt x="0" y="271"/>
                      <a:pt x="0" y="259"/>
                      <a:pt x="0" y="247"/>
                    </a:cubicBezTo>
                    <a:cubicBezTo>
                      <a:pt x="0" y="229"/>
                      <a:pt x="1" y="210"/>
                      <a:pt x="4" y="192"/>
                    </a:cubicBezTo>
                    <a:cubicBezTo>
                      <a:pt x="48" y="200"/>
                      <a:pt x="48" y="200"/>
                      <a:pt x="48" y="200"/>
                    </a:cubicBezTo>
                    <a:cubicBezTo>
                      <a:pt x="45" y="215"/>
                      <a:pt x="44" y="231"/>
                      <a:pt x="44" y="247"/>
                    </a:cubicBezTo>
                    <a:cubicBezTo>
                      <a:pt x="44" y="258"/>
                      <a:pt x="45" y="268"/>
                      <a:pt x="46" y="279"/>
                    </a:cubicBezTo>
                    <a:lnTo>
                      <a:pt x="1" y="283"/>
                    </a:lnTo>
                    <a:close/>
                    <a:moveTo>
                      <a:pt x="475" y="266"/>
                    </a:moveTo>
                    <a:cubicBezTo>
                      <a:pt x="474" y="243"/>
                      <a:pt x="466" y="219"/>
                      <a:pt x="452" y="195"/>
                    </a:cubicBezTo>
                    <a:cubicBezTo>
                      <a:pt x="491" y="173"/>
                      <a:pt x="491" y="173"/>
                      <a:pt x="491" y="173"/>
                    </a:cubicBezTo>
                    <a:cubicBezTo>
                      <a:pt x="508" y="203"/>
                      <a:pt x="518" y="233"/>
                      <a:pt x="519" y="263"/>
                    </a:cubicBezTo>
                    <a:lnTo>
                      <a:pt x="475" y="266"/>
                    </a:lnTo>
                    <a:close/>
                    <a:moveTo>
                      <a:pt x="404" y="134"/>
                    </a:moveTo>
                    <a:cubicBezTo>
                      <a:pt x="385" y="116"/>
                      <a:pt x="363" y="100"/>
                      <a:pt x="340" y="86"/>
                    </a:cubicBezTo>
                    <a:cubicBezTo>
                      <a:pt x="363" y="48"/>
                      <a:pt x="363" y="48"/>
                      <a:pt x="363" y="48"/>
                    </a:cubicBezTo>
                    <a:cubicBezTo>
                      <a:pt x="389" y="63"/>
                      <a:pt x="413" y="81"/>
                      <a:pt x="434" y="102"/>
                    </a:cubicBezTo>
                    <a:lnTo>
                      <a:pt x="404" y="134"/>
                    </a:lnTo>
                    <a:close/>
                    <a:moveTo>
                      <a:pt x="74" y="128"/>
                    </a:moveTo>
                    <a:cubicBezTo>
                      <a:pt x="36" y="106"/>
                      <a:pt x="36" y="106"/>
                      <a:pt x="36" y="106"/>
                    </a:cubicBezTo>
                    <a:cubicBezTo>
                      <a:pt x="52" y="78"/>
                      <a:pt x="73" y="55"/>
                      <a:pt x="99" y="37"/>
                    </a:cubicBezTo>
                    <a:cubicBezTo>
                      <a:pt x="124" y="73"/>
                      <a:pt x="124" y="73"/>
                      <a:pt x="124" y="73"/>
                    </a:cubicBezTo>
                    <a:cubicBezTo>
                      <a:pt x="104" y="88"/>
                      <a:pt x="87" y="106"/>
                      <a:pt x="74" y="128"/>
                    </a:cubicBezTo>
                    <a:close/>
                    <a:moveTo>
                      <a:pt x="268" y="55"/>
                    </a:moveTo>
                    <a:cubicBezTo>
                      <a:pt x="241" y="47"/>
                      <a:pt x="216" y="45"/>
                      <a:pt x="193" y="47"/>
                    </a:cubicBezTo>
                    <a:cubicBezTo>
                      <a:pt x="188" y="3"/>
                      <a:pt x="188" y="3"/>
                      <a:pt x="188" y="3"/>
                    </a:cubicBezTo>
                    <a:cubicBezTo>
                      <a:pt x="216" y="0"/>
                      <a:pt x="248" y="3"/>
                      <a:pt x="280" y="12"/>
                    </a:cubicBezTo>
                    <a:lnTo>
                      <a:pt x="268" y="55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6" name="î$liďê">
                <a:extLst>
                  <a:ext uri="{FF2B5EF4-FFF2-40B4-BE49-F238E27FC236}">
                    <a16:creationId xmlns:a16="http://schemas.microsoft.com/office/drawing/2014/main" id="{9ADB6A40-FAE1-4C9D-80D5-1A2C4E3ACD90}"/>
                  </a:ext>
                </a:extLst>
              </p:cNvPr>
              <p:cNvSpPr/>
              <p:nvPr/>
            </p:nvSpPr>
            <p:spPr bwMode="auto">
              <a:xfrm>
                <a:off x="-5075507" y="1430800"/>
                <a:ext cx="331459" cy="273814"/>
              </a:xfrm>
              <a:custGeom>
                <a:avLst/>
                <a:gdLst>
                  <a:gd name="T0" fmla="*/ 45 w 91"/>
                  <a:gd name="T1" fmla="*/ 74 h 74"/>
                  <a:gd name="T2" fmla="*/ 0 w 91"/>
                  <a:gd name="T3" fmla="*/ 25 h 74"/>
                  <a:gd name="T4" fmla="*/ 37 w 91"/>
                  <a:gd name="T5" fmla="*/ 0 h 74"/>
                  <a:gd name="T6" fmla="*/ 46 w 91"/>
                  <a:gd name="T7" fmla="*/ 12 h 74"/>
                  <a:gd name="T8" fmla="*/ 54 w 91"/>
                  <a:gd name="T9" fmla="*/ 0 h 74"/>
                  <a:gd name="T10" fmla="*/ 91 w 91"/>
                  <a:gd name="T11" fmla="*/ 25 h 74"/>
                  <a:gd name="T12" fmla="*/ 45 w 91"/>
                  <a:gd name="T13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74">
                    <a:moveTo>
                      <a:pt x="45" y="74"/>
                    </a:moveTo>
                    <a:cubicBezTo>
                      <a:pt x="28" y="58"/>
                      <a:pt x="15" y="46"/>
                      <a:pt x="0" y="25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9" y="4"/>
                      <a:pt x="42" y="8"/>
                      <a:pt x="46" y="12"/>
                    </a:cubicBezTo>
                    <a:cubicBezTo>
                      <a:pt x="49" y="8"/>
                      <a:pt x="52" y="4"/>
                      <a:pt x="54" y="0"/>
                    </a:cubicBezTo>
                    <a:cubicBezTo>
                      <a:pt x="91" y="25"/>
                      <a:pt x="91" y="25"/>
                      <a:pt x="91" y="25"/>
                    </a:cubicBezTo>
                    <a:cubicBezTo>
                      <a:pt x="77" y="46"/>
                      <a:pt x="62" y="58"/>
                      <a:pt x="45" y="74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8" name="ïs1iḍé">
                <a:extLst>
                  <a:ext uri="{FF2B5EF4-FFF2-40B4-BE49-F238E27FC236}">
                    <a16:creationId xmlns:a16="http://schemas.microsoft.com/office/drawing/2014/main" id="{36E5A9C7-8FA4-47C7-BBDB-CCB02CB96F86}"/>
                  </a:ext>
                </a:extLst>
              </p:cNvPr>
              <p:cNvSpPr/>
              <p:nvPr/>
            </p:nvSpPr>
            <p:spPr bwMode="auto">
              <a:xfrm>
                <a:off x="-6334084" y="205849"/>
                <a:ext cx="3016743" cy="3180072"/>
              </a:xfrm>
              <a:custGeom>
                <a:avLst/>
                <a:gdLst>
                  <a:gd name="T0" fmla="*/ 1 w 820"/>
                  <a:gd name="T1" fmla="*/ 865 h 865"/>
                  <a:gd name="T2" fmla="*/ 0 w 820"/>
                  <a:gd name="T3" fmla="*/ 821 h 865"/>
                  <a:gd name="T4" fmla="*/ 85 w 820"/>
                  <a:gd name="T5" fmla="*/ 815 h 865"/>
                  <a:gd name="T6" fmla="*/ 89 w 820"/>
                  <a:gd name="T7" fmla="*/ 859 h 865"/>
                  <a:gd name="T8" fmla="*/ 1 w 820"/>
                  <a:gd name="T9" fmla="*/ 865 h 865"/>
                  <a:gd name="T10" fmla="*/ 177 w 820"/>
                  <a:gd name="T11" fmla="*/ 848 h 865"/>
                  <a:gd name="T12" fmla="*/ 169 w 820"/>
                  <a:gd name="T13" fmla="*/ 804 h 865"/>
                  <a:gd name="T14" fmla="*/ 251 w 820"/>
                  <a:gd name="T15" fmla="*/ 786 h 865"/>
                  <a:gd name="T16" fmla="*/ 263 w 820"/>
                  <a:gd name="T17" fmla="*/ 829 h 865"/>
                  <a:gd name="T18" fmla="*/ 177 w 820"/>
                  <a:gd name="T19" fmla="*/ 848 h 865"/>
                  <a:gd name="T20" fmla="*/ 378 w 820"/>
                  <a:gd name="T21" fmla="*/ 790 h 865"/>
                  <a:gd name="T22" fmla="*/ 363 w 820"/>
                  <a:gd name="T23" fmla="*/ 749 h 865"/>
                  <a:gd name="T24" fmla="*/ 410 w 820"/>
                  <a:gd name="T25" fmla="*/ 728 h 865"/>
                  <a:gd name="T26" fmla="*/ 429 w 820"/>
                  <a:gd name="T27" fmla="*/ 768 h 865"/>
                  <a:gd name="T28" fmla="*/ 378 w 820"/>
                  <a:gd name="T29" fmla="*/ 790 h 865"/>
                  <a:gd name="T30" fmla="*/ 507 w 820"/>
                  <a:gd name="T31" fmla="*/ 726 h 865"/>
                  <a:gd name="T32" fmla="*/ 483 w 820"/>
                  <a:gd name="T33" fmla="*/ 688 h 865"/>
                  <a:gd name="T34" fmla="*/ 552 w 820"/>
                  <a:gd name="T35" fmla="*/ 640 h 865"/>
                  <a:gd name="T36" fmla="*/ 579 w 820"/>
                  <a:gd name="T37" fmla="*/ 675 h 865"/>
                  <a:gd name="T38" fmla="*/ 507 w 820"/>
                  <a:gd name="T39" fmla="*/ 726 h 865"/>
                  <a:gd name="T40" fmla="*/ 646 w 820"/>
                  <a:gd name="T41" fmla="*/ 616 h 865"/>
                  <a:gd name="T42" fmla="*/ 615 w 820"/>
                  <a:gd name="T43" fmla="*/ 584 h 865"/>
                  <a:gd name="T44" fmla="*/ 670 w 820"/>
                  <a:gd name="T45" fmla="*/ 522 h 865"/>
                  <a:gd name="T46" fmla="*/ 705 w 820"/>
                  <a:gd name="T47" fmla="*/ 549 h 865"/>
                  <a:gd name="T48" fmla="*/ 646 w 820"/>
                  <a:gd name="T49" fmla="*/ 616 h 865"/>
                  <a:gd name="T50" fmla="*/ 755 w 820"/>
                  <a:gd name="T51" fmla="*/ 474 h 865"/>
                  <a:gd name="T52" fmla="*/ 716 w 820"/>
                  <a:gd name="T53" fmla="*/ 452 h 865"/>
                  <a:gd name="T54" fmla="*/ 751 w 820"/>
                  <a:gd name="T55" fmla="*/ 377 h 865"/>
                  <a:gd name="T56" fmla="*/ 792 w 820"/>
                  <a:gd name="T57" fmla="*/ 392 h 865"/>
                  <a:gd name="T58" fmla="*/ 755 w 820"/>
                  <a:gd name="T59" fmla="*/ 474 h 865"/>
                  <a:gd name="T60" fmla="*/ 815 w 820"/>
                  <a:gd name="T61" fmla="*/ 305 h 865"/>
                  <a:gd name="T62" fmla="*/ 771 w 820"/>
                  <a:gd name="T63" fmla="*/ 298 h 865"/>
                  <a:gd name="T64" fmla="*/ 775 w 820"/>
                  <a:gd name="T65" fmla="*/ 247 h 865"/>
                  <a:gd name="T66" fmla="*/ 774 w 820"/>
                  <a:gd name="T67" fmla="*/ 217 h 865"/>
                  <a:gd name="T68" fmla="*/ 818 w 820"/>
                  <a:gd name="T69" fmla="*/ 213 h 865"/>
                  <a:gd name="T70" fmla="*/ 820 w 820"/>
                  <a:gd name="T71" fmla="*/ 247 h 865"/>
                  <a:gd name="T72" fmla="*/ 815 w 820"/>
                  <a:gd name="T73" fmla="*/ 305 h 865"/>
                  <a:gd name="T74" fmla="*/ 357 w 820"/>
                  <a:gd name="T75" fmla="*/ 265 h 865"/>
                  <a:gd name="T76" fmla="*/ 312 w 820"/>
                  <a:gd name="T77" fmla="*/ 265 h 865"/>
                  <a:gd name="T78" fmla="*/ 312 w 820"/>
                  <a:gd name="T79" fmla="*/ 264 h 865"/>
                  <a:gd name="T80" fmla="*/ 337 w 820"/>
                  <a:gd name="T81" fmla="*/ 172 h 865"/>
                  <a:gd name="T82" fmla="*/ 376 w 820"/>
                  <a:gd name="T83" fmla="*/ 193 h 865"/>
                  <a:gd name="T84" fmla="*/ 357 w 820"/>
                  <a:gd name="T85" fmla="*/ 264 h 865"/>
                  <a:gd name="T86" fmla="*/ 357 w 820"/>
                  <a:gd name="T87" fmla="*/ 265 h 865"/>
                  <a:gd name="T88" fmla="*/ 753 w 820"/>
                  <a:gd name="T89" fmla="*/ 142 h 865"/>
                  <a:gd name="T90" fmla="*/ 706 w 820"/>
                  <a:gd name="T91" fmla="*/ 82 h 865"/>
                  <a:gd name="T92" fmla="*/ 734 w 820"/>
                  <a:gd name="T93" fmla="*/ 48 h 865"/>
                  <a:gd name="T94" fmla="*/ 793 w 820"/>
                  <a:gd name="T95" fmla="*/ 123 h 865"/>
                  <a:gd name="T96" fmla="*/ 753 w 820"/>
                  <a:gd name="T97" fmla="*/ 142 h 865"/>
                  <a:gd name="T98" fmla="*/ 424 w 820"/>
                  <a:gd name="T99" fmla="*/ 130 h 865"/>
                  <a:gd name="T100" fmla="*/ 393 w 820"/>
                  <a:gd name="T101" fmla="*/ 98 h 865"/>
                  <a:gd name="T102" fmla="*/ 466 w 820"/>
                  <a:gd name="T103" fmla="*/ 43 h 865"/>
                  <a:gd name="T104" fmla="*/ 488 w 820"/>
                  <a:gd name="T105" fmla="*/ 81 h 865"/>
                  <a:gd name="T106" fmla="*/ 424 w 820"/>
                  <a:gd name="T107" fmla="*/ 130 h 865"/>
                  <a:gd name="T108" fmla="*/ 562 w 820"/>
                  <a:gd name="T109" fmla="*/ 52 h 865"/>
                  <a:gd name="T110" fmla="*/ 552 w 820"/>
                  <a:gd name="T111" fmla="*/ 9 h 865"/>
                  <a:gd name="T112" fmla="*/ 647 w 820"/>
                  <a:gd name="T113" fmla="*/ 6 h 865"/>
                  <a:gd name="T114" fmla="*/ 639 w 820"/>
                  <a:gd name="T115" fmla="*/ 50 h 865"/>
                  <a:gd name="T116" fmla="*/ 562 w 820"/>
                  <a:gd name="T117" fmla="*/ 52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20" h="865">
                    <a:moveTo>
                      <a:pt x="1" y="865"/>
                    </a:moveTo>
                    <a:cubicBezTo>
                      <a:pt x="0" y="821"/>
                      <a:pt x="0" y="821"/>
                      <a:pt x="0" y="821"/>
                    </a:cubicBezTo>
                    <a:cubicBezTo>
                      <a:pt x="29" y="820"/>
                      <a:pt x="57" y="818"/>
                      <a:pt x="85" y="815"/>
                    </a:cubicBezTo>
                    <a:cubicBezTo>
                      <a:pt x="89" y="859"/>
                      <a:pt x="89" y="859"/>
                      <a:pt x="89" y="859"/>
                    </a:cubicBezTo>
                    <a:cubicBezTo>
                      <a:pt x="61" y="862"/>
                      <a:pt x="31" y="864"/>
                      <a:pt x="1" y="865"/>
                    </a:cubicBezTo>
                    <a:close/>
                    <a:moveTo>
                      <a:pt x="177" y="848"/>
                    </a:moveTo>
                    <a:cubicBezTo>
                      <a:pt x="169" y="804"/>
                      <a:pt x="169" y="804"/>
                      <a:pt x="169" y="804"/>
                    </a:cubicBezTo>
                    <a:cubicBezTo>
                      <a:pt x="197" y="799"/>
                      <a:pt x="225" y="793"/>
                      <a:pt x="251" y="786"/>
                    </a:cubicBezTo>
                    <a:cubicBezTo>
                      <a:pt x="263" y="829"/>
                      <a:pt x="263" y="829"/>
                      <a:pt x="263" y="829"/>
                    </a:cubicBezTo>
                    <a:cubicBezTo>
                      <a:pt x="235" y="836"/>
                      <a:pt x="206" y="842"/>
                      <a:pt x="177" y="848"/>
                    </a:cubicBezTo>
                    <a:close/>
                    <a:moveTo>
                      <a:pt x="378" y="790"/>
                    </a:moveTo>
                    <a:cubicBezTo>
                      <a:pt x="363" y="749"/>
                      <a:pt x="363" y="749"/>
                      <a:pt x="363" y="749"/>
                    </a:cubicBezTo>
                    <a:cubicBezTo>
                      <a:pt x="390" y="739"/>
                      <a:pt x="385" y="740"/>
                      <a:pt x="410" y="728"/>
                    </a:cubicBezTo>
                    <a:cubicBezTo>
                      <a:pt x="429" y="768"/>
                      <a:pt x="429" y="768"/>
                      <a:pt x="429" y="768"/>
                    </a:cubicBezTo>
                    <a:cubicBezTo>
                      <a:pt x="402" y="781"/>
                      <a:pt x="406" y="780"/>
                      <a:pt x="378" y="790"/>
                    </a:cubicBezTo>
                    <a:close/>
                    <a:moveTo>
                      <a:pt x="507" y="726"/>
                    </a:moveTo>
                    <a:cubicBezTo>
                      <a:pt x="483" y="688"/>
                      <a:pt x="483" y="688"/>
                      <a:pt x="483" y="688"/>
                    </a:cubicBezTo>
                    <a:cubicBezTo>
                      <a:pt x="507" y="673"/>
                      <a:pt x="530" y="657"/>
                      <a:pt x="552" y="640"/>
                    </a:cubicBezTo>
                    <a:cubicBezTo>
                      <a:pt x="579" y="675"/>
                      <a:pt x="579" y="675"/>
                      <a:pt x="579" y="675"/>
                    </a:cubicBezTo>
                    <a:cubicBezTo>
                      <a:pt x="556" y="693"/>
                      <a:pt x="532" y="710"/>
                      <a:pt x="507" y="726"/>
                    </a:cubicBezTo>
                    <a:close/>
                    <a:moveTo>
                      <a:pt x="646" y="616"/>
                    </a:moveTo>
                    <a:cubicBezTo>
                      <a:pt x="615" y="584"/>
                      <a:pt x="615" y="584"/>
                      <a:pt x="615" y="584"/>
                    </a:cubicBezTo>
                    <a:cubicBezTo>
                      <a:pt x="635" y="565"/>
                      <a:pt x="653" y="543"/>
                      <a:pt x="670" y="522"/>
                    </a:cubicBezTo>
                    <a:cubicBezTo>
                      <a:pt x="705" y="549"/>
                      <a:pt x="705" y="549"/>
                      <a:pt x="705" y="549"/>
                    </a:cubicBezTo>
                    <a:cubicBezTo>
                      <a:pt x="687" y="572"/>
                      <a:pt x="667" y="594"/>
                      <a:pt x="646" y="616"/>
                    </a:cubicBezTo>
                    <a:close/>
                    <a:moveTo>
                      <a:pt x="755" y="474"/>
                    </a:moveTo>
                    <a:cubicBezTo>
                      <a:pt x="716" y="452"/>
                      <a:pt x="716" y="452"/>
                      <a:pt x="716" y="452"/>
                    </a:cubicBezTo>
                    <a:cubicBezTo>
                      <a:pt x="730" y="428"/>
                      <a:pt x="742" y="402"/>
                      <a:pt x="751" y="377"/>
                    </a:cubicBezTo>
                    <a:cubicBezTo>
                      <a:pt x="792" y="392"/>
                      <a:pt x="792" y="392"/>
                      <a:pt x="792" y="392"/>
                    </a:cubicBezTo>
                    <a:cubicBezTo>
                      <a:pt x="782" y="420"/>
                      <a:pt x="770" y="447"/>
                      <a:pt x="755" y="474"/>
                    </a:cubicBezTo>
                    <a:close/>
                    <a:moveTo>
                      <a:pt x="815" y="305"/>
                    </a:moveTo>
                    <a:cubicBezTo>
                      <a:pt x="771" y="298"/>
                      <a:pt x="771" y="298"/>
                      <a:pt x="771" y="298"/>
                    </a:cubicBezTo>
                    <a:cubicBezTo>
                      <a:pt x="774" y="281"/>
                      <a:pt x="775" y="263"/>
                      <a:pt x="775" y="247"/>
                    </a:cubicBezTo>
                    <a:cubicBezTo>
                      <a:pt x="775" y="237"/>
                      <a:pt x="775" y="227"/>
                      <a:pt x="774" y="217"/>
                    </a:cubicBezTo>
                    <a:cubicBezTo>
                      <a:pt x="818" y="213"/>
                      <a:pt x="818" y="213"/>
                      <a:pt x="818" y="213"/>
                    </a:cubicBezTo>
                    <a:cubicBezTo>
                      <a:pt x="819" y="224"/>
                      <a:pt x="820" y="235"/>
                      <a:pt x="820" y="247"/>
                    </a:cubicBezTo>
                    <a:cubicBezTo>
                      <a:pt x="820" y="266"/>
                      <a:pt x="818" y="285"/>
                      <a:pt x="815" y="305"/>
                    </a:cubicBezTo>
                    <a:close/>
                    <a:moveTo>
                      <a:pt x="357" y="265"/>
                    </a:moveTo>
                    <a:cubicBezTo>
                      <a:pt x="312" y="265"/>
                      <a:pt x="312" y="265"/>
                      <a:pt x="312" y="265"/>
                    </a:cubicBezTo>
                    <a:cubicBezTo>
                      <a:pt x="312" y="264"/>
                      <a:pt x="312" y="264"/>
                      <a:pt x="312" y="264"/>
                    </a:cubicBezTo>
                    <a:cubicBezTo>
                      <a:pt x="312" y="234"/>
                      <a:pt x="321" y="203"/>
                      <a:pt x="337" y="172"/>
                    </a:cubicBezTo>
                    <a:cubicBezTo>
                      <a:pt x="376" y="193"/>
                      <a:pt x="376" y="193"/>
                      <a:pt x="376" y="193"/>
                    </a:cubicBezTo>
                    <a:cubicBezTo>
                      <a:pt x="363" y="217"/>
                      <a:pt x="357" y="241"/>
                      <a:pt x="357" y="264"/>
                    </a:cubicBezTo>
                    <a:lnTo>
                      <a:pt x="357" y="265"/>
                    </a:lnTo>
                    <a:close/>
                    <a:moveTo>
                      <a:pt x="753" y="142"/>
                    </a:moveTo>
                    <a:cubicBezTo>
                      <a:pt x="742" y="118"/>
                      <a:pt x="726" y="98"/>
                      <a:pt x="706" y="82"/>
                    </a:cubicBezTo>
                    <a:cubicBezTo>
                      <a:pt x="734" y="48"/>
                      <a:pt x="734" y="48"/>
                      <a:pt x="734" y="48"/>
                    </a:cubicBezTo>
                    <a:cubicBezTo>
                      <a:pt x="759" y="68"/>
                      <a:pt x="779" y="93"/>
                      <a:pt x="793" y="123"/>
                    </a:cubicBezTo>
                    <a:lnTo>
                      <a:pt x="753" y="142"/>
                    </a:lnTo>
                    <a:close/>
                    <a:moveTo>
                      <a:pt x="424" y="130"/>
                    </a:moveTo>
                    <a:cubicBezTo>
                      <a:pt x="393" y="98"/>
                      <a:pt x="393" y="98"/>
                      <a:pt x="393" y="98"/>
                    </a:cubicBezTo>
                    <a:cubicBezTo>
                      <a:pt x="415" y="77"/>
                      <a:pt x="439" y="58"/>
                      <a:pt x="466" y="43"/>
                    </a:cubicBezTo>
                    <a:cubicBezTo>
                      <a:pt x="488" y="81"/>
                      <a:pt x="488" y="81"/>
                      <a:pt x="488" y="81"/>
                    </a:cubicBezTo>
                    <a:cubicBezTo>
                      <a:pt x="464" y="95"/>
                      <a:pt x="443" y="111"/>
                      <a:pt x="424" y="130"/>
                    </a:cubicBezTo>
                    <a:close/>
                    <a:moveTo>
                      <a:pt x="562" y="52"/>
                    </a:moveTo>
                    <a:cubicBezTo>
                      <a:pt x="552" y="9"/>
                      <a:pt x="552" y="9"/>
                      <a:pt x="552" y="9"/>
                    </a:cubicBezTo>
                    <a:cubicBezTo>
                      <a:pt x="586" y="1"/>
                      <a:pt x="618" y="0"/>
                      <a:pt x="647" y="6"/>
                    </a:cubicBezTo>
                    <a:cubicBezTo>
                      <a:pt x="639" y="50"/>
                      <a:pt x="639" y="50"/>
                      <a:pt x="639" y="50"/>
                    </a:cubicBezTo>
                    <a:cubicBezTo>
                      <a:pt x="616" y="45"/>
                      <a:pt x="589" y="46"/>
                      <a:pt x="562" y="52"/>
                    </a:cubicBez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9" name="íṡ1ïďè">
                <a:extLst>
                  <a:ext uri="{FF2B5EF4-FFF2-40B4-BE49-F238E27FC236}">
                    <a16:creationId xmlns:a16="http://schemas.microsoft.com/office/drawing/2014/main" id="{726BC546-7727-4276-A3E6-ACCD2803FC42}"/>
                  </a:ext>
                </a:extLst>
              </p:cNvPr>
              <p:cNvSpPr/>
              <p:nvPr/>
            </p:nvSpPr>
            <p:spPr bwMode="auto">
              <a:xfrm>
                <a:off x="-6809652" y="3212987"/>
                <a:ext cx="163327" cy="168132"/>
              </a:xfrm>
              <a:custGeom>
                <a:avLst/>
                <a:gdLst>
                  <a:gd name="T0" fmla="*/ 42 w 44"/>
                  <a:gd name="T1" fmla="*/ 46 h 46"/>
                  <a:gd name="T2" fmla="*/ 0 w 44"/>
                  <a:gd name="T3" fmla="*/ 44 h 46"/>
                  <a:gd name="T4" fmla="*/ 3 w 44"/>
                  <a:gd name="T5" fmla="*/ 0 h 46"/>
                  <a:gd name="T6" fmla="*/ 44 w 44"/>
                  <a:gd name="T7" fmla="*/ 2 h 46"/>
                  <a:gd name="T8" fmla="*/ 42 w 44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6">
                    <a:moveTo>
                      <a:pt x="42" y="46"/>
                    </a:moveTo>
                    <a:cubicBezTo>
                      <a:pt x="28" y="46"/>
                      <a:pt x="14" y="45"/>
                      <a:pt x="0" y="44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6" y="1"/>
                      <a:pt x="30" y="2"/>
                      <a:pt x="44" y="2"/>
                    </a:cubicBezTo>
                    <a:lnTo>
                      <a:pt x="42" y="46"/>
                    </a:lnTo>
                    <a:close/>
                  </a:path>
                </a:pathLst>
              </a:custGeom>
              <a:solidFill>
                <a:srgbClr val="76C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EC388ED-820A-4112-80D2-4312C9504D95}"/>
              </a:ext>
            </a:extLst>
          </p:cNvPr>
          <p:cNvSpPr txBox="1"/>
          <p:nvPr/>
        </p:nvSpPr>
        <p:spPr>
          <a:xfrm>
            <a:off x="4555667" y="1361275"/>
            <a:ext cx="357566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Đọc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59772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91" grpId="0" animBg="1"/>
      <p:bldP spid="194" grpId="0" animBg="1"/>
      <p:bldP spid="195" grpId="0" animBg="1"/>
      <p:bldP spid="196" grpId="0" animBg="1"/>
      <p:bldP spid="197" grpId="0" animBg="1"/>
      <p:bldP spid="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996521-D4B8-430A-BD33-F4B747D2B3E3}"/>
              </a:ext>
            </a:extLst>
          </p:cNvPr>
          <p:cNvSpPr txBox="1"/>
          <p:nvPr/>
        </p:nvSpPr>
        <p:spPr>
          <a:xfrm>
            <a:off x="509954" y="551289"/>
            <a:ext cx="111720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endParaRPr lang="en-US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indent="457200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57200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ra!	</a:t>
            </a:r>
          </a:p>
          <a:p>
            <a:pPr indent="457200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57200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indent="457200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indent="457200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indent="457200"/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vọng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hay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algn="r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(Theo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cổ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Grim)</a:t>
            </a:r>
          </a:p>
        </p:txBody>
      </p:sp>
      <p:pic>
        <p:nvPicPr>
          <p:cNvPr id="7" name="Video_ Câu hỏi của sói_HTS">
            <a:hlinkClick r:id="" action="ppaction://media"/>
            <a:extLst>
              <a:ext uri="{FF2B5EF4-FFF2-40B4-BE49-F238E27FC236}">
                <a16:creationId xmlns:a16="http://schemas.microsoft.com/office/drawing/2014/main" id="{621938B8-D1A4-47A6-9C07-F711A8CBFC3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5154" y="6207369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702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9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135655" y="2378445"/>
            <a:ext cx="6705599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 </a:t>
            </a:r>
            <a:r>
              <a:rPr lang="vi-VN" sz="3600" b="0" i="0" dirty="0">
                <a:solidFill>
                  <a:srgbClr val="002060"/>
                </a:solidFill>
                <a:effectLst/>
                <a:latin typeface="+mj-lt"/>
              </a:rPr>
              <a:t>Chưa hết buồn ngủ hoặc chưa tỉnh táo hẳn sau khi vừa ngủ dậy</a:t>
            </a:r>
            <a:endParaRPr lang="en-US" sz="3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" name="Picture 2" descr="10 ảnh hot trong ngày trên Facebook (7/12) - Ngôi sao">
            <a:extLst>
              <a:ext uri="{FF2B5EF4-FFF2-40B4-BE49-F238E27FC236}">
                <a16:creationId xmlns:a16="http://schemas.microsoft.com/office/drawing/2014/main" id="{FCF1AD86-2744-46FA-B59B-13F16B4D9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597" y="613863"/>
            <a:ext cx="3786553" cy="505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030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0" y="2823922"/>
            <a:ext cx="6211462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Van </a:t>
            </a:r>
            <a:r>
              <a:rPr lang="en-US" sz="40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nài: </a:t>
            </a:r>
            <a:r>
              <a:rPr lang="vi-VN" sz="4000" b="0" i="0" smtClean="0">
                <a:solidFill>
                  <a:srgbClr val="002060"/>
                </a:solidFill>
                <a:effectLst/>
                <a:latin typeface="+mj-lt"/>
              </a:rPr>
              <a:t>Cầu </a:t>
            </a:r>
            <a:r>
              <a:rPr lang="vi-VN" sz="4000" b="0" i="0" dirty="0">
                <a:solidFill>
                  <a:srgbClr val="002060"/>
                </a:solidFill>
                <a:effectLst/>
                <a:latin typeface="+mj-lt"/>
              </a:rPr>
              <a:t>xin một cách tha thiết, dai dẳng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+mj-lt"/>
              </a:rPr>
              <a:t>.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4636C8-AD22-4510-9B3B-05B764DE9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8087" y="1457690"/>
            <a:ext cx="3867150" cy="3286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228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309692" y="2685218"/>
            <a:ext cx="6250765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lang="en-US" sz="400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nhót: </a:t>
            </a:r>
            <a:r>
              <a:rPr lang="vi-VN" sz="4000" b="0" i="0" smtClean="0">
                <a:solidFill>
                  <a:srgbClr val="002060"/>
                </a:solidFill>
                <a:effectLst/>
                <a:latin typeface="+mj-lt"/>
              </a:rPr>
              <a:t>nhảy </a:t>
            </a:r>
            <a:r>
              <a:rPr lang="vi-VN" sz="4000" b="0" i="0" dirty="0">
                <a:solidFill>
                  <a:srgbClr val="002060"/>
                </a:solidFill>
                <a:effectLst/>
                <a:latin typeface="+mj-lt"/>
              </a:rPr>
              <a:t>tung tăng một cách vui vẻ, thoải mái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+mj-lt"/>
              </a:rPr>
              <a:t>.</a:t>
            </a:r>
            <a:endParaRPr lang="en-US" sz="40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122" name="Picture 2" descr="Nhảy nhót khiến trẻ thông minh hơn">
            <a:extLst>
              <a:ext uri="{FF2B5EF4-FFF2-40B4-BE49-F238E27FC236}">
                <a16:creationId xmlns:a16="http://schemas.microsoft.com/office/drawing/2014/main" id="{6DB1FE1E-5415-471B-A144-8559DFA75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199" y="1203813"/>
            <a:ext cx="428625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656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995930-905B-43FF-B0DC-878DD9202BFA}"/>
              </a:ext>
            </a:extLst>
          </p:cNvPr>
          <p:cNvSpPr txBox="1"/>
          <p:nvPr/>
        </p:nvSpPr>
        <p:spPr>
          <a:xfrm>
            <a:off x="544530" y="2156265"/>
            <a:ext cx="4859677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lang="en-US" sz="40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cãi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xô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xát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độ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hung </a:t>
            </a:r>
            <a:r>
              <a:rPr lang="en-US" sz="4000" dirty="0" err="1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hăng</a:t>
            </a:r>
            <a:r>
              <a:rPr lang="en-US" sz="4000" dirty="0">
                <a:solidFill>
                  <a:schemeClr val="tx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7170" name="Picture 2" descr="Cho nghỉ việc vì gây gổ, đánh nhau - Báo Người lao động">
            <a:extLst>
              <a:ext uri="{FF2B5EF4-FFF2-40B4-BE49-F238E27FC236}">
                <a16:creationId xmlns:a16="http://schemas.microsoft.com/office/drawing/2014/main" id="{01202844-E6DD-45EA-ADB7-E09CA2EF7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738" y="1594337"/>
            <a:ext cx="4171177" cy="312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660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996521-D4B8-430A-BD33-F4B747D2B3E3}"/>
              </a:ext>
            </a:extLst>
          </p:cNvPr>
          <p:cNvSpPr txBox="1"/>
          <p:nvPr/>
        </p:nvSpPr>
        <p:spPr>
          <a:xfrm>
            <a:off x="525744" y="0"/>
            <a:ext cx="1114051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ra!	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EA7D7-09B7-48D3-BC83-091A3064A6C9}"/>
              </a:ext>
            </a:extLst>
          </p:cNvPr>
          <p:cNvSpPr/>
          <p:nvPr/>
        </p:nvSpPr>
        <p:spPr>
          <a:xfrm>
            <a:off x="6908800" y="5803858"/>
            <a:ext cx="4394958" cy="76490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397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4996521-D4B8-430A-BD33-F4B747D2B3E3}"/>
              </a:ext>
            </a:extLst>
          </p:cNvPr>
          <p:cNvSpPr txBox="1"/>
          <p:nvPr/>
        </p:nvSpPr>
        <p:spPr>
          <a:xfrm>
            <a:off x="509954" y="0"/>
            <a:ext cx="11172092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chồm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dậy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túm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van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Xin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ra!	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vọng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marL="0" marR="0" lvl="0" indent="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gổ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Anh hay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buồn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bè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5CEA7D7-09B7-48D3-BC83-091A3064A6C9}"/>
              </a:ext>
            </a:extLst>
          </p:cNvPr>
          <p:cNvSpPr/>
          <p:nvPr/>
        </p:nvSpPr>
        <p:spPr>
          <a:xfrm>
            <a:off x="7561943" y="6093098"/>
            <a:ext cx="4394958" cy="76490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kern="0" dirty="0" err="1">
                <a:solidFill>
                  <a:schemeClr val="accent6">
                    <a:lumMod val="50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đoạn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52A78-2889-4EAB-B14F-2C9BDE3882FD}"/>
              </a:ext>
            </a:extLst>
          </p:cNvPr>
          <p:cNvSpPr/>
          <p:nvPr/>
        </p:nvSpPr>
        <p:spPr>
          <a:xfrm>
            <a:off x="509954" y="453851"/>
            <a:ext cx="486508" cy="468923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D0A671-0514-46A3-B035-D9BFCB9EF65B}"/>
              </a:ext>
            </a:extLst>
          </p:cNvPr>
          <p:cNvSpPr/>
          <p:nvPr/>
        </p:nvSpPr>
        <p:spPr>
          <a:xfrm>
            <a:off x="509954" y="4228681"/>
            <a:ext cx="486508" cy="46892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702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null,&quot;Name&quot;:&quot;无&quot;,&quot;HeaderHeight&quot;:0.0,&quot;FooterHeight&quot;:0.0,&quot;SideMargin&quot;:0.0,&quot;TopMargin&quot;:0.0,&quot;BottomMargin&quot;:0.0,&quot;IntervalMargin&quot;:0.0,&quot;SettingType&quot;:&quot;System&quot;}"/>
  <p:tag name="ISPRING_FIRST_PUBLISH" val="1"/>
  <p:tag name="ISPRING_LMS_API_VERSION" val="SCORM 2004 (2nd edition)"/>
  <p:tag name="ISPRING_ULTRA_SCORM_COURCE_TITLE" val="Bài 3 T12"/>
  <p:tag name="ISPRING_ULTRA_SCORM_COURSE_ID" val="B6C9253D-093D-4187-BE9E-5711DC0FDB2B"/>
  <p:tag name="ISPRING_CMI5_LAUNCH_METHOD" val="any window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ID" val="1"/>
  <p:tag name="ISPRINGONLINEFOLDERID" val="1"/>
  <p:tag name="ISPRING_OUTPUT_FOLDER" val="[[&quot;\u0001\uFFFD\uFFFD{02161510-583E-44EB-927D-24A72EBA4413}&quot;,&quot;C:\\Users\\STD_NHU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}}"/>
  <p:tag name="ISPRING_SCORM_RATE_SLIDES" val="0"/>
  <p:tag name="ISPRING_SCORM_RATE_QUIZZES" val="0"/>
  <p:tag name="ISPRING_SCORM_PASSING_SCORE" val="0.000000"/>
  <p:tag name="ISPRING_CURRENT_PLAYER_ID" val="universal"/>
  <p:tag name="ISPRING_PRESENTATION_TITLE" val="Bài 3 T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8A418D5-6578-43AE-B8F5-7069F2AF7A69}:54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33D9CB71-0C63-4741-BC3C-6ABE2788EEB8}:54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09E1543-93A6-4B31-97D2-D4395963596A}:38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7CF07F-AEE3-4036-9905-4A4CE6B62B0D}:54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156B96-40E4-4968-B11C-F819A9F61A4F}:54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7E7AA68-D1AC-4C14-8D1B-0776D58AA96A}:35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C23EAAF-DEF9-4F7A-84AB-BDAC8AC72DD4}:2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06C9129-9112-45D5-B191-7E4BFCB78384}:34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FA5B3E-76EE-4787-B347-5208D15F6E9D}:35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89D336C-90BF-43B5-A445-A508921C3B22}:26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6073A60-FFFF-4FD1-AF78-A6858B4EC9AB}:53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5C7BE6-ED79-4AEF-A0FA-DE9271B6A79B}:53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A48157B-6A73-4006-A157-58A6D890ECCD}:5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F02BEF4-9032-4F3B-BBD0-2E7132BDA8D7}:53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285DA2F-B5DD-4F43-BFD9-6D7319AB4DEA}:540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EE9E68"/>
      </a:accent1>
      <a:accent2>
        <a:srgbClr val="5B9BD4"/>
      </a:accent2>
      <a:accent3>
        <a:srgbClr val="75B52F"/>
      </a:accent3>
      <a:accent4>
        <a:srgbClr val="FFD800"/>
      </a:accent4>
      <a:accent5>
        <a:srgbClr val="FF7B9E"/>
      </a:accent5>
      <a:accent6>
        <a:srgbClr val="8E7B6F"/>
      </a:accent6>
      <a:hlink>
        <a:srgbClr val="4472C4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68394"/>
    </a:dk2>
    <a:lt2>
      <a:srgbClr val="F0F0F0"/>
    </a:lt2>
    <a:accent1>
      <a:srgbClr val="EE9E68"/>
    </a:accent1>
    <a:accent2>
      <a:srgbClr val="5B9BD4"/>
    </a:accent2>
    <a:accent3>
      <a:srgbClr val="75B52F"/>
    </a:accent3>
    <a:accent4>
      <a:srgbClr val="FFD800"/>
    </a:accent4>
    <a:accent5>
      <a:srgbClr val="FF7B9E"/>
    </a:accent5>
    <a:accent6>
      <a:srgbClr val="8E7B6F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2016</TotalTime>
  <Words>478</Words>
  <Application>Microsoft Office PowerPoint</Application>
  <PresentationFormat>Widescreen</PresentationFormat>
  <Paragraphs>81</Paragraphs>
  <Slides>15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4" baseType="lpstr">
      <vt:lpstr>微软雅黑</vt:lpstr>
      <vt:lpstr>宋体</vt:lpstr>
      <vt:lpstr>Arial</vt:lpstr>
      <vt:lpstr>Arial Unicode MS</vt:lpstr>
      <vt:lpstr>Arial-Rounded</vt:lpstr>
      <vt:lpstr>Calibri</vt:lpstr>
      <vt:lpstr>Calibri Light</vt:lpstr>
      <vt:lpstr>等线</vt:lpstr>
      <vt:lpstr>HP001 4 hàng</vt:lpstr>
      <vt:lpstr>inpin heiti</vt:lpstr>
      <vt:lpstr>黑体</vt:lpstr>
      <vt:lpstr>Times New Roman</vt:lpstr>
      <vt:lpstr>字魂59号-创粗黑</vt:lpstr>
      <vt:lpstr>方正静蕾简体</vt:lpstr>
      <vt:lpstr>Office 主题​​</vt:lpstr>
      <vt:lpstr>https://www.freeppt7.com</vt:lpstr>
      <vt:lpstr>1_Office 主题​​</vt:lpstr>
      <vt:lpstr>第一PPT，www.1ppt.com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 T12</dc:title>
  <dc:creator>Administrator</dc:creator>
  <cp:lastModifiedBy>STD_NHU</cp:lastModifiedBy>
  <cp:revision>157</cp:revision>
  <dcterms:created xsi:type="dcterms:W3CDTF">2019-05-23T14:53:29Z</dcterms:created>
  <dcterms:modified xsi:type="dcterms:W3CDTF">2025-04-08T15:49:22Z</dcterms:modified>
</cp:coreProperties>
</file>