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sldIdLst>
    <p:sldId id="608" r:id="rId3"/>
    <p:sldId id="539" r:id="rId4"/>
    <p:sldId id="256" r:id="rId5"/>
    <p:sldId id="257" r:id="rId6"/>
    <p:sldId id="598" r:id="rId7"/>
    <p:sldId id="599" r:id="rId8"/>
    <p:sldId id="603" r:id="rId9"/>
    <p:sldId id="604" r:id="rId10"/>
    <p:sldId id="6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" initials="t" lastIdx="1" clrIdx="0">
    <p:extLst>
      <p:ext uri="{19B8F6BF-5375-455C-9EA6-DF929625EA0E}">
        <p15:presenceInfo xmlns:p15="http://schemas.microsoft.com/office/powerpoint/2012/main" userId="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8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CDD1A-75E5-4C34-86B1-6380269AE92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8326-718B-48E3-AA74-320A1CAF4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43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8326-718B-48E3-AA74-320A1CAF4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8326-718B-48E3-AA74-320A1CAF4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0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5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30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777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5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audio" Target="../media/media1.mp3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microsoft.com/office/2007/relationships/hdphoto" Target="../media/hdphoto4.wdp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0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audio" Target="../media/media2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microsoft.com/office/2007/relationships/media" Target="../media/media2.mp3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7.png"/><Relationship Id="rId5" Type="http://schemas.openxmlformats.org/officeDocument/2006/relationships/audio" Target="../media/media3.mp3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microsoft.com/office/2007/relationships/media" Target="../media/media3.mp3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4.png"/><Relationship Id="rId18" Type="http://schemas.openxmlformats.org/officeDocument/2006/relationships/image" Target="../media/image29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0.png"/><Relationship Id="rId5" Type="http://schemas.openxmlformats.org/officeDocument/2006/relationships/tags" Target="../tags/tag10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openxmlformats.org/officeDocument/2006/relationships/tags" Target="../tags/tag9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16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tags" Target="../tags/tag15.xml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18.xml"/><Relationship Id="rId16" Type="http://schemas.openxmlformats.org/officeDocument/2006/relationships/image" Target="../media/image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0.png"/><Relationship Id="rId5" Type="http://schemas.openxmlformats.org/officeDocument/2006/relationships/tags" Target="../tags/tag21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4.png"/><Relationship Id="rId18" Type="http://schemas.openxmlformats.org/officeDocument/2006/relationships/image" Target="../media/image31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tags" Target="../tags/tag24.xml"/><Relationship Id="rId16" Type="http://schemas.openxmlformats.org/officeDocument/2006/relationships/image" Target="../media/image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0.png"/><Relationship Id="rId5" Type="http://schemas.openxmlformats.org/officeDocument/2006/relationships/tags" Target="../tags/tag27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tags" Target="../tags/tag26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" y="206829"/>
            <a:ext cx="10456316" cy="709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535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5253465" y="2204542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F8102-62A7-4B31-82D1-4CCAF436E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1183" y="2972549"/>
            <a:ext cx="7071973" cy="168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00620" y="413069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1" y="6039945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5457013" y="4514903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r>
              <a:rPr lang="en-VN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4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E191C4-33C6-4971-9A14-409FBD0B89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2260" y="2188845"/>
            <a:ext cx="9285013" cy="2353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115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71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126257"/>
            <a:ext cx="1674028" cy="1367882"/>
            <a:chOff x="244187" y="5278263"/>
            <a:chExt cx="1674028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2068" y="5573691"/>
              <a:ext cx="1546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70 - 30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10600" y="5391971"/>
            <a:ext cx="1463259" cy="1381992"/>
            <a:chOff x="7315200" y="5255941"/>
            <a:chExt cx="1463259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15200" y="5518732"/>
              <a:ext cx="1463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88 - 44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5779" y="4933171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918344" y="5502632"/>
              <a:ext cx="1372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69 - 59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44325" y="5314781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39176" y="5595923"/>
              <a:ext cx="13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68 - 16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9"/>
            <a:ext cx="1676399" cy="2096759"/>
            <a:chOff x="-2315375" y="567247"/>
            <a:chExt cx="2582947" cy="3418977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602981" y="2932316"/>
              <a:ext cx="1336183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74216" y="1635077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583404" y="2971801"/>
              <a:ext cx="1249513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05980" y="1464133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35306" y="2971801"/>
              <a:ext cx="1061334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62659"/>
            <a:chOff x="-2315375" y="567247"/>
            <a:chExt cx="2582947" cy="3526434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641010" y="3039773"/>
              <a:ext cx="1288034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13726" y="1640373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82844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C -0.00768 -0.00556 -0.00547 -0.01505 -0.01068 -0.02454 C -0.01198 -0.03079 -0.0125 -0.03912 -0.01458 -0.04352 C -0.01888 -0.05394 -0.02773 -0.06458 -0.03268 -0.0713 C -0.04219 -0.08357 -0.05117 -0.09861 -0.06146 -0.10463 C -0.06836 -0.11968 -0.07812 -0.125 -0.08646 -0.1294 C -0.09154 -0.13634 -0.09635 -0.13773 -0.10182 -0.14028 C -0.10846 -0.14607 -0.10573 -0.14329 -0.11042 -0.14792 C -0.1612 -0.14653 -0.2039 -0.14028 -0.25351 -0.1375 C -0.26002 -0.13542 -0.26536 -0.13287 -0.27161 -0.1294 C -0.27669 -0.12176 -0.28255 -0.11829 -0.28802 -0.11574 C -0.2931 -0.1081 -0.29779 -0.09745 -0.30338 -0.09352 C -0.30651 -0.08449 -0.31029 -0.07824 -0.31289 -0.06852 C -0.31979 -0.04329 -0.32656 -0.01366 -0.33216 0.01435 C -0.33515 0.0294 -0.33906 0.04213 -0.3418 0.05787 C -0.34557 0.08079 -0.34635 0.10694 -0.35039 0.12963 C -0.3526 0.15741 -0.35404 0.18403 -0.35404 0.21273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C 0.00573 0.00162 0.01055 0.00417 0.01576 0.00718 C 0.01862 0.0088 0.02917 0.01134 0.02943 0.01157 C 0.0336 0.01296 0.03698 0.01597 0.04089 0.01782 C 0.05482 0.03102 0.07045 0.04074 0.08165 0.05856 C 0.0849 0.06366 0.08894 0.06667 0.09193 0.07222 C 0.09362 0.07847 0.09571 0.08079 0.0987 0.08565 C 0.10222 0.09213 0.10534 0.09838 0.10795 0.10532 C 0.1099 0.11667 0.11342 0.12731 0.11589 0.13843 C 0.11641 0.18727 0.1181 0.22014 0.1181 0.26111 L 0.12058 0.25162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62 C 0.00273 -0.00926 0.00416 -0.01018 0.0095 -0.0125 C 0.01106 -0.01458 0.01263 -0.0162 0.01419 -0.01759 C 0.01575 -0.01898 0.01744 -0.01829 0.01914 -0.01991 C 0.03138 -0.03194 0.01601 -0.02384 0.02955 -0.02916 C 0.03684 -0.03842 0.0457 -0.04213 0.05377 -0.0456 C 0.06979 -0.04537 0.08593 -0.0456 0.10208 -0.04352 C 0.10351 -0.04329 0.10442 -0.04004 0.10586 -0.03889 C 0.11432 -0.03125 0.12513 -0.02129 0.13372 -0.01759 C 0.14114 -0.01088 0.14882 -0.00254 0.1569 0.00162 C 0.1694 0.01991 0.18112 0.03889 0.19544 0.04653 C 0.20091 0.05324 0.2069 0.05764 0.21276 0.06088 C 0.21849 0.07014 0.22552 0.08542 0.23203 0.09167 C 0.23776 0.09676 0.24283 0.10116 0.24843 0.1081 C 0.25104 0.11134 0.25429 0.10972 0.25729 0.11273 C 0.26093 0.11667 0.26419 0.12269 0.26783 0.12709 C 0.26914 0.13195 0.27044 0.13611 0.27161 0.14097 C 0.27291 0.14607 0.27734 0.1507 0.27734 0.15093 C 0.28125 0.16273 0.28372 0.17755 0.28893 0.18588 C 0.29218 0.19722 0.29804 0.20718 0.30351 0.21227 C 0.30533 0.21412 0.30924 0.2169 0.30924 0.21713 C 0.31263 0.22269 0.31575 0.22338 0.31992 0.22616 C 0.32304 0.23171 0.32565 0.23334 0.32838 0.24051 C 0.32994 0.25046 0.3345 0.26412 0.3345 0.27408 L 0.3345 0.25718 " pathEditMode="relative" rAng="0" ptsTypes="AAAAAAAAAAAAAAAAAAAAAAA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C 0.01055 -0.00787 0.01953 0.02384 0.02448 0.04143 C 0.02604 0.04722 0.02643 0.05185 0.0289 0.05578 C 0.03255 0.07245 0.03047 0.0662 0.03424 0.07569 C 0.03646 0.08935 0.0332 0.07129 0.03737 0.08634 C 0.04036 0.09699 0.03515 0.08703 0.04036 0.09537 C 0.04219 0.11296 0.04492 0.12986 0.04726 0.14722 C 0.05026 0.16967 0.04726 0.19398 0.04726 0.21759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10001553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6"/>
                      </p:custDataLst>
                    </p:nvPr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65" y="1335"/>
              <a:ext cx="16730" cy="1037"/>
              <a:chOff x="6150" y="1972"/>
              <a:chExt cx="16730" cy="103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6771" y="1972"/>
                <a:ext cx="16109" cy="1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41000"/>
                  </a:lnSpc>
                  <a:spcBef>
                    <a:spcPts val="700"/>
                  </a:spcBef>
                  <a:spcAft>
                    <a:spcPts val="7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Times New Roman" panose="02020603050405020304" pitchFamily="18" charset="0"/>
                    <a:cs typeface="+mn-cs"/>
                  </a:rPr>
                  <a:t>Tính nhẩm theo mẫu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150" y="2299"/>
                <a:ext cx="475" cy="475"/>
              </a:xfrm>
              <a:prstGeom prst="ellipse">
                <a:avLst/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86D86A-60BC-4488-96CE-00CA3EA95D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40" y="1586748"/>
            <a:ext cx="5366678" cy="16729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BFCF0E-0C78-4AC1-9DC6-1AD1943A0DFF}"/>
              </a:ext>
            </a:extLst>
          </p:cNvPr>
          <p:cNvSpPr/>
          <p:nvPr/>
        </p:nvSpPr>
        <p:spPr>
          <a:xfrm>
            <a:off x="877570" y="3618984"/>
            <a:ext cx="3109594" cy="24152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70 – 50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90 – 70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40 - 10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073247D-00F5-4364-9018-5615D4085783}"/>
              </a:ext>
            </a:extLst>
          </p:cNvPr>
          <p:cNvSpPr/>
          <p:nvPr/>
        </p:nvSpPr>
        <p:spPr>
          <a:xfrm>
            <a:off x="4441034" y="3646342"/>
            <a:ext cx="3187215" cy="24152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 – 10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60 – 50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90 - 20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133649E-7E3F-400D-BBD7-AFDE513CC251}"/>
              </a:ext>
            </a:extLst>
          </p:cNvPr>
          <p:cNvSpPr/>
          <p:nvPr/>
        </p:nvSpPr>
        <p:spPr>
          <a:xfrm>
            <a:off x="8170794" y="3579548"/>
            <a:ext cx="3228328" cy="24152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 – 30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70 – 30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70 - 40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A83AC-74B9-45DD-84C6-C3C6F08365E9}"/>
              </a:ext>
            </a:extLst>
          </p:cNvPr>
          <p:cNvSpPr txBox="1"/>
          <p:nvPr/>
        </p:nvSpPr>
        <p:spPr>
          <a:xfrm>
            <a:off x="2773832" y="4182120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C73351-4445-4565-AFF4-6620D7E1832A}"/>
              </a:ext>
            </a:extLst>
          </p:cNvPr>
          <p:cNvSpPr txBox="1"/>
          <p:nvPr/>
        </p:nvSpPr>
        <p:spPr>
          <a:xfrm>
            <a:off x="2794957" y="4779830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F21718-6964-4100-9FCA-6712AA13174A}"/>
              </a:ext>
            </a:extLst>
          </p:cNvPr>
          <p:cNvSpPr txBox="1"/>
          <p:nvPr/>
        </p:nvSpPr>
        <p:spPr>
          <a:xfrm>
            <a:off x="2825911" y="5426250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142E08-04FB-4790-B82F-D3011179F2E0}"/>
              </a:ext>
            </a:extLst>
          </p:cNvPr>
          <p:cNvSpPr txBox="1"/>
          <p:nvPr/>
        </p:nvSpPr>
        <p:spPr>
          <a:xfrm>
            <a:off x="6342036" y="4217684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1AAE0A-5F94-4FB5-B52E-12A7F71B0B42}"/>
              </a:ext>
            </a:extLst>
          </p:cNvPr>
          <p:cNvSpPr txBox="1"/>
          <p:nvPr/>
        </p:nvSpPr>
        <p:spPr>
          <a:xfrm>
            <a:off x="6330479" y="4803464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B1F171-ACD3-4B98-AECE-6400E5ED3361}"/>
              </a:ext>
            </a:extLst>
          </p:cNvPr>
          <p:cNvSpPr txBox="1"/>
          <p:nvPr/>
        </p:nvSpPr>
        <p:spPr>
          <a:xfrm>
            <a:off x="6308164" y="5426250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6033B2-8F76-4752-8E12-FCC9325F5729}"/>
              </a:ext>
            </a:extLst>
          </p:cNvPr>
          <p:cNvSpPr txBox="1"/>
          <p:nvPr/>
        </p:nvSpPr>
        <p:spPr>
          <a:xfrm>
            <a:off x="10102374" y="4116284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487A63C-0900-4975-9055-671B6B558BF5}"/>
              </a:ext>
            </a:extLst>
          </p:cNvPr>
          <p:cNvSpPr txBox="1"/>
          <p:nvPr/>
        </p:nvSpPr>
        <p:spPr>
          <a:xfrm>
            <a:off x="10102374" y="4753437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326FA0-9B31-4F1A-98C1-2752B3F42985}"/>
              </a:ext>
            </a:extLst>
          </p:cNvPr>
          <p:cNvSpPr txBox="1"/>
          <p:nvPr/>
        </p:nvSpPr>
        <p:spPr>
          <a:xfrm>
            <a:off x="10110074" y="5360261"/>
            <a:ext cx="17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78280" y="-404495"/>
            <a:ext cx="14232255" cy="904367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FC7C1B2-359C-45CD-A703-97E1B0FE6C19}"/>
              </a:ext>
            </a:extLst>
          </p:cNvPr>
          <p:cNvSpPr/>
          <p:nvPr/>
        </p:nvSpPr>
        <p:spPr>
          <a:xfrm>
            <a:off x="770896" y="1423094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C904FB-A68A-460C-AA46-3E1F349073AA}"/>
              </a:ext>
            </a:extLst>
          </p:cNvPr>
          <p:cNvSpPr txBox="1"/>
          <p:nvPr/>
        </p:nvSpPr>
        <p:spPr>
          <a:xfrm>
            <a:off x="1639705" y="1423094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FC3804-7952-45B4-A2B8-002FF2F59F1E}"/>
              </a:ext>
            </a:extLst>
          </p:cNvPr>
          <p:cNvGrpSpPr/>
          <p:nvPr/>
        </p:nvGrpSpPr>
        <p:grpSpPr>
          <a:xfrm>
            <a:off x="2204380" y="2321962"/>
            <a:ext cx="8911010" cy="938456"/>
            <a:chOff x="1490290" y="3881963"/>
            <a:chExt cx="8911010" cy="93845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80EE849-FC8D-4C3F-A891-1D8A7B792854}"/>
                </a:ext>
              </a:extLst>
            </p:cNvPr>
            <p:cNvSpPr/>
            <p:nvPr/>
          </p:nvSpPr>
          <p:spPr>
            <a:xfrm>
              <a:off x="1490290" y="3918826"/>
              <a:ext cx="2146846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92 - 72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43CCE5C-B2EE-48E2-BDCD-27E74B2FE478}"/>
                </a:ext>
              </a:extLst>
            </p:cNvPr>
            <p:cNvSpPr/>
            <p:nvPr/>
          </p:nvSpPr>
          <p:spPr>
            <a:xfrm>
              <a:off x="3901136" y="3918825"/>
              <a:ext cx="198052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65 - 25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97C18A-9E8C-4BD0-B52B-C9E4D3EFCD7D}"/>
                </a:ext>
              </a:extLst>
            </p:cNvPr>
            <p:cNvSpPr/>
            <p:nvPr/>
          </p:nvSpPr>
          <p:spPr>
            <a:xfrm>
              <a:off x="5978047" y="3918824"/>
              <a:ext cx="2241387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86 - 64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911C3FC-F1BB-49F9-B12C-FA1A9844889B}"/>
                </a:ext>
              </a:extLst>
            </p:cNvPr>
            <p:cNvSpPr/>
            <p:nvPr/>
          </p:nvSpPr>
          <p:spPr>
            <a:xfrm>
              <a:off x="8219434" y="3881963"/>
              <a:ext cx="2181866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77 - 53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679BF5-2F48-485B-8693-41C155A0E026}"/>
              </a:ext>
            </a:extLst>
          </p:cNvPr>
          <p:cNvGrpSpPr/>
          <p:nvPr/>
        </p:nvGrpSpPr>
        <p:grpSpPr>
          <a:xfrm>
            <a:off x="2497509" y="3362633"/>
            <a:ext cx="1149835" cy="1824923"/>
            <a:chOff x="1933616" y="4498692"/>
            <a:chExt cx="1149835" cy="182492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F0EB0B-D563-41F8-A491-13A01E9716F5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92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445684B-7F26-460E-8A37-02F17D7CEBAA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CB00338-A412-45A3-8A56-A9623628ED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295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0F5BCA-4557-4DEE-B88F-EC915405A36E}"/>
              </a:ext>
            </a:extLst>
          </p:cNvPr>
          <p:cNvGrpSpPr/>
          <p:nvPr/>
        </p:nvGrpSpPr>
        <p:grpSpPr>
          <a:xfrm>
            <a:off x="4542107" y="3386882"/>
            <a:ext cx="1052886" cy="1824923"/>
            <a:chOff x="1887897" y="4498692"/>
            <a:chExt cx="1052886" cy="18249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0CE0248-7A95-491B-96E5-DBF1F6BE22E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0AB95FE-7566-4612-8DD8-EB401A88D6FB}"/>
                </a:ext>
              </a:extLst>
            </p:cNvPr>
            <p:cNvSpPr txBox="1"/>
            <p:nvPr/>
          </p:nvSpPr>
          <p:spPr>
            <a:xfrm>
              <a:off x="1887897" y="510807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DB0D498-F817-48F5-A673-99655A8C5764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AB9F6F4-0FC1-441C-829D-84DDF2868B9F}"/>
              </a:ext>
            </a:extLst>
          </p:cNvPr>
          <p:cNvGrpSpPr/>
          <p:nvPr/>
        </p:nvGrpSpPr>
        <p:grpSpPr>
          <a:xfrm>
            <a:off x="6596399" y="3369684"/>
            <a:ext cx="1081279" cy="1824923"/>
            <a:chOff x="1859504" y="4498692"/>
            <a:chExt cx="1081279" cy="182492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DB1BA2E-80A1-4D09-AA35-C8CA31E6E199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AFD844-A526-4581-9277-8BECA7C636D5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036EB4-EB2A-4CF0-9631-DEFBBFD98D9A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372E853-93D1-49FE-BD3F-F6468674B86A}"/>
              </a:ext>
            </a:extLst>
          </p:cNvPr>
          <p:cNvSpPr txBox="1"/>
          <p:nvPr/>
        </p:nvSpPr>
        <p:spPr>
          <a:xfrm>
            <a:off x="2735376" y="522567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0A28AE-B2AE-4355-A8FA-7A758A314D92}"/>
              </a:ext>
            </a:extLst>
          </p:cNvPr>
          <p:cNvSpPr txBox="1"/>
          <p:nvPr/>
        </p:nvSpPr>
        <p:spPr>
          <a:xfrm>
            <a:off x="4844003" y="522567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D97EC4-9430-4F52-AF6C-C8F927046F63}"/>
              </a:ext>
            </a:extLst>
          </p:cNvPr>
          <p:cNvSpPr txBox="1"/>
          <p:nvPr/>
        </p:nvSpPr>
        <p:spPr>
          <a:xfrm>
            <a:off x="6962895" y="518755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DDD42CE-D328-4989-80A3-CA74A165F5D0}"/>
              </a:ext>
            </a:extLst>
          </p:cNvPr>
          <p:cNvGrpSpPr/>
          <p:nvPr/>
        </p:nvGrpSpPr>
        <p:grpSpPr>
          <a:xfrm>
            <a:off x="8763674" y="3362633"/>
            <a:ext cx="1223947" cy="1824923"/>
            <a:chOff x="1859504" y="4498692"/>
            <a:chExt cx="1223947" cy="182492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EA0607-20CA-4A6D-B5C6-CC5EF133E374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77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796276-0361-4D73-A937-0F71105920BD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0EEA076-786C-40F7-AD7B-76466660B966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18AE44A-C0ED-45B8-81E4-F212E6633AA0}"/>
              </a:ext>
            </a:extLst>
          </p:cNvPr>
          <p:cNvSpPr txBox="1"/>
          <p:nvPr/>
        </p:nvSpPr>
        <p:spPr>
          <a:xfrm>
            <a:off x="9134506" y="5132480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86" grpId="0"/>
      <p:bldP spid="87" grpId="0"/>
      <p:bldP spid="88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116330" y="-499746"/>
            <a:ext cx="13358495" cy="10001553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867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40D374-E6E3-4D58-93D3-8A8427EB6495}"/>
              </a:ext>
            </a:extLst>
          </p:cNvPr>
          <p:cNvSpPr txBox="1"/>
          <p:nvPr/>
        </p:nvSpPr>
        <p:spPr>
          <a:xfrm>
            <a:off x="866775" y="1295400"/>
            <a:ext cx="19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939B88-CE5B-4877-B366-01991E89EB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1807" y="2288269"/>
            <a:ext cx="10497599" cy="294176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904475-9AA8-49B1-9987-7438B4DB1551}"/>
              </a:ext>
            </a:extLst>
          </p:cNvPr>
          <p:cNvSpPr/>
          <p:nvPr/>
        </p:nvSpPr>
        <p:spPr>
          <a:xfrm>
            <a:off x="2276475" y="2619375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A60FA0-F7DA-4C47-A56D-2958A2F44D8F}"/>
              </a:ext>
            </a:extLst>
          </p:cNvPr>
          <p:cNvSpPr/>
          <p:nvPr/>
        </p:nvSpPr>
        <p:spPr>
          <a:xfrm>
            <a:off x="4384040" y="2619375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5B25441-D6EA-4419-8015-C46ED0ACEDE3}"/>
              </a:ext>
            </a:extLst>
          </p:cNvPr>
          <p:cNvSpPr/>
          <p:nvPr/>
        </p:nvSpPr>
        <p:spPr>
          <a:xfrm>
            <a:off x="7643495" y="3324502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B68835-32DC-49F3-BBC0-780B77BA8898}"/>
              </a:ext>
            </a:extLst>
          </p:cNvPr>
          <p:cNvSpPr/>
          <p:nvPr/>
        </p:nvSpPr>
        <p:spPr>
          <a:xfrm>
            <a:off x="7015007" y="4155808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BC704C-CD7F-4F76-8467-44B1DDD08291}"/>
              </a:ext>
            </a:extLst>
          </p:cNvPr>
          <p:cNvSpPr/>
          <p:nvPr/>
        </p:nvSpPr>
        <p:spPr>
          <a:xfrm>
            <a:off x="10349865" y="3324502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A7B6C8D-F727-4564-84FD-97A4DAF81235}"/>
              </a:ext>
            </a:extLst>
          </p:cNvPr>
          <p:cNvSpPr/>
          <p:nvPr/>
        </p:nvSpPr>
        <p:spPr>
          <a:xfrm>
            <a:off x="9631045" y="3374716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116330" y="-499746"/>
            <a:ext cx="13358495" cy="10001553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867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D8AD3A8-F1BA-4996-955D-0156255045CC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0BACE-8FFE-4339-BA03-553218F3AB00}"/>
              </a:ext>
            </a:extLst>
          </p:cNvPr>
          <p:cNvSpPr txBox="1"/>
          <p:nvPr/>
        </p:nvSpPr>
        <p:spPr>
          <a:xfrm>
            <a:off x="1506854" y="1316297"/>
            <a:ext cx="997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đống gạch có 86 viên. Bạn Rô-bốt đã lấy đi 50 viên gạch để xây tường. Hỏi đống gạch đó còn lại bao nhiêu viên?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F49609-8659-4860-8766-1650402ED5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0280" y="2695835"/>
            <a:ext cx="5753100" cy="302367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2642DE-9EAB-42D6-9578-4F02C28B2A67}"/>
              </a:ext>
            </a:extLst>
          </p:cNvPr>
          <p:cNvCxnSpPr>
            <a:cxnSpLocks/>
          </p:cNvCxnSpPr>
          <p:nvPr/>
        </p:nvCxnSpPr>
        <p:spPr>
          <a:xfrm>
            <a:off x="2574290" y="1820121"/>
            <a:ext cx="39789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3F3C75-F7BC-4506-BEA1-338E12B114EB}"/>
              </a:ext>
            </a:extLst>
          </p:cNvPr>
          <p:cNvCxnSpPr>
            <a:cxnSpLocks/>
          </p:cNvCxnSpPr>
          <p:nvPr/>
        </p:nvCxnSpPr>
        <p:spPr>
          <a:xfrm>
            <a:off x="1670685" y="2321830"/>
            <a:ext cx="41967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8F9964-CA5F-4710-862F-6FD27EA87FF0}"/>
              </a:ext>
            </a:extLst>
          </p:cNvPr>
          <p:cNvCxnSpPr>
            <a:cxnSpLocks/>
          </p:cNvCxnSpPr>
          <p:nvPr/>
        </p:nvCxnSpPr>
        <p:spPr>
          <a:xfrm>
            <a:off x="9246021" y="1839171"/>
            <a:ext cx="21744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E5B20B-0565-4860-832F-30670860FFA5}"/>
              </a:ext>
            </a:extLst>
          </p:cNvPr>
          <p:cNvSpPr txBox="1"/>
          <p:nvPr/>
        </p:nvSpPr>
        <p:spPr>
          <a:xfrm>
            <a:off x="2943497" y="5848752"/>
            <a:ext cx="650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Đống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gạch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còn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lại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36 </a:t>
            </a:r>
            <a:r>
              <a:rPr lang="en-US" sz="3200" noProof="0" err="1">
                <a:solidFill>
                  <a:srgbClr val="FF0000"/>
                </a:solidFill>
                <a:latin typeface="Arial"/>
              </a:rPr>
              <a:t>viên</a:t>
            </a:r>
            <a:r>
              <a:rPr lang="en-US" sz="3200" noProof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smtClean="0">
                <a:solidFill>
                  <a:srgbClr val="FF0000"/>
                </a:solidFill>
                <a:latin typeface="Arial"/>
              </a:rPr>
              <a:t>gạch.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4567A1-4362-4910-B6FC-30554933BC21}"/>
              </a:ext>
            </a:extLst>
          </p:cNvPr>
          <p:cNvCxnSpPr>
            <a:cxnSpLocks/>
          </p:cNvCxnSpPr>
          <p:nvPr/>
        </p:nvCxnSpPr>
        <p:spPr>
          <a:xfrm>
            <a:off x="7041197" y="2331355"/>
            <a:ext cx="42935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44B7E3-07C9-405F-B7F0-A73F6EFEBA6A}"/>
              </a:ext>
            </a:extLst>
          </p:cNvPr>
          <p:cNvCxnSpPr>
            <a:cxnSpLocks/>
          </p:cNvCxnSpPr>
          <p:nvPr/>
        </p:nvCxnSpPr>
        <p:spPr>
          <a:xfrm>
            <a:off x="1583372" y="2822573"/>
            <a:ext cx="2051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97591E2-DE41-49C5-918B-7405A1820BD5}"/>
              </a:ext>
            </a:extLst>
          </p:cNvPr>
          <p:cNvSpPr/>
          <p:nvPr/>
        </p:nvSpPr>
        <p:spPr>
          <a:xfrm>
            <a:off x="842003" y="341575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9630815-692F-435D-90AC-B040094A94A9}"/>
              </a:ext>
            </a:extLst>
          </p:cNvPr>
          <p:cNvSpPr/>
          <p:nvPr/>
        </p:nvSpPr>
        <p:spPr>
          <a:xfrm>
            <a:off x="1825683" y="341575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2642862-D77C-40AA-86DB-75620E65FF33}"/>
              </a:ext>
            </a:extLst>
          </p:cNvPr>
          <p:cNvSpPr/>
          <p:nvPr/>
        </p:nvSpPr>
        <p:spPr>
          <a:xfrm>
            <a:off x="2809363" y="341575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729665-8218-4831-AAB1-D853D310116D}"/>
              </a:ext>
            </a:extLst>
          </p:cNvPr>
          <p:cNvSpPr/>
          <p:nvPr/>
        </p:nvSpPr>
        <p:spPr>
          <a:xfrm>
            <a:off x="3819588" y="342396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602C976-74F7-4885-8468-48E3EB4624B6}"/>
              </a:ext>
            </a:extLst>
          </p:cNvPr>
          <p:cNvSpPr/>
          <p:nvPr/>
        </p:nvSpPr>
        <p:spPr>
          <a:xfrm>
            <a:off x="4844353" y="342396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72B817B-E3CC-49FA-93DF-E99285855194}"/>
              </a:ext>
            </a:extLst>
          </p:cNvPr>
          <p:cNvSpPr/>
          <p:nvPr/>
        </p:nvSpPr>
        <p:spPr>
          <a:xfrm>
            <a:off x="893373" y="348279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CA4E52-96A9-4FE3-984F-8A5EA5B844C8}"/>
              </a:ext>
            </a:extLst>
          </p:cNvPr>
          <p:cNvSpPr/>
          <p:nvPr/>
        </p:nvSpPr>
        <p:spPr>
          <a:xfrm>
            <a:off x="1942412" y="348087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FB2EDEF-F11A-42A3-8DE0-E0E38FE4645D}"/>
              </a:ext>
            </a:extLst>
          </p:cNvPr>
          <p:cNvSpPr/>
          <p:nvPr/>
        </p:nvSpPr>
        <p:spPr>
          <a:xfrm>
            <a:off x="2857621" y="348087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07D191A-688A-4EDB-A6B9-2D8DD767853C}"/>
              </a:ext>
            </a:extLst>
          </p:cNvPr>
          <p:cNvSpPr/>
          <p:nvPr/>
        </p:nvSpPr>
        <p:spPr>
          <a:xfrm>
            <a:off x="3874880" y="348087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4F899F-B3C8-4010-98B5-9AB3D5D68C67}"/>
              </a:ext>
            </a:extLst>
          </p:cNvPr>
          <p:cNvSpPr/>
          <p:nvPr/>
        </p:nvSpPr>
        <p:spPr>
          <a:xfrm>
            <a:off x="4868246" y="352338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CE4A109-26EF-46A4-8A82-0EED0FDD6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265090">
            <a:off x="3027819" y="1845423"/>
            <a:ext cx="6248942" cy="3273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2Tiết 2"/>
  <p:tag name="ISPRING_ULTRA_SCORM_COURSE_ID" val="BB0D0E08-D5AC-4008-9DF5-1C31F5F86A3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2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0EA04B-AFEF-4E51-BE5B-F8310A718550}:5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7D3BE-2B57-4D8C-8014-9FA18D65BDCE}:6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85F388-95B6-4728-82AE-03D3A4723806}:6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07FFB-50C0-4173-ABEC-C94E2B22E172}:6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F31AD-54D9-4FA6-A620-15463618CC88}:6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144715-CEB9-4BD2-AEDE-EC32EC2983FC}: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AE7961-8FFD-4307-A0E8-44E8E2A77504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DA311F-781E-41E2-BBBA-D812172A267A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331DB-E1E2-43E4-B8C7-40BA45182450}:5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203</Words>
  <Application>Microsoft Office PowerPoint</Application>
  <PresentationFormat>Widescreen</PresentationFormat>
  <Paragraphs>89</Paragraphs>
  <Slides>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Arial</vt:lpstr>
      <vt:lpstr>Calibri</vt:lpstr>
      <vt:lpstr>Coiny</vt:lpstr>
      <vt:lpstr>等线</vt:lpstr>
      <vt:lpstr>Open Sans</vt:lpstr>
      <vt:lpstr>Times New Roman</vt:lpstr>
      <vt:lpstr>三极准柔宋</vt:lpstr>
      <vt:lpstr>字魂105号-简雅黑</vt:lpstr>
      <vt:lpstr>迷你简细行楷</vt:lpstr>
      <vt:lpstr>阿里巴巴普惠体</vt:lpstr>
      <vt:lpstr>阿里巴巴普惠体 R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B32Tiết 2</dc:title>
  <dc:creator>thao</dc:creator>
  <cp:lastModifiedBy>STD_NHU</cp:lastModifiedBy>
  <cp:revision>15</cp:revision>
  <dcterms:created xsi:type="dcterms:W3CDTF">2022-01-02T14:44:59Z</dcterms:created>
  <dcterms:modified xsi:type="dcterms:W3CDTF">2025-04-08T14:34:37Z</dcterms:modified>
</cp:coreProperties>
</file>