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498" r:id="rId3"/>
    <p:sldId id="486" r:id="rId4"/>
    <p:sldId id="257" r:id="rId5"/>
    <p:sldId id="261" r:id="rId6"/>
    <p:sldId id="262" r:id="rId7"/>
    <p:sldId id="258" r:id="rId8"/>
    <p:sldId id="259" r:id="rId9"/>
    <p:sldId id="490" r:id="rId10"/>
    <p:sldId id="491" r:id="rId11"/>
    <p:sldId id="492" r:id="rId12"/>
    <p:sldId id="493" r:id="rId13"/>
    <p:sldId id="494" r:id="rId14"/>
    <p:sldId id="495" r:id="rId15"/>
    <p:sldId id="496" r:id="rId16"/>
    <p:sldId id="497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5CB"/>
    <a:srgbClr val="FC6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8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4B666-225A-4197-AAF6-C8BD96563D6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7FCA3-6AB4-4FC8-83DE-7DCEB6197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75E4A-B881-4DBD-B937-812004A140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254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FCA3-6AB4-4FC8-83DE-7DCEB6197C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99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FCA3-6AB4-4FC8-83DE-7DCEB6197C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45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FCA3-6AB4-4FC8-83DE-7DCEB6197C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72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FCA3-6AB4-4FC8-83DE-7DCEB6197C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15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7FCA3-6AB4-4FC8-83DE-7DCEB6197C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40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75E4A-B881-4DBD-B937-812004A140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83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75E4A-B881-4DBD-B937-812004A140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05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FCA3-6AB4-4FC8-83DE-7DCEB6197C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12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check,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7FCA3-6AB4-4FC8-83DE-7DCEB6197C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1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FCA3-6AB4-4FC8-83DE-7DCEB6197C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48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FCA3-6AB4-4FC8-83DE-7DCEB6197C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59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FCA3-6AB4-4FC8-83DE-7DCEB6197C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6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FCA3-6AB4-4FC8-83DE-7DCEB6197C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59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FCA3-6AB4-4FC8-83DE-7DCEB6197C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1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6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6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25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3B5FF7-72EC-475E-A725-9DDE19D7A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14D7A2A-9E45-488D-98EE-D1C9830CD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C85B67-697B-4257-AF76-C7513F73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9FF-6B4E-4D57-B046-B2AA537DA2A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78B1E5-4117-45B3-8ACE-7016420E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29AB64-4116-4482-9DD1-036119A7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D3F-3C92-4D67-85B6-66558AE9E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3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1C8B70-DC6D-498C-9F45-3FAF73F91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5AA697-79FF-4FCA-A761-89BD68494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1B3837-30FD-4E72-9C45-EB8F846D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9FF-6B4E-4D57-B046-B2AA537DA2A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748248-4765-484D-BA06-6B7E3DAD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D56D2F-3E5D-409B-A39D-7ED14ED3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D3F-3C92-4D67-85B6-66558AE9E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8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2D1944-7699-4EA1-BED5-BD9C5897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42267C-10F5-41C4-AAF1-2F4F4890D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628DC0-8AE4-4F34-9175-3F1F0E83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9FF-6B4E-4D57-B046-B2AA537DA2A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E8D280-6AE3-4E75-B811-C2ADD020A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2F95BF-9849-4740-BFB6-1D4FE2A7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D3F-3C92-4D67-85B6-66558AE9E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82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F2E55F-A32B-4036-B78C-641451EA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99D1E9-3926-44BE-BB46-1A04761E1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ADE2C7-E55F-4D65-8A31-05AAFD0A8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D162B4-D466-4EAB-9E05-409618071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9FF-6B4E-4D57-B046-B2AA537DA2A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400A9D-57E0-465C-B1EF-B1DA68EC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B61D31-9F52-49D1-8B15-EE96E754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D3F-3C92-4D67-85B6-66558AE9E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87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8A739-3249-4CB9-842F-812AA1DF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C1EC28-28DF-426E-BF59-C94587412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6723A1-E763-425B-8FC4-1584F6BE4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2292B93-4D1D-443E-AD3A-D0F8829F1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C1C9C2-298F-4A00-A81F-348901DD4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BD2B59-3B45-44B9-84A3-C958425F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9FF-6B4E-4D57-B046-B2AA537DA2A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9980FA9-C220-43C9-AD74-82488906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546B14-A8E3-4834-AFF2-D54002E2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D3F-3C92-4D67-85B6-66558AE9E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70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DF387F-9705-447D-9544-FAA9C1C18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E0591E-0E5D-49C0-BC8E-0F3C894D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9FF-6B4E-4D57-B046-B2AA537DA2A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70CC13-3CAD-44F3-ADE4-562E8A2C9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D867AB-035B-468B-9459-49CEBED8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D3F-3C92-4D67-85B6-66558AE9E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C0285EA-E830-43B3-A81D-A601F2C62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9FF-6B4E-4D57-B046-B2AA537DA2A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AC07B01-F55B-449F-B883-0080349F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095BD6-399A-40D5-A4B9-7F56F482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D3F-3C92-4D67-85B6-66558AE9E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9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EA0A41-8CE1-4077-B411-19F81D8E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75282F-A586-4EAD-BA78-6DF3463F0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6CDEB2-8F86-4476-8804-F02FF6966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EFF867-7DC3-4A82-BB9E-3885FD3A2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9FF-6B4E-4D57-B046-B2AA537DA2A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AFCB5C-5373-435C-91C5-3A78AE04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BF941E-9F37-49C1-BD02-CBC08478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D3F-3C92-4D67-85B6-66558AE9E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1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96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60589D-B0E4-4C95-9662-B11FFEF8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08DA5E6-ACB7-47F2-97D1-67A5A6024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DCF81AC-F5D6-46BF-89D4-24795A36B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A45B9-2B52-4322-9E2A-36A399D4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9FF-6B4E-4D57-B046-B2AA537DA2A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47EC9B-17C8-4082-8E4E-8F2D4C180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9AE3A1-AFD7-4A46-9627-9AE2DF0A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D3F-3C92-4D67-85B6-66558AE9E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3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A8E8DFF-40DE-4F18-B4A4-EA02CBF16962}"/>
              </a:ext>
            </a:extLst>
          </p:cNvPr>
          <p:cNvGrpSpPr/>
          <p:nvPr userDrawn="1"/>
        </p:nvGrpSpPr>
        <p:grpSpPr>
          <a:xfrm>
            <a:off x="1890689" y="4740926"/>
            <a:ext cx="5831316" cy="1566970"/>
            <a:chOff x="1963188" y="4685558"/>
            <a:chExt cx="5831316" cy="1566970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77095F97-C261-4C9A-ABEB-560D435F3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188" y="4685558"/>
              <a:ext cx="1566970" cy="1566970"/>
            </a:xfrm>
            <a:prstGeom prst="rect">
              <a:avLst/>
            </a:prstGeom>
          </p:spPr>
        </p:pic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EC89AC7C-C5E6-4D24-A040-7B762F93F2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784" y="4685558"/>
              <a:ext cx="1566970" cy="156697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74D3E328-B148-4B22-AFBF-5330E1A19C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361" y="4685558"/>
              <a:ext cx="1566970" cy="156697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BEA5B767-DE92-4F5E-88CF-765B2C71DE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4234" y="4685558"/>
              <a:ext cx="1566970" cy="1566970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C87A83F1-EFF9-435F-B120-18365EF587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534" y="4685558"/>
              <a:ext cx="1566970" cy="1566970"/>
            </a:xfrm>
            <a:prstGeom prst="rect">
              <a:avLst/>
            </a:prstGeom>
          </p:spPr>
        </p:pic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835868A6-655F-418F-B30E-B710675ADA10}"/>
              </a:ext>
            </a:extLst>
          </p:cNvPr>
          <p:cNvGrpSpPr/>
          <p:nvPr userDrawn="1"/>
        </p:nvGrpSpPr>
        <p:grpSpPr>
          <a:xfrm>
            <a:off x="164828" y="678867"/>
            <a:ext cx="5640564" cy="1548073"/>
            <a:chOff x="5179896" y="634062"/>
            <a:chExt cx="5640564" cy="1548073"/>
          </a:xfrm>
        </p:grpSpPr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3CBE8F79-04D7-4D2D-B898-A537DF3222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2387" y="634062"/>
              <a:ext cx="1548073" cy="1548073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F08E7A23-E5AF-4919-B40F-25CBC70C52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334" y="634062"/>
              <a:ext cx="1548073" cy="1548073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B516CBC9-85BC-46FB-9561-818EDB23E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685" y="634062"/>
              <a:ext cx="1548073" cy="1548073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7EC6FFAF-F20F-4CB7-AA87-3165268164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563" y="634062"/>
              <a:ext cx="1548073" cy="1548073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7DCBACFC-A70F-4280-8F9E-4EC6FBB29B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9896" y="634062"/>
              <a:ext cx="1548073" cy="1548073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304ED85-60EC-4A2E-83FA-5CDC984535D5}"/>
              </a:ext>
            </a:extLst>
          </p:cNvPr>
          <p:cNvGrpSpPr/>
          <p:nvPr userDrawn="1"/>
        </p:nvGrpSpPr>
        <p:grpSpPr>
          <a:xfrm>
            <a:off x="5316642" y="678867"/>
            <a:ext cx="5640564" cy="1548073"/>
            <a:chOff x="5179896" y="634062"/>
            <a:chExt cx="5640564" cy="1548073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C2868CC4-136B-4A29-9B6F-04CB58F1C6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2387" y="634062"/>
              <a:ext cx="1548073" cy="1548073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BEC9BC93-CCF9-4D1C-BD17-8A19F3DF3B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334" y="634062"/>
              <a:ext cx="1548073" cy="1548073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0BDEE515-D84D-45D8-A25A-552181BCBB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685" y="634062"/>
              <a:ext cx="1548073" cy="154807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3B3BE4B2-D5B5-4248-B546-7150F05D0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563" y="634062"/>
              <a:ext cx="1548073" cy="1548073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0D731B68-A8BB-42D2-B557-65927544CC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9896" y="634062"/>
              <a:ext cx="1548073" cy="1548073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3395B775-42AF-4E93-ABA6-A8A509869F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82" y="1223682"/>
            <a:ext cx="5634317" cy="563431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A1D644C-56CD-4629-AEB3-09A706972994}"/>
              </a:ext>
            </a:extLst>
          </p:cNvPr>
          <p:cNvSpPr/>
          <p:nvPr userDrawn="1"/>
        </p:nvSpPr>
        <p:spPr>
          <a:xfrm>
            <a:off x="1252025" y="1283356"/>
            <a:ext cx="9782759" cy="4625076"/>
          </a:xfrm>
          <a:prstGeom prst="rect">
            <a:avLst/>
          </a:prstGeom>
          <a:solidFill>
            <a:srgbClr val="FFFBFB"/>
          </a:solidFill>
          <a:ln>
            <a:noFill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9B993E1-2F55-4204-B8CE-FE45158AE1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26486" y="-481539"/>
            <a:ext cx="1926291" cy="192629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6F72E9EA-278F-4FD5-8B73-B0B9DC608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45189" y="3216393"/>
            <a:ext cx="1566970" cy="156697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4A7C2BC-E81B-40D5-A8A0-A56029BFE1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86" y="3386420"/>
            <a:ext cx="3814598" cy="381459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033E36C-72D9-4565-89EA-5D1908D671B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68" y="2909668"/>
            <a:ext cx="3948332" cy="394833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6B5105D-CC78-4CBF-A031-71CD647DA9D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51861" y="314956"/>
            <a:ext cx="2245482" cy="22454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4E82E5-942A-4791-A707-F0C11C6DD0E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6437" cy="413643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EA1FF69-7833-4C11-A393-5844C96FF5D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4426324"/>
            <a:ext cx="2602566" cy="260256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7D93BB7-9A4F-4434-9483-D10A84DAC8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7" y="1675862"/>
            <a:ext cx="1566970" cy="156697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FE336EC-8AA1-49DA-8783-CFA8B7F367E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086120" y="3749349"/>
            <a:ext cx="1522038" cy="152203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6DDA9E8-2028-477D-B932-9AA5683CF1E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583" y="3999878"/>
            <a:ext cx="4881282" cy="48812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94EA496-AA1F-4E06-9DE6-E7092780D83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341" y="-3173224"/>
            <a:ext cx="5342684" cy="534268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2DA75C7-1F43-4B70-B700-29EA4FFD13C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28" y="485424"/>
            <a:ext cx="1465729" cy="14657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3072A8E-5AEA-4714-8736-23B522ED390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76" y="-36978"/>
            <a:ext cx="1431691" cy="14316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6CF1431-BDE9-4C69-A914-9B8C42D2031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73" y="5189654"/>
            <a:ext cx="1431691" cy="14316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A9F2CA-102F-4AA6-B6D8-79AA7A4ED73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6571">
            <a:off x="9653577" y="-359074"/>
            <a:ext cx="2645855" cy="264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2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E9E79428-2211-4F1C-9E72-1B487D6FC3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6571">
            <a:off x="9084328" y="-622416"/>
            <a:ext cx="2602566" cy="260256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AB901BA-4955-4C32-A756-BE4F113101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82" y="1223682"/>
            <a:ext cx="5634317" cy="5634317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9ADDE28D-EEA3-46DE-AE3B-E0CBDEBD2D76}"/>
              </a:ext>
            </a:extLst>
          </p:cNvPr>
          <p:cNvSpPr/>
          <p:nvPr userDrawn="1"/>
        </p:nvSpPr>
        <p:spPr>
          <a:xfrm>
            <a:off x="540123" y="447115"/>
            <a:ext cx="11111753" cy="61742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DD7562D-534F-488F-8997-66EFF03832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33182" y="-706740"/>
            <a:ext cx="1926291" cy="19262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31575BE-3278-4212-99F7-101D6B9E16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86"/>
            <a:ext cx="3804957" cy="380495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725AA0D-2F7F-40E9-9E2D-47EBE10EC1B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42" y="1122165"/>
            <a:ext cx="1431830" cy="143183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B2AE33B-D220-41C5-B82E-5221103BC5A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520941" y="74380"/>
            <a:ext cx="1522038" cy="152203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7020A7B5-31F8-4D8A-AC90-2F3B4EF57C0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202" y="-3391531"/>
            <a:ext cx="5342684" cy="534268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377096C-CB3D-4004-88B1-23BA0A0CDE1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28" y="485424"/>
            <a:ext cx="1465729" cy="146572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43ADDFE4-7C12-44F6-A9A9-748BD3B2A5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76" y="-36978"/>
            <a:ext cx="1431691" cy="143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91654CB-C619-430B-A45C-69252B6DC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6571">
            <a:off x="9084328" y="-622416"/>
            <a:ext cx="2602566" cy="26025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FE5973-AF40-4FE4-8858-05AF758651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82" y="1223682"/>
            <a:ext cx="5634317" cy="563431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B45139E-8D4D-4116-B34F-7388465054E4}"/>
              </a:ext>
            </a:extLst>
          </p:cNvPr>
          <p:cNvSpPr/>
          <p:nvPr userDrawn="1"/>
        </p:nvSpPr>
        <p:spPr>
          <a:xfrm>
            <a:off x="540123" y="447115"/>
            <a:ext cx="11111753" cy="59637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25382D-793A-4034-B27E-BC2D20EB90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44" y="2096866"/>
            <a:ext cx="4761134" cy="47611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63B0678-77B0-4D38-B8F5-7721FFBD39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24" y="3245224"/>
            <a:ext cx="3612776" cy="36127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7A5B82F-E74E-4CED-84E4-9D2D84EABD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33182" y="-706740"/>
            <a:ext cx="1926291" cy="19262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4CA3442-BAE1-4809-B9CE-FB65A9A1B46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86"/>
            <a:ext cx="3804957" cy="38049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801F357-3453-41FD-87F1-0F27CE9178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4426324"/>
            <a:ext cx="2602566" cy="260256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42A68E3-2857-42D4-BFE4-16D3A059950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42" y="1122165"/>
            <a:ext cx="1431830" cy="143183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A96CC4C-E622-4475-B214-F9255B6EB0D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086120" y="3749349"/>
            <a:ext cx="1522038" cy="152203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77814D7-7590-4646-AC89-2DE287BE946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451" y="3901865"/>
            <a:ext cx="4881282" cy="48812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E78403B-6E2F-4D18-9D11-FB3CCC71D70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202" y="-3391531"/>
            <a:ext cx="5342684" cy="53426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EAF014E-D0F2-410A-9014-E73C1C97D66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28" y="485424"/>
            <a:ext cx="1465729" cy="146572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73F2F13-2B23-4A91-83CA-15DA0EBF99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76" y="-36978"/>
            <a:ext cx="1431691" cy="14316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E71DFE2-BF2D-487B-9975-844C76434A4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73" y="5189654"/>
            <a:ext cx="1431691" cy="143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1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6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8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4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0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78576-3775-4947-98F3-E2BF4FD13CD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2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09ECC95-603D-4D35-B63F-AB248CD5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9D18A3-9816-42BF-B0C1-DBB042D36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9344D6-8991-4154-B584-E437A54B1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A99FF-6B4E-4D57-B046-B2AA537DA2A3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DEE689-E34F-437E-B805-AFAA7EC22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71B48A-D9D8-47A9-B0DF-F492A4646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0FD3F-3C92-4D67-85B6-66558AE9E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24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mp3"/><Relationship Id="rId7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3843505-8659-445E-BB98-070F6A3F6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411" y="2731510"/>
            <a:ext cx="10034886" cy="128636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317E44C-8658-4758-BDAE-05F404671406}"/>
              </a:ext>
            </a:extLst>
          </p:cNvPr>
          <p:cNvSpPr txBox="1"/>
          <p:nvPr/>
        </p:nvSpPr>
        <p:spPr>
          <a:xfrm>
            <a:off x="5006866" y="3809415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>
                <a:solidFill>
                  <a:srgbClr val="FC6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>
                <a:solidFill>
                  <a:srgbClr val="FC6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mtClean="0">
                <a:solidFill>
                  <a:srgbClr val="FC6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FC6A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3000618" y="1434537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4131535" y="5261466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49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BDA695-972E-4E95-A37F-BFF47FA88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960" y="1258850"/>
            <a:ext cx="4114135" cy="52039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407CAB-D5D7-4F51-942F-FB3A557E8E4A}"/>
              </a:ext>
            </a:extLst>
          </p:cNvPr>
          <p:cNvSpPr/>
          <p:nvPr/>
        </p:nvSpPr>
        <p:spPr>
          <a:xfrm>
            <a:off x="7313095" y="2564588"/>
            <a:ext cx="42851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 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6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B9F914-DD29-4E56-A464-590D59D89551}"/>
              </a:ext>
            </a:extLst>
          </p:cNvPr>
          <p:cNvSpPr/>
          <p:nvPr/>
        </p:nvSpPr>
        <p:spPr>
          <a:xfrm>
            <a:off x="5709684" y="3402419"/>
            <a:ext cx="765544" cy="88781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1438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D12BA6-8FEE-49F7-BD7B-843EE2D36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890" y="1345351"/>
            <a:ext cx="4342031" cy="49491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90B305-A83D-4C3D-9640-54DA078EE6C4}"/>
              </a:ext>
            </a:extLst>
          </p:cNvPr>
          <p:cNvSpPr/>
          <p:nvPr/>
        </p:nvSpPr>
        <p:spPr>
          <a:xfrm>
            <a:off x="6877161" y="2479527"/>
            <a:ext cx="42851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3 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1B3CF7-B84B-4268-84F7-F620BE16CFA6}"/>
              </a:ext>
            </a:extLst>
          </p:cNvPr>
          <p:cNvSpPr/>
          <p:nvPr/>
        </p:nvSpPr>
        <p:spPr>
          <a:xfrm>
            <a:off x="5103628" y="3476847"/>
            <a:ext cx="765544" cy="88781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DA464D-D788-4869-99D6-4CB273B04F74}"/>
              </a:ext>
            </a:extLst>
          </p:cNvPr>
          <p:cNvSpPr/>
          <p:nvPr/>
        </p:nvSpPr>
        <p:spPr>
          <a:xfrm>
            <a:off x="6877160" y="3316645"/>
            <a:ext cx="42851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4 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20017B-7BBB-4B9F-BB9D-48F95FE55B97}"/>
              </a:ext>
            </a:extLst>
          </p:cNvPr>
          <p:cNvSpPr/>
          <p:nvPr/>
        </p:nvSpPr>
        <p:spPr>
          <a:xfrm>
            <a:off x="3922879" y="3466215"/>
            <a:ext cx="765544" cy="8878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190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D12BA6-8FEE-49F7-BD7B-843EE2D36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5851" y="1243146"/>
            <a:ext cx="3769833" cy="50513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90B305-A83D-4C3D-9640-54DA078EE6C4}"/>
              </a:ext>
            </a:extLst>
          </p:cNvPr>
          <p:cNvSpPr/>
          <p:nvPr/>
        </p:nvSpPr>
        <p:spPr>
          <a:xfrm>
            <a:off x="6877161" y="2479527"/>
            <a:ext cx="3852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7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1B3CF7-B84B-4268-84F7-F620BE16CFA6}"/>
              </a:ext>
            </a:extLst>
          </p:cNvPr>
          <p:cNvSpPr/>
          <p:nvPr/>
        </p:nvSpPr>
        <p:spPr>
          <a:xfrm>
            <a:off x="5124893" y="2131310"/>
            <a:ext cx="765544" cy="8878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DA464D-D788-4869-99D6-4CB273B04F74}"/>
              </a:ext>
            </a:extLst>
          </p:cNvPr>
          <p:cNvSpPr/>
          <p:nvPr/>
        </p:nvSpPr>
        <p:spPr>
          <a:xfrm>
            <a:off x="6877160" y="3316645"/>
            <a:ext cx="3820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4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20017B-7BBB-4B9F-BB9D-48F95FE55B97}"/>
              </a:ext>
            </a:extLst>
          </p:cNvPr>
          <p:cNvSpPr/>
          <p:nvPr/>
        </p:nvSpPr>
        <p:spPr>
          <a:xfrm>
            <a:off x="3922879" y="3466215"/>
            <a:ext cx="765544" cy="8878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919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42">
            <a:extLst>
              <a:ext uri="{FF2B5EF4-FFF2-40B4-BE49-F238E27FC236}">
                <a16:creationId xmlns:a16="http://schemas.microsoft.com/office/drawing/2014/main" id="{C53960D1-FF42-4145-A88B-D524C0C5C011}"/>
              </a:ext>
            </a:extLst>
          </p:cNvPr>
          <p:cNvSpPr/>
          <p:nvPr/>
        </p:nvSpPr>
        <p:spPr>
          <a:xfrm>
            <a:off x="244480" y="469287"/>
            <a:ext cx="869499" cy="800370"/>
          </a:xfrm>
          <a:prstGeom prst="ellipse">
            <a:avLst/>
          </a:prstGeom>
          <a:solidFill>
            <a:srgbClr val="FC6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4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5640B6-3E8E-4ED7-8181-85C64F60BE58}"/>
              </a:ext>
            </a:extLst>
          </p:cNvPr>
          <p:cNvGrpSpPr/>
          <p:nvPr/>
        </p:nvGrpSpPr>
        <p:grpSpPr>
          <a:xfrm>
            <a:off x="1113980" y="377097"/>
            <a:ext cx="10145899" cy="1292519"/>
            <a:chOff x="85591" y="1541861"/>
            <a:chExt cx="5471577" cy="1292519"/>
          </a:xfrm>
        </p:grpSpPr>
        <p:sp>
          <p:nvSpPr>
            <p:cNvPr id="12" name="Rectangle: Rounded Corners 43">
              <a:extLst>
                <a:ext uri="{FF2B5EF4-FFF2-40B4-BE49-F238E27FC236}">
                  <a16:creationId xmlns:a16="http://schemas.microsoft.com/office/drawing/2014/main" id="{B4464B16-2090-43C3-BE89-8E96DF0DDACD}"/>
                </a:ext>
              </a:extLst>
            </p:cNvPr>
            <p:cNvSpPr/>
            <p:nvPr/>
          </p:nvSpPr>
          <p:spPr>
            <a:xfrm>
              <a:off x="85592" y="1541861"/>
              <a:ext cx="5471576" cy="1292519"/>
            </a:xfrm>
            <a:custGeom>
              <a:avLst/>
              <a:gdLst>
                <a:gd name="connsiteX0" fmla="*/ 0 w 5471576"/>
                <a:gd name="connsiteY0" fmla="*/ 215424 h 1292519"/>
                <a:gd name="connsiteX1" fmla="*/ 215424 w 5471576"/>
                <a:gd name="connsiteY1" fmla="*/ 0 h 1292519"/>
                <a:gd name="connsiteX2" fmla="*/ 775505 w 5471576"/>
                <a:gd name="connsiteY2" fmla="*/ 0 h 1292519"/>
                <a:gd name="connsiteX3" fmla="*/ 1285178 w 5471576"/>
                <a:gd name="connsiteY3" fmla="*/ 0 h 1292519"/>
                <a:gd name="connsiteX4" fmla="*/ 1744445 w 5471576"/>
                <a:gd name="connsiteY4" fmla="*/ 0 h 1292519"/>
                <a:gd name="connsiteX5" fmla="*/ 2405340 w 5471576"/>
                <a:gd name="connsiteY5" fmla="*/ 0 h 1292519"/>
                <a:gd name="connsiteX6" fmla="*/ 2864607 w 5471576"/>
                <a:gd name="connsiteY6" fmla="*/ 0 h 1292519"/>
                <a:gd name="connsiteX7" fmla="*/ 3475095 w 5471576"/>
                <a:gd name="connsiteY7" fmla="*/ 0 h 1292519"/>
                <a:gd name="connsiteX8" fmla="*/ 3934361 w 5471576"/>
                <a:gd name="connsiteY8" fmla="*/ 0 h 1292519"/>
                <a:gd name="connsiteX9" fmla="*/ 4393627 w 5471576"/>
                <a:gd name="connsiteY9" fmla="*/ 0 h 1292519"/>
                <a:gd name="connsiteX10" fmla="*/ 5256152 w 5471576"/>
                <a:gd name="connsiteY10" fmla="*/ 0 h 1292519"/>
                <a:gd name="connsiteX11" fmla="*/ 5471576 w 5471576"/>
                <a:gd name="connsiteY11" fmla="*/ 215424 h 1292519"/>
                <a:gd name="connsiteX12" fmla="*/ 5471576 w 5471576"/>
                <a:gd name="connsiteY12" fmla="*/ 646260 h 1292519"/>
                <a:gd name="connsiteX13" fmla="*/ 5471576 w 5471576"/>
                <a:gd name="connsiteY13" fmla="*/ 1077095 h 1292519"/>
                <a:gd name="connsiteX14" fmla="*/ 5256152 w 5471576"/>
                <a:gd name="connsiteY14" fmla="*/ 1292519 h 1292519"/>
                <a:gd name="connsiteX15" fmla="*/ 4796886 w 5471576"/>
                <a:gd name="connsiteY15" fmla="*/ 1292519 h 1292519"/>
                <a:gd name="connsiteX16" fmla="*/ 4388027 w 5471576"/>
                <a:gd name="connsiteY16" fmla="*/ 1292519 h 1292519"/>
                <a:gd name="connsiteX17" fmla="*/ 3928760 w 5471576"/>
                <a:gd name="connsiteY17" fmla="*/ 1292519 h 1292519"/>
                <a:gd name="connsiteX18" fmla="*/ 3318272 w 5471576"/>
                <a:gd name="connsiteY18" fmla="*/ 1292519 h 1292519"/>
                <a:gd name="connsiteX19" fmla="*/ 2909413 w 5471576"/>
                <a:gd name="connsiteY19" fmla="*/ 1292519 h 1292519"/>
                <a:gd name="connsiteX20" fmla="*/ 2399739 w 5471576"/>
                <a:gd name="connsiteY20" fmla="*/ 1292519 h 1292519"/>
                <a:gd name="connsiteX21" fmla="*/ 1940473 w 5471576"/>
                <a:gd name="connsiteY21" fmla="*/ 1292519 h 1292519"/>
                <a:gd name="connsiteX22" fmla="*/ 1430800 w 5471576"/>
                <a:gd name="connsiteY22" fmla="*/ 1292519 h 1292519"/>
                <a:gd name="connsiteX23" fmla="*/ 971533 w 5471576"/>
                <a:gd name="connsiteY23" fmla="*/ 1292519 h 1292519"/>
                <a:gd name="connsiteX24" fmla="*/ 215424 w 5471576"/>
                <a:gd name="connsiteY24" fmla="*/ 1292519 h 1292519"/>
                <a:gd name="connsiteX25" fmla="*/ 0 w 5471576"/>
                <a:gd name="connsiteY25" fmla="*/ 1077095 h 1292519"/>
                <a:gd name="connsiteX26" fmla="*/ 0 w 5471576"/>
                <a:gd name="connsiteY26" fmla="*/ 637643 h 1292519"/>
                <a:gd name="connsiteX27" fmla="*/ 0 w 5471576"/>
                <a:gd name="connsiteY27" fmla="*/ 215424 h 129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1576" h="1292519" fill="none" extrusionOk="0">
                  <a:moveTo>
                    <a:pt x="0" y="215424"/>
                  </a:moveTo>
                  <a:cubicBezTo>
                    <a:pt x="-17728" y="103782"/>
                    <a:pt x="97786" y="-11099"/>
                    <a:pt x="215424" y="0"/>
                  </a:cubicBezTo>
                  <a:cubicBezTo>
                    <a:pt x="437008" y="-36934"/>
                    <a:pt x="509298" y="57998"/>
                    <a:pt x="775505" y="0"/>
                  </a:cubicBezTo>
                  <a:cubicBezTo>
                    <a:pt x="1041712" y="-57998"/>
                    <a:pt x="1168442" y="48009"/>
                    <a:pt x="1285178" y="0"/>
                  </a:cubicBezTo>
                  <a:cubicBezTo>
                    <a:pt x="1401914" y="-48009"/>
                    <a:pt x="1568823" y="49064"/>
                    <a:pt x="1744445" y="0"/>
                  </a:cubicBezTo>
                  <a:cubicBezTo>
                    <a:pt x="1920067" y="-49064"/>
                    <a:pt x="2218386" y="60295"/>
                    <a:pt x="2405340" y="0"/>
                  </a:cubicBezTo>
                  <a:cubicBezTo>
                    <a:pt x="2592294" y="-60295"/>
                    <a:pt x="2682811" y="14673"/>
                    <a:pt x="2864607" y="0"/>
                  </a:cubicBezTo>
                  <a:cubicBezTo>
                    <a:pt x="3046403" y="-14673"/>
                    <a:pt x="3323499" y="61977"/>
                    <a:pt x="3475095" y="0"/>
                  </a:cubicBezTo>
                  <a:cubicBezTo>
                    <a:pt x="3626691" y="-61977"/>
                    <a:pt x="3826789" y="36204"/>
                    <a:pt x="3934361" y="0"/>
                  </a:cubicBezTo>
                  <a:cubicBezTo>
                    <a:pt x="4041933" y="-36204"/>
                    <a:pt x="4257677" y="29900"/>
                    <a:pt x="4393627" y="0"/>
                  </a:cubicBezTo>
                  <a:cubicBezTo>
                    <a:pt x="4529577" y="-29900"/>
                    <a:pt x="4913132" y="38363"/>
                    <a:pt x="5256152" y="0"/>
                  </a:cubicBezTo>
                  <a:cubicBezTo>
                    <a:pt x="5376486" y="13009"/>
                    <a:pt x="5470746" y="69523"/>
                    <a:pt x="5471576" y="215424"/>
                  </a:cubicBezTo>
                  <a:cubicBezTo>
                    <a:pt x="5489972" y="331753"/>
                    <a:pt x="5434238" y="455996"/>
                    <a:pt x="5471576" y="646260"/>
                  </a:cubicBezTo>
                  <a:cubicBezTo>
                    <a:pt x="5508914" y="836524"/>
                    <a:pt x="5448241" y="953126"/>
                    <a:pt x="5471576" y="1077095"/>
                  </a:cubicBezTo>
                  <a:cubicBezTo>
                    <a:pt x="5456630" y="1183832"/>
                    <a:pt x="5378492" y="1299302"/>
                    <a:pt x="5256152" y="1292519"/>
                  </a:cubicBezTo>
                  <a:cubicBezTo>
                    <a:pt x="5101670" y="1298853"/>
                    <a:pt x="4976005" y="1241682"/>
                    <a:pt x="4796886" y="1292519"/>
                  </a:cubicBezTo>
                  <a:cubicBezTo>
                    <a:pt x="4617767" y="1343356"/>
                    <a:pt x="4540985" y="1265203"/>
                    <a:pt x="4388027" y="1292519"/>
                  </a:cubicBezTo>
                  <a:cubicBezTo>
                    <a:pt x="4235069" y="1319835"/>
                    <a:pt x="4032251" y="1241851"/>
                    <a:pt x="3928760" y="1292519"/>
                  </a:cubicBezTo>
                  <a:cubicBezTo>
                    <a:pt x="3825269" y="1343187"/>
                    <a:pt x="3461127" y="1234945"/>
                    <a:pt x="3318272" y="1292519"/>
                  </a:cubicBezTo>
                  <a:cubicBezTo>
                    <a:pt x="3175417" y="1350093"/>
                    <a:pt x="3065447" y="1290672"/>
                    <a:pt x="2909413" y="1292519"/>
                  </a:cubicBezTo>
                  <a:cubicBezTo>
                    <a:pt x="2753379" y="1294366"/>
                    <a:pt x="2643636" y="1266685"/>
                    <a:pt x="2399739" y="1292519"/>
                  </a:cubicBezTo>
                  <a:cubicBezTo>
                    <a:pt x="2155842" y="1318353"/>
                    <a:pt x="2053319" y="1280322"/>
                    <a:pt x="1940473" y="1292519"/>
                  </a:cubicBezTo>
                  <a:cubicBezTo>
                    <a:pt x="1827627" y="1304716"/>
                    <a:pt x="1651304" y="1231439"/>
                    <a:pt x="1430800" y="1292519"/>
                  </a:cubicBezTo>
                  <a:cubicBezTo>
                    <a:pt x="1210296" y="1353599"/>
                    <a:pt x="1088090" y="1243272"/>
                    <a:pt x="971533" y="1292519"/>
                  </a:cubicBezTo>
                  <a:cubicBezTo>
                    <a:pt x="854976" y="1341766"/>
                    <a:pt x="509487" y="1289873"/>
                    <a:pt x="215424" y="1292519"/>
                  </a:cubicBezTo>
                  <a:cubicBezTo>
                    <a:pt x="94491" y="1288955"/>
                    <a:pt x="74" y="1207249"/>
                    <a:pt x="0" y="1077095"/>
                  </a:cubicBezTo>
                  <a:cubicBezTo>
                    <a:pt x="-903" y="934872"/>
                    <a:pt x="37742" y="771665"/>
                    <a:pt x="0" y="637643"/>
                  </a:cubicBezTo>
                  <a:cubicBezTo>
                    <a:pt x="-37742" y="503621"/>
                    <a:pt x="46568" y="332528"/>
                    <a:pt x="0" y="215424"/>
                  </a:cubicBezTo>
                  <a:close/>
                </a:path>
                <a:path w="5471576" h="1292519" stroke="0" extrusionOk="0">
                  <a:moveTo>
                    <a:pt x="0" y="215424"/>
                  </a:moveTo>
                  <a:cubicBezTo>
                    <a:pt x="-24814" y="89118"/>
                    <a:pt x="110710" y="10857"/>
                    <a:pt x="215424" y="0"/>
                  </a:cubicBezTo>
                  <a:cubicBezTo>
                    <a:pt x="465848" y="-45359"/>
                    <a:pt x="580770" y="15678"/>
                    <a:pt x="825912" y="0"/>
                  </a:cubicBezTo>
                  <a:cubicBezTo>
                    <a:pt x="1071054" y="-15678"/>
                    <a:pt x="1248187" y="14689"/>
                    <a:pt x="1436400" y="0"/>
                  </a:cubicBezTo>
                  <a:cubicBezTo>
                    <a:pt x="1624613" y="-14689"/>
                    <a:pt x="1780084" y="53810"/>
                    <a:pt x="2046889" y="0"/>
                  </a:cubicBezTo>
                  <a:cubicBezTo>
                    <a:pt x="2313694" y="-53810"/>
                    <a:pt x="2384116" y="10596"/>
                    <a:pt x="2707784" y="0"/>
                  </a:cubicBezTo>
                  <a:cubicBezTo>
                    <a:pt x="3031453" y="-10596"/>
                    <a:pt x="3015148" y="37145"/>
                    <a:pt x="3167050" y="0"/>
                  </a:cubicBezTo>
                  <a:cubicBezTo>
                    <a:pt x="3318952" y="-37145"/>
                    <a:pt x="3488511" y="62377"/>
                    <a:pt x="3727131" y="0"/>
                  </a:cubicBezTo>
                  <a:cubicBezTo>
                    <a:pt x="3965751" y="-62377"/>
                    <a:pt x="4097335" y="24992"/>
                    <a:pt x="4236805" y="0"/>
                  </a:cubicBezTo>
                  <a:cubicBezTo>
                    <a:pt x="4376275" y="-24992"/>
                    <a:pt x="4602617" y="36306"/>
                    <a:pt x="4696071" y="0"/>
                  </a:cubicBezTo>
                  <a:cubicBezTo>
                    <a:pt x="4789525" y="-36306"/>
                    <a:pt x="5031573" y="934"/>
                    <a:pt x="5256152" y="0"/>
                  </a:cubicBezTo>
                  <a:cubicBezTo>
                    <a:pt x="5379885" y="12101"/>
                    <a:pt x="5487572" y="107860"/>
                    <a:pt x="5471576" y="215424"/>
                  </a:cubicBezTo>
                  <a:cubicBezTo>
                    <a:pt x="5501768" y="343772"/>
                    <a:pt x="5448809" y="554916"/>
                    <a:pt x="5471576" y="654876"/>
                  </a:cubicBezTo>
                  <a:cubicBezTo>
                    <a:pt x="5494343" y="754836"/>
                    <a:pt x="5459824" y="955831"/>
                    <a:pt x="5471576" y="1077095"/>
                  </a:cubicBezTo>
                  <a:cubicBezTo>
                    <a:pt x="5503697" y="1194574"/>
                    <a:pt x="5376326" y="1299028"/>
                    <a:pt x="5256152" y="1292519"/>
                  </a:cubicBezTo>
                  <a:cubicBezTo>
                    <a:pt x="5076383" y="1293812"/>
                    <a:pt x="4966170" y="1285512"/>
                    <a:pt x="4746478" y="1292519"/>
                  </a:cubicBezTo>
                  <a:cubicBezTo>
                    <a:pt x="4526786" y="1299526"/>
                    <a:pt x="4422938" y="1274184"/>
                    <a:pt x="4236805" y="1292519"/>
                  </a:cubicBezTo>
                  <a:cubicBezTo>
                    <a:pt x="4050672" y="1310854"/>
                    <a:pt x="3729261" y="1217006"/>
                    <a:pt x="3575909" y="1292519"/>
                  </a:cubicBezTo>
                  <a:cubicBezTo>
                    <a:pt x="3422557" y="1368032"/>
                    <a:pt x="3244341" y="1238172"/>
                    <a:pt x="3066236" y="1292519"/>
                  </a:cubicBezTo>
                  <a:cubicBezTo>
                    <a:pt x="2888131" y="1346866"/>
                    <a:pt x="2589507" y="1229503"/>
                    <a:pt x="2455748" y="1292519"/>
                  </a:cubicBezTo>
                  <a:cubicBezTo>
                    <a:pt x="2321989" y="1355535"/>
                    <a:pt x="2098395" y="1246202"/>
                    <a:pt x="1996481" y="1292519"/>
                  </a:cubicBezTo>
                  <a:cubicBezTo>
                    <a:pt x="1894567" y="1338836"/>
                    <a:pt x="1656862" y="1272372"/>
                    <a:pt x="1537215" y="1292519"/>
                  </a:cubicBezTo>
                  <a:cubicBezTo>
                    <a:pt x="1417568" y="1312666"/>
                    <a:pt x="1152869" y="1242562"/>
                    <a:pt x="977134" y="1292519"/>
                  </a:cubicBezTo>
                  <a:cubicBezTo>
                    <a:pt x="801399" y="1342476"/>
                    <a:pt x="502974" y="1245966"/>
                    <a:pt x="215424" y="1292519"/>
                  </a:cubicBezTo>
                  <a:cubicBezTo>
                    <a:pt x="76312" y="1302487"/>
                    <a:pt x="8563" y="1190546"/>
                    <a:pt x="0" y="1077095"/>
                  </a:cubicBezTo>
                  <a:cubicBezTo>
                    <a:pt x="-20694" y="986189"/>
                    <a:pt x="18268" y="807500"/>
                    <a:pt x="0" y="629026"/>
                  </a:cubicBezTo>
                  <a:cubicBezTo>
                    <a:pt x="-18268" y="450552"/>
                    <a:pt x="38156" y="321884"/>
                    <a:pt x="0" y="21542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B63897-1562-49E0-BC54-99CFECCA0D4E}"/>
                </a:ext>
              </a:extLst>
            </p:cNvPr>
            <p:cNvSpPr txBox="1"/>
            <p:nvPr/>
          </p:nvSpPr>
          <p:spPr>
            <a:xfrm>
              <a:off x="85591" y="1634051"/>
              <a:ext cx="54715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74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Gió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lay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rụng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21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55C0C2D-4330-45C8-B6A1-EA31FE5B7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817" y="2308151"/>
            <a:ext cx="4219575" cy="3581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A43443-40DB-43E6-9B68-8AB7A5AE23D5}"/>
              </a:ext>
            </a:extLst>
          </p:cNvPr>
          <p:cNvCxnSpPr>
            <a:cxnSpLocks/>
          </p:cNvCxnSpPr>
          <p:nvPr/>
        </p:nvCxnSpPr>
        <p:spPr>
          <a:xfrm>
            <a:off x="2456121" y="1023356"/>
            <a:ext cx="3423684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53A469-B011-4B18-9239-999B42141E0B}"/>
              </a:ext>
            </a:extLst>
          </p:cNvPr>
          <p:cNvCxnSpPr>
            <a:cxnSpLocks/>
          </p:cNvCxnSpPr>
          <p:nvPr/>
        </p:nvCxnSpPr>
        <p:spPr>
          <a:xfrm>
            <a:off x="8654903" y="1069450"/>
            <a:ext cx="23072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BAF1F1-5C6C-4E15-8CBF-05A78AF44FEB}"/>
              </a:ext>
            </a:extLst>
          </p:cNvPr>
          <p:cNvCxnSpPr>
            <a:cxnSpLocks/>
          </p:cNvCxnSpPr>
          <p:nvPr/>
        </p:nvCxnSpPr>
        <p:spPr>
          <a:xfrm>
            <a:off x="4942368" y="1558547"/>
            <a:ext cx="48661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6FC884-0033-425C-8FA5-E960127251F3}"/>
              </a:ext>
            </a:extLst>
          </p:cNvPr>
          <p:cNvSpPr/>
          <p:nvPr/>
        </p:nvSpPr>
        <p:spPr>
          <a:xfrm>
            <a:off x="103769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F01E3EE-98E3-48D3-B725-C3A5FA8E3864}"/>
              </a:ext>
            </a:extLst>
          </p:cNvPr>
          <p:cNvSpPr/>
          <p:nvPr/>
        </p:nvSpPr>
        <p:spPr>
          <a:xfrm>
            <a:off x="202137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EE7027E-18BF-4F42-832B-3BDFBD3691C0}"/>
              </a:ext>
            </a:extLst>
          </p:cNvPr>
          <p:cNvSpPr/>
          <p:nvPr/>
        </p:nvSpPr>
        <p:spPr>
          <a:xfrm>
            <a:off x="300505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3C7BF10-85D3-476C-96BB-BA451EB870F9}"/>
              </a:ext>
            </a:extLst>
          </p:cNvPr>
          <p:cNvSpPr/>
          <p:nvPr/>
        </p:nvSpPr>
        <p:spPr>
          <a:xfrm>
            <a:off x="4015276" y="27000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2FB7213-4507-4383-BD4F-4DA92295E857}"/>
              </a:ext>
            </a:extLst>
          </p:cNvPr>
          <p:cNvSpPr/>
          <p:nvPr/>
        </p:nvSpPr>
        <p:spPr>
          <a:xfrm>
            <a:off x="5040041" y="27000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3CA738-4C8C-4101-8963-F04E9BA150C8}"/>
              </a:ext>
            </a:extLst>
          </p:cNvPr>
          <p:cNvSpPr/>
          <p:nvPr/>
        </p:nvSpPr>
        <p:spPr>
          <a:xfrm>
            <a:off x="1089061" y="2758876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3E76B9D-BFC3-44F8-ACD0-95C2093BC7B3}"/>
              </a:ext>
            </a:extLst>
          </p:cNvPr>
          <p:cNvSpPr/>
          <p:nvPr/>
        </p:nvSpPr>
        <p:spPr>
          <a:xfrm>
            <a:off x="2138100" y="2756952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76469E-8189-4EAB-AFE9-4F8392BE2B55}"/>
              </a:ext>
            </a:extLst>
          </p:cNvPr>
          <p:cNvSpPr/>
          <p:nvPr/>
        </p:nvSpPr>
        <p:spPr>
          <a:xfrm>
            <a:off x="3053309" y="2756952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109E373-8F60-47F3-A0C8-DAB37B60F906}"/>
              </a:ext>
            </a:extLst>
          </p:cNvPr>
          <p:cNvSpPr/>
          <p:nvPr/>
        </p:nvSpPr>
        <p:spPr>
          <a:xfrm>
            <a:off x="4070568" y="2756952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58F024-FC1B-4282-878D-1351DADFA9E9}"/>
              </a:ext>
            </a:extLst>
          </p:cNvPr>
          <p:cNvSpPr/>
          <p:nvPr/>
        </p:nvSpPr>
        <p:spPr>
          <a:xfrm>
            <a:off x="5063934" y="2799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B6F2F2-5B95-4FB9-9D2C-A7E3F768A690}"/>
              </a:ext>
            </a:extLst>
          </p:cNvPr>
          <p:cNvSpPr txBox="1"/>
          <p:nvPr/>
        </p:nvSpPr>
        <p:spPr>
          <a:xfrm>
            <a:off x="865031" y="4065611"/>
            <a:ext cx="6411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53 </a:t>
            </a:r>
            <a:r>
              <a:rPr lang="en-US" sz="40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thị.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6488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3" grpId="0" animBg="1"/>
      <p:bldP spid="4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42">
            <a:extLst>
              <a:ext uri="{FF2B5EF4-FFF2-40B4-BE49-F238E27FC236}">
                <a16:creationId xmlns:a16="http://schemas.microsoft.com/office/drawing/2014/main" id="{C53960D1-FF42-4145-A88B-D524C0C5C011}"/>
              </a:ext>
            </a:extLst>
          </p:cNvPr>
          <p:cNvSpPr/>
          <p:nvPr/>
        </p:nvSpPr>
        <p:spPr>
          <a:xfrm>
            <a:off x="370998" y="0"/>
            <a:ext cx="869499" cy="800370"/>
          </a:xfrm>
          <a:prstGeom prst="ellipse">
            <a:avLst/>
          </a:prstGeom>
          <a:solidFill>
            <a:srgbClr val="FC6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5640B6-3E8E-4ED7-8181-85C64F60BE58}"/>
              </a:ext>
            </a:extLst>
          </p:cNvPr>
          <p:cNvGrpSpPr/>
          <p:nvPr/>
        </p:nvGrpSpPr>
        <p:grpSpPr>
          <a:xfrm>
            <a:off x="1332966" y="0"/>
            <a:ext cx="3290406" cy="738521"/>
            <a:chOff x="85592" y="1541861"/>
            <a:chExt cx="5471576" cy="738521"/>
          </a:xfrm>
        </p:grpSpPr>
        <p:sp>
          <p:nvSpPr>
            <p:cNvPr id="12" name="Rectangle: Rounded Corners 43">
              <a:extLst>
                <a:ext uri="{FF2B5EF4-FFF2-40B4-BE49-F238E27FC236}">
                  <a16:creationId xmlns:a16="http://schemas.microsoft.com/office/drawing/2014/main" id="{B4464B16-2090-43C3-BE89-8E96DF0DDACD}"/>
                </a:ext>
              </a:extLst>
            </p:cNvPr>
            <p:cNvSpPr/>
            <p:nvPr/>
          </p:nvSpPr>
          <p:spPr>
            <a:xfrm>
              <a:off x="85592" y="1541861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B63897-1562-49E0-BC54-99CFECCA0D4E}"/>
                </a:ext>
              </a:extLst>
            </p:cNvPr>
            <p:cNvSpPr txBox="1"/>
            <p:nvPr/>
          </p:nvSpPr>
          <p:spPr>
            <a:xfrm>
              <a:off x="85592" y="1634051"/>
              <a:ext cx="4814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Dế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mèn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phiêu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lưu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kí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8FE86E5-51F8-4FED-AA71-9007BB41A781}"/>
              </a:ext>
            </a:extLst>
          </p:cNvPr>
          <p:cNvSpPr txBox="1"/>
          <p:nvPr/>
        </p:nvSpPr>
        <p:spPr>
          <a:xfrm>
            <a:off x="840369" y="1335960"/>
            <a:ext cx="38807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eriod"/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xén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chấu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ADBE4C-C08A-47A8-B981-9877CF0B0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841" y="174384"/>
            <a:ext cx="7405486" cy="6154498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C5802C-1E28-40F8-9069-2FF1392333EE}"/>
              </a:ext>
            </a:extLst>
          </p:cNvPr>
          <p:cNvSpPr/>
          <p:nvPr/>
        </p:nvSpPr>
        <p:spPr>
          <a:xfrm>
            <a:off x="6698751" y="1623317"/>
            <a:ext cx="657546" cy="1222625"/>
          </a:xfrm>
          <a:custGeom>
            <a:avLst/>
            <a:gdLst>
              <a:gd name="connsiteX0" fmla="*/ 41096 w 657546"/>
              <a:gd name="connsiteY0" fmla="*/ 0 h 1222625"/>
              <a:gd name="connsiteX1" fmla="*/ 92467 w 657546"/>
              <a:gd name="connsiteY1" fmla="*/ 41096 h 1222625"/>
              <a:gd name="connsiteX2" fmla="*/ 184934 w 657546"/>
              <a:gd name="connsiteY2" fmla="*/ 61645 h 1222625"/>
              <a:gd name="connsiteX3" fmla="*/ 215757 w 657546"/>
              <a:gd name="connsiteY3" fmla="*/ 82193 h 1222625"/>
              <a:gd name="connsiteX4" fmla="*/ 287676 w 657546"/>
              <a:gd name="connsiteY4" fmla="*/ 102741 h 1222625"/>
              <a:gd name="connsiteX5" fmla="*/ 318498 w 657546"/>
              <a:gd name="connsiteY5" fmla="*/ 123290 h 1222625"/>
              <a:gd name="connsiteX6" fmla="*/ 380143 w 657546"/>
              <a:gd name="connsiteY6" fmla="*/ 143838 h 1222625"/>
              <a:gd name="connsiteX7" fmla="*/ 410966 w 657546"/>
              <a:gd name="connsiteY7" fmla="*/ 164386 h 1222625"/>
              <a:gd name="connsiteX8" fmla="*/ 431514 w 657546"/>
              <a:gd name="connsiteY8" fmla="*/ 184935 h 1222625"/>
              <a:gd name="connsiteX9" fmla="*/ 462337 w 657546"/>
              <a:gd name="connsiteY9" fmla="*/ 195209 h 1222625"/>
              <a:gd name="connsiteX10" fmla="*/ 523982 w 657546"/>
              <a:gd name="connsiteY10" fmla="*/ 236305 h 1222625"/>
              <a:gd name="connsiteX11" fmla="*/ 544530 w 657546"/>
              <a:gd name="connsiteY11" fmla="*/ 256854 h 1222625"/>
              <a:gd name="connsiteX12" fmla="*/ 575352 w 657546"/>
              <a:gd name="connsiteY12" fmla="*/ 267128 h 1222625"/>
              <a:gd name="connsiteX13" fmla="*/ 595901 w 657546"/>
              <a:gd name="connsiteY13" fmla="*/ 287676 h 1222625"/>
              <a:gd name="connsiteX14" fmla="*/ 626723 w 657546"/>
              <a:gd name="connsiteY14" fmla="*/ 308225 h 1222625"/>
              <a:gd name="connsiteX15" fmla="*/ 657546 w 657546"/>
              <a:gd name="connsiteY15" fmla="*/ 369870 h 1222625"/>
              <a:gd name="connsiteX16" fmla="*/ 647271 w 657546"/>
              <a:gd name="connsiteY16" fmla="*/ 441789 h 1222625"/>
              <a:gd name="connsiteX17" fmla="*/ 554804 w 657546"/>
              <a:gd name="connsiteY17" fmla="*/ 493159 h 1222625"/>
              <a:gd name="connsiteX18" fmla="*/ 472611 w 657546"/>
              <a:gd name="connsiteY18" fmla="*/ 534256 h 1222625"/>
              <a:gd name="connsiteX19" fmla="*/ 421240 w 657546"/>
              <a:gd name="connsiteY19" fmla="*/ 544530 h 1222625"/>
              <a:gd name="connsiteX20" fmla="*/ 390418 w 657546"/>
              <a:gd name="connsiteY20" fmla="*/ 554804 h 1222625"/>
              <a:gd name="connsiteX21" fmla="*/ 287676 w 657546"/>
              <a:gd name="connsiteY21" fmla="*/ 616449 h 1222625"/>
              <a:gd name="connsiteX22" fmla="*/ 256853 w 657546"/>
              <a:gd name="connsiteY22" fmla="*/ 636998 h 1222625"/>
              <a:gd name="connsiteX23" fmla="*/ 195209 w 657546"/>
              <a:gd name="connsiteY23" fmla="*/ 657546 h 1222625"/>
              <a:gd name="connsiteX24" fmla="*/ 174660 w 657546"/>
              <a:gd name="connsiteY24" fmla="*/ 688368 h 1222625"/>
              <a:gd name="connsiteX25" fmla="*/ 143838 w 657546"/>
              <a:gd name="connsiteY25" fmla="*/ 708917 h 1222625"/>
              <a:gd name="connsiteX26" fmla="*/ 92467 w 657546"/>
              <a:gd name="connsiteY26" fmla="*/ 750013 h 1222625"/>
              <a:gd name="connsiteX27" fmla="*/ 82193 w 657546"/>
              <a:gd name="connsiteY27" fmla="*/ 780836 h 1222625"/>
              <a:gd name="connsiteX28" fmla="*/ 41096 w 657546"/>
              <a:gd name="connsiteY28" fmla="*/ 842481 h 1222625"/>
              <a:gd name="connsiteX29" fmla="*/ 30822 w 657546"/>
              <a:gd name="connsiteY29" fmla="*/ 873303 h 1222625"/>
              <a:gd name="connsiteX30" fmla="*/ 10274 w 657546"/>
              <a:gd name="connsiteY30" fmla="*/ 893852 h 1222625"/>
              <a:gd name="connsiteX31" fmla="*/ 0 w 657546"/>
              <a:gd name="connsiteY31" fmla="*/ 955496 h 1222625"/>
              <a:gd name="connsiteX32" fmla="*/ 10274 w 657546"/>
              <a:gd name="connsiteY32" fmla="*/ 1047964 h 1222625"/>
              <a:gd name="connsiteX33" fmla="*/ 51370 w 657546"/>
              <a:gd name="connsiteY33" fmla="*/ 1078786 h 1222625"/>
              <a:gd name="connsiteX34" fmla="*/ 102741 w 657546"/>
              <a:gd name="connsiteY34" fmla="*/ 1119883 h 1222625"/>
              <a:gd name="connsiteX35" fmla="*/ 184934 w 657546"/>
              <a:gd name="connsiteY35" fmla="*/ 1191802 h 1222625"/>
              <a:gd name="connsiteX36" fmla="*/ 246579 w 657546"/>
              <a:gd name="connsiteY36" fmla="*/ 1212350 h 1222625"/>
              <a:gd name="connsiteX37" fmla="*/ 277402 w 657546"/>
              <a:gd name="connsiteY37" fmla="*/ 1222625 h 122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57546" h="1222625">
                <a:moveTo>
                  <a:pt x="41096" y="0"/>
                </a:moveTo>
                <a:cubicBezTo>
                  <a:pt x="58220" y="13699"/>
                  <a:pt x="73871" y="29474"/>
                  <a:pt x="92467" y="41096"/>
                </a:cubicBezTo>
                <a:cubicBezTo>
                  <a:pt x="110865" y="52595"/>
                  <a:pt x="174519" y="59909"/>
                  <a:pt x="184934" y="61645"/>
                </a:cubicBezTo>
                <a:cubicBezTo>
                  <a:pt x="195208" y="68494"/>
                  <a:pt x="204712" y="76671"/>
                  <a:pt x="215757" y="82193"/>
                </a:cubicBezTo>
                <a:cubicBezTo>
                  <a:pt x="230498" y="89563"/>
                  <a:pt x="274507" y="99449"/>
                  <a:pt x="287676" y="102741"/>
                </a:cubicBezTo>
                <a:cubicBezTo>
                  <a:pt x="297950" y="109591"/>
                  <a:pt x="307214" y="118275"/>
                  <a:pt x="318498" y="123290"/>
                </a:cubicBezTo>
                <a:cubicBezTo>
                  <a:pt x="338291" y="132087"/>
                  <a:pt x="362121" y="131824"/>
                  <a:pt x="380143" y="143838"/>
                </a:cubicBezTo>
                <a:cubicBezTo>
                  <a:pt x="390417" y="150687"/>
                  <a:pt x="401324" y="156672"/>
                  <a:pt x="410966" y="164386"/>
                </a:cubicBezTo>
                <a:cubicBezTo>
                  <a:pt x="418530" y="170437"/>
                  <a:pt x="423208" y="179951"/>
                  <a:pt x="431514" y="184935"/>
                </a:cubicBezTo>
                <a:cubicBezTo>
                  <a:pt x="440801" y="190507"/>
                  <a:pt x="452063" y="191784"/>
                  <a:pt x="462337" y="195209"/>
                </a:cubicBezTo>
                <a:cubicBezTo>
                  <a:pt x="482885" y="208908"/>
                  <a:pt x="506520" y="218842"/>
                  <a:pt x="523982" y="236305"/>
                </a:cubicBezTo>
                <a:cubicBezTo>
                  <a:pt x="530831" y="243155"/>
                  <a:pt x="536224" y="251870"/>
                  <a:pt x="544530" y="256854"/>
                </a:cubicBezTo>
                <a:cubicBezTo>
                  <a:pt x="553816" y="262426"/>
                  <a:pt x="565078" y="263703"/>
                  <a:pt x="575352" y="267128"/>
                </a:cubicBezTo>
                <a:cubicBezTo>
                  <a:pt x="582202" y="273977"/>
                  <a:pt x="588337" y="281625"/>
                  <a:pt x="595901" y="287676"/>
                </a:cubicBezTo>
                <a:cubicBezTo>
                  <a:pt x="605543" y="295390"/>
                  <a:pt x="617992" y="299494"/>
                  <a:pt x="626723" y="308225"/>
                </a:cubicBezTo>
                <a:cubicBezTo>
                  <a:pt x="646639" y="328142"/>
                  <a:pt x="649189" y="344802"/>
                  <a:pt x="657546" y="369870"/>
                </a:cubicBezTo>
                <a:cubicBezTo>
                  <a:pt x="654121" y="393843"/>
                  <a:pt x="660272" y="421359"/>
                  <a:pt x="647271" y="441789"/>
                </a:cubicBezTo>
                <a:cubicBezTo>
                  <a:pt x="628248" y="471682"/>
                  <a:pt x="586413" y="482623"/>
                  <a:pt x="554804" y="493159"/>
                </a:cubicBezTo>
                <a:cubicBezTo>
                  <a:pt x="520109" y="516290"/>
                  <a:pt x="518312" y="520546"/>
                  <a:pt x="472611" y="534256"/>
                </a:cubicBezTo>
                <a:cubicBezTo>
                  <a:pt x="455885" y="539274"/>
                  <a:pt x="438181" y="540295"/>
                  <a:pt x="421240" y="544530"/>
                </a:cubicBezTo>
                <a:cubicBezTo>
                  <a:pt x="410734" y="547157"/>
                  <a:pt x="400692" y="551379"/>
                  <a:pt x="390418" y="554804"/>
                </a:cubicBezTo>
                <a:cubicBezTo>
                  <a:pt x="333841" y="611381"/>
                  <a:pt x="423968" y="525586"/>
                  <a:pt x="287676" y="616449"/>
                </a:cubicBezTo>
                <a:cubicBezTo>
                  <a:pt x="277402" y="623299"/>
                  <a:pt x="268137" y="631983"/>
                  <a:pt x="256853" y="636998"/>
                </a:cubicBezTo>
                <a:cubicBezTo>
                  <a:pt x="237060" y="645795"/>
                  <a:pt x="195209" y="657546"/>
                  <a:pt x="195209" y="657546"/>
                </a:cubicBezTo>
                <a:cubicBezTo>
                  <a:pt x="188359" y="667820"/>
                  <a:pt x="183391" y="679637"/>
                  <a:pt x="174660" y="688368"/>
                </a:cubicBezTo>
                <a:cubicBezTo>
                  <a:pt x="165929" y="697099"/>
                  <a:pt x="153480" y="701203"/>
                  <a:pt x="143838" y="708917"/>
                </a:cubicBezTo>
                <a:cubicBezTo>
                  <a:pt x="70650" y="767468"/>
                  <a:pt x="187319" y="686778"/>
                  <a:pt x="92467" y="750013"/>
                </a:cubicBezTo>
                <a:cubicBezTo>
                  <a:pt x="89042" y="760287"/>
                  <a:pt x="87453" y="771369"/>
                  <a:pt x="82193" y="780836"/>
                </a:cubicBezTo>
                <a:cubicBezTo>
                  <a:pt x="70200" y="802424"/>
                  <a:pt x="41096" y="842481"/>
                  <a:pt x="41096" y="842481"/>
                </a:cubicBezTo>
                <a:cubicBezTo>
                  <a:pt x="37671" y="852755"/>
                  <a:pt x="36394" y="864017"/>
                  <a:pt x="30822" y="873303"/>
                </a:cubicBezTo>
                <a:cubicBezTo>
                  <a:pt x="25838" y="881609"/>
                  <a:pt x="13675" y="884782"/>
                  <a:pt x="10274" y="893852"/>
                </a:cubicBezTo>
                <a:cubicBezTo>
                  <a:pt x="2960" y="913357"/>
                  <a:pt x="3425" y="934948"/>
                  <a:pt x="0" y="955496"/>
                </a:cubicBezTo>
                <a:cubicBezTo>
                  <a:pt x="3425" y="986319"/>
                  <a:pt x="-1654" y="1019337"/>
                  <a:pt x="10274" y="1047964"/>
                </a:cubicBezTo>
                <a:cubicBezTo>
                  <a:pt x="16860" y="1063770"/>
                  <a:pt x="39262" y="1066678"/>
                  <a:pt x="51370" y="1078786"/>
                </a:cubicBezTo>
                <a:cubicBezTo>
                  <a:pt x="97843" y="1125259"/>
                  <a:pt x="42737" y="1099882"/>
                  <a:pt x="102741" y="1119883"/>
                </a:cubicBezTo>
                <a:cubicBezTo>
                  <a:pt x="126714" y="1155842"/>
                  <a:pt x="133564" y="1174679"/>
                  <a:pt x="184934" y="1191802"/>
                </a:cubicBezTo>
                <a:lnTo>
                  <a:pt x="246579" y="1212350"/>
                </a:lnTo>
                <a:lnTo>
                  <a:pt x="277402" y="1222625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5F055E-227F-456D-A3DB-1DC9AD03B076}"/>
              </a:ext>
            </a:extLst>
          </p:cNvPr>
          <p:cNvSpPr txBox="1"/>
          <p:nvPr/>
        </p:nvSpPr>
        <p:spPr>
          <a:xfrm>
            <a:off x="750013" y="3798173"/>
            <a:ext cx="209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7C42AE3-E794-42C8-906A-57A1A069D9D3}"/>
              </a:ext>
            </a:extLst>
          </p:cNvPr>
          <p:cNvSpPr/>
          <p:nvPr/>
        </p:nvSpPr>
        <p:spPr>
          <a:xfrm>
            <a:off x="6986427" y="2712084"/>
            <a:ext cx="1931542" cy="946960"/>
          </a:xfrm>
          <a:custGeom>
            <a:avLst/>
            <a:gdLst>
              <a:gd name="connsiteX0" fmla="*/ 0 w 1931542"/>
              <a:gd name="connsiteY0" fmla="*/ 144132 h 946960"/>
              <a:gd name="connsiteX1" fmla="*/ 61645 w 1931542"/>
              <a:gd name="connsiteY1" fmla="*/ 154406 h 946960"/>
              <a:gd name="connsiteX2" fmla="*/ 113016 w 1931542"/>
              <a:gd name="connsiteY2" fmla="*/ 174954 h 946960"/>
              <a:gd name="connsiteX3" fmla="*/ 256854 w 1931542"/>
              <a:gd name="connsiteY3" fmla="*/ 164680 h 946960"/>
              <a:gd name="connsiteX4" fmla="*/ 287676 w 1931542"/>
              <a:gd name="connsiteY4" fmla="*/ 144132 h 946960"/>
              <a:gd name="connsiteX5" fmla="*/ 308225 w 1931542"/>
              <a:gd name="connsiteY5" fmla="*/ 123583 h 946960"/>
              <a:gd name="connsiteX6" fmla="*/ 339047 w 1931542"/>
              <a:gd name="connsiteY6" fmla="*/ 113309 h 946960"/>
              <a:gd name="connsiteX7" fmla="*/ 369870 w 1931542"/>
              <a:gd name="connsiteY7" fmla="*/ 82487 h 946960"/>
              <a:gd name="connsiteX8" fmla="*/ 410966 w 1931542"/>
              <a:gd name="connsiteY8" fmla="*/ 72213 h 946960"/>
              <a:gd name="connsiteX9" fmla="*/ 441789 w 1931542"/>
              <a:gd name="connsiteY9" fmla="*/ 61938 h 946960"/>
              <a:gd name="connsiteX10" fmla="*/ 780836 w 1931542"/>
              <a:gd name="connsiteY10" fmla="*/ 31116 h 946960"/>
              <a:gd name="connsiteX11" fmla="*/ 904126 w 1931542"/>
              <a:gd name="connsiteY11" fmla="*/ 20842 h 946960"/>
              <a:gd name="connsiteX12" fmla="*/ 1047964 w 1931542"/>
              <a:gd name="connsiteY12" fmla="*/ 294 h 946960"/>
              <a:gd name="connsiteX13" fmla="*/ 1253447 w 1931542"/>
              <a:gd name="connsiteY13" fmla="*/ 10568 h 946960"/>
              <a:gd name="connsiteX14" fmla="*/ 1284270 w 1931542"/>
              <a:gd name="connsiteY14" fmla="*/ 31116 h 946960"/>
              <a:gd name="connsiteX15" fmla="*/ 1345915 w 1931542"/>
              <a:gd name="connsiteY15" fmla="*/ 51664 h 946960"/>
              <a:gd name="connsiteX16" fmla="*/ 1407560 w 1931542"/>
              <a:gd name="connsiteY16" fmla="*/ 92761 h 946960"/>
              <a:gd name="connsiteX17" fmla="*/ 1500027 w 1931542"/>
              <a:gd name="connsiteY17" fmla="*/ 123583 h 946960"/>
              <a:gd name="connsiteX18" fmla="*/ 1530849 w 1931542"/>
              <a:gd name="connsiteY18" fmla="*/ 133858 h 946960"/>
              <a:gd name="connsiteX19" fmla="*/ 1561672 w 1931542"/>
              <a:gd name="connsiteY19" fmla="*/ 144132 h 946960"/>
              <a:gd name="connsiteX20" fmla="*/ 1613043 w 1931542"/>
              <a:gd name="connsiteY20" fmla="*/ 164680 h 946960"/>
              <a:gd name="connsiteX21" fmla="*/ 1684962 w 1931542"/>
              <a:gd name="connsiteY21" fmla="*/ 185228 h 946960"/>
              <a:gd name="connsiteX22" fmla="*/ 1746607 w 1931542"/>
              <a:gd name="connsiteY22" fmla="*/ 205777 h 946960"/>
              <a:gd name="connsiteX23" fmla="*/ 1808252 w 1931542"/>
              <a:gd name="connsiteY23" fmla="*/ 246873 h 946960"/>
              <a:gd name="connsiteX24" fmla="*/ 1828800 w 1931542"/>
              <a:gd name="connsiteY24" fmla="*/ 308518 h 946960"/>
              <a:gd name="connsiteX25" fmla="*/ 1869897 w 1931542"/>
              <a:gd name="connsiteY25" fmla="*/ 349615 h 946960"/>
              <a:gd name="connsiteX26" fmla="*/ 1900719 w 1931542"/>
              <a:gd name="connsiteY26" fmla="*/ 421534 h 946960"/>
              <a:gd name="connsiteX27" fmla="*/ 1921267 w 1931542"/>
              <a:gd name="connsiteY27" fmla="*/ 483179 h 946960"/>
              <a:gd name="connsiteX28" fmla="*/ 1931542 w 1931542"/>
              <a:gd name="connsiteY28" fmla="*/ 514001 h 946960"/>
              <a:gd name="connsiteX29" fmla="*/ 1921267 w 1931542"/>
              <a:gd name="connsiteY29" fmla="*/ 698936 h 946960"/>
              <a:gd name="connsiteX30" fmla="*/ 1869897 w 1931542"/>
              <a:gd name="connsiteY30" fmla="*/ 740033 h 946960"/>
              <a:gd name="connsiteX31" fmla="*/ 1808252 w 1931542"/>
              <a:gd name="connsiteY31" fmla="*/ 811952 h 946960"/>
              <a:gd name="connsiteX32" fmla="*/ 1777429 w 1931542"/>
              <a:gd name="connsiteY32" fmla="*/ 832500 h 946960"/>
              <a:gd name="connsiteX33" fmla="*/ 1756881 w 1931542"/>
              <a:gd name="connsiteY33" fmla="*/ 853049 h 946960"/>
              <a:gd name="connsiteX34" fmla="*/ 1746607 w 1931542"/>
              <a:gd name="connsiteY34" fmla="*/ 894145 h 946960"/>
              <a:gd name="connsiteX35" fmla="*/ 1695236 w 1931542"/>
              <a:gd name="connsiteY35" fmla="*/ 945516 h 946960"/>
              <a:gd name="connsiteX36" fmla="*/ 1664413 w 1931542"/>
              <a:gd name="connsiteY36" fmla="*/ 945516 h 94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931542" h="946960">
                <a:moveTo>
                  <a:pt x="0" y="144132"/>
                </a:moveTo>
                <a:cubicBezTo>
                  <a:pt x="20548" y="147557"/>
                  <a:pt x="41547" y="148925"/>
                  <a:pt x="61645" y="154406"/>
                </a:cubicBezTo>
                <a:cubicBezTo>
                  <a:pt x="79438" y="159259"/>
                  <a:pt x="94599" y="173985"/>
                  <a:pt x="113016" y="174954"/>
                </a:cubicBezTo>
                <a:cubicBezTo>
                  <a:pt x="161018" y="177480"/>
                  <a:pt x="208908" y="168105"/>
                  <a:pt x="256854" y="164680"/>
                </a:cubicBezTo>
                <a:cubicBezTo>
                  <a:pt x="267128" y="157831"/>
                  <a:pt x="278034" y="151846"/>
                  <a:pt x="287676" y="144132"/>
                </a:cubicBezTo>
                <a:cubicBezTo>
                  <a:pt x="295240" y="138081"/>
                  <a:pt x="299919" y="128567"/>
                  <a:pt x="308225" y="123583"/>
                </a:cubicBezTo>
                <a:cubicBezTo>
                  <a:pt x="317511" y="118011"/>
                  <a:pt x="328773" y="116734"/>
                  <a:pt x="339047" y="113309"/>
                </a:cubicBezTo>
                <a:cubicBezTo>
                  <a:pt x="349321" y="103035"/>
                  <a:pt x="357255" y="89696"/>
                  <a:pt x="369870" y="82487"/>
                </a:cubicBezTo>
                <a:cubicBezTo>
                  <a:pt x="382130" y="75481"/>
                  <a:pt x="397389" y="76092"/>
                  <a:pt x="410966" y="72213"/>
                </a:cubicBezTo>
                <a:cubicBezTo>
                  <a:pt x="421379" y="69238"/>
                  <a:pt x="431835" y="66204"/>
                  <a:pt x="441789" y="61938"/>
                </a:cubicBezTo>
                <a:cubicBezTo>
                  <a:pt x="595325" y="-3865"/>
                  <a:pt x="314735" y="47188"/>
                  <a:pt x="780836" y="31116"/>
                </a:cubicBezTo>
                <a:cubicBezTo>
                  <a:pt x="821933" y="27691"/>
                  <a:pt x="863159" y="25569"/>
                  <a:pt x="904126" y="20842"/>
                </a:cubicBezTo>
                <a:cubicBezTo>
                  <a:pt x="952240" y="15291"/>
                  <a:pt x="999552" y="1718"/>
                  <a:pt x="1047964" y="294"/>
                </a:cubicBezTo>
                <a:cubicBezTo>
                  <a:pt x="1116514" y="-1722"/>
                  <a:pt x="1184953" y="7143"/>
                  <a:pt x="1253447" y="10568"/>
                </a:cubicBezTo>
                <a:cubicBezTo>
                  <a:pt x="1263721" y="17417"/>
                  <a:pt x="1272986" y="26101"/>
                  <a:pt x="1284270" y="31116"/>
                </a:cubicBezTo>
                <a:cubicBezTo>
                  <a:pt x="1304063" y="39913"/>
                  <a:pt x="1345915" y="51664"/>
                  <a:pt x="1345915" y="51664"/>
                </a:cubicBezTo>
                <a:cubicBezTo>
                  <a:pt x="1366463" y="65363"/>
                  <a:pt x="1384131" y="84951"/>
                  <a:pt x="1407560" y="92761"/>
                </a:cubicBezTo>
                <a:lnTo>
                  <a:pt x="1500027" y="123583"/>
                </a:lnTo>
                <a:lnTo>
                  <a:pt x="1530849" y="133858"/>
                </a:lnTo>
                <a:cubicBezTo>
                  <a:pt x="1541123" y="137283"/>
                  <a:pt x="1551617" y="140110"/>
                  <a:pt x="1561672" y="144132"/>
                </a:cubicBezTo>
                <a:cubicBezTo>
                  <a:pt x="1578796" y="150981"/>
                  <a:pt x="1595775" y="158204"/>
                  <a:pt x="1613043" y="164680"/>
                </a:cubicBezTo>
                <a:cubicBezTo>
                  <a:pt x="1659088" y="181947"/>
                  <a:pt x="1630976" y="169032"/>
                  <a:pt x="1684962" y="185228"/>
                </a:cubicBezTo>
                <a:cubicBezTo>
                  <a:pt x="1705708" y="191452"/>
                  <a:pt x="1746607" y="205777"/>
                  <a:pt x="1746607" y="205777"/>
                </a:cubicBezTo>
                <a:cubicBezTo>
                  <a:pt x="1767155" y="219476"/>
                  <a:pt x="1800443" y="223444"/>
                  <a:pt x="1808252" y="246873"/>
                </a:cubicBezTo>
                <a:cubicBezTo>
                  <a:pt x="1815101" y="267421"/>
                  <a:pt x="1813484" y="293202"/>
                  <a:pt x="1828800" y="308518"/>
                </a:cubicBezTo>
                <a:lnTo>
                  <a:pt x="1869897" y="349615"/>
                </a:lnTo>
                <a:cubicBezTo>
                  <a:pt x="1897075" y="458330"/>
                  <a:pt x="1860175" y="330310"/>
                  <a:pt x="1900719" y="421534"/>
                </a:cubicBezTo>
                <a:cubicBezTo>
                  <a:pt x="1909516" y="441327"/>
                  <a:pt x="1914417" y="462631"/>
                  <a:pt x="1921267" y="483179"/>
                </a:cubicBezTo>
                <a:lnTo>
                  <a:pt x="1931542" y="514001"/>
                </a:lnTo>
                <a:cubicBezTo>
                  <a:pt x="1928117" y="575646"/>
                  <a:pt x="1930426" y="637879"/>
                  <a:pt x="1921267" y="698936"/>
                </a:cubicBezTo>
                <a:cubicBezTo>
                  <a:pt x="1919559" y="710324"/>
                  <a:pt x="1873634" y="736919"/>
                  <a:pt x="1869897" y="740033"/>
                </a:cubicBezTo>
                <a:cubicBezTo>
                  <a:pt x="1802786" y="795958"/>
                  <a:pt x="1876287" y="743917"/>
                  <a:pt x="1808252" y="811952"/>
                </a:cubicBezTo>
                <a:cubicBezTo>
                  <a:pt x="1799521" y="820683"/>
                  <a:pt x="1787071" y="824786"/>
                  <a:pt x="1777429" y="832500"/>
                </a:cubicBezTo>
                <a:cubicBezTo>
                  <a:pt x="1769865" y="838551"/>
                  <a:pt x="1763730" y="846199"/>
                  <a:pt x="1756881" y="853049"/>
                </a:cubicBezTo>
                <a:cubicBezTo>
                  <a:pt x="1753456" y="866748"/>
                  <a:pt x="1752169" y="881166"/>
                  <a:pt x="1746607" y="894145"/>
                </a:cubicBezTo>
                <a:cubicBezTo>
                  <a:pt x="1737474" y="915454"/>
                  <a:pt x="1718067" y="937906"/>
                  <a:pt x="1695236" y="945516"/>
                </a:cubicBezTo>
                <a:cubicBezTo>
                  <a:pt x="1685489" y="948765"/>
                  <a:pt x="1674687" y="945516"/>
                  <a:pt x="1664413" y="94551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631E97-9407-423F-98F1-6AFFAB8E75F5}"/>
              </a:ext>
            </a:extLst>
          </p:cNvPr>
          <p:cNvSpPr txBox="1"/>
          <p:nvPr/>
        </p:nvSpPr>
        <p:spPr>
          <a:xfrm>
            <a:off x="1332966" y="3798173"/>
            <a:ext cx="209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+ 31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F1FD896-0D1A-4698-ADAA-CFDDD5F62060}"/>
              </a:ext>
            </a:extLst>
          </p:cNvPr>
          <p:cNvSpPr/>
          <p:nvPr/>
        </p:nvSpPr>
        <p:spPr>
          <a:xfrm>
            <a:off x="8681663" y="3678148"/>
            <a:ext cx="852755" cy="1695236"/>
          </a:xfrm>
          <a:custGeom>
            <a:avLst/>
            <a:gdLst>
              <a:gd name="connsiteX0" fmla="*/ 0 w 852755"/>
              <a:gd name="connsiteY0" fmla="*/ 0 h 1695236"/>
              <a:gd name="connsiteX1" fmla="*/ 51371 w 852755"/>
              <a:gd name="connsiteY1" fmla="*/ 10274 h 1695236"/>
              <a:gd name="connsiteX2" fmla="*/ 102741 w 852755"/>
              <a:gd name="connsiteY2" fmla="*/ 61645 h 1695236"/>
              <a:gd name="connsiteX3" fmla="*/ 205483 w 852755"/>
              <a:gd name="connsiteY3" fmla="*/ 113016 h 1695236"/>
              <a:gd name="connsiteX4" fmla="*/ 226031 w 852755"/>
              <a:gd name="connsiteY4" fmla="*/ 143839 h 1695236"/>
              <a:gd name="connsiteX5" fmla="*/ 308225 w 852755"/>
              <a:gd name="connsiteY5" fmla="*/ 215758 h 1695236"/>
              <a:gd name="connsiteX6" fmla="*/ 318499 w 852755"/>
              <a:gd name="connsiteY6" fmla="*/ 246580 h 1695236"/>
              <a:gd name="connsiteX7" fmla="*/ 349321 w 852755"/>
              <a:gd name="connsiteY7" fmla="*/ 267128 h 1695236"/>
              <a:gd name="connsiteX8" fmla="*/ 390418 w 852755"/>
              <a:gd name="connsiteY8" fmla="*/ 297951 h 1695236"/>
              <a:gd name="connsiteX9" fmla="*/ 452063 w 852755"/>
              <a:gd name="connsiteY9" fmla="*/ 380144 h 1695236"/>
              <a:gd name="connsiteX10" fmla="*/ 482885 w 852755"/>
              <a:gd name="connsiteY10" fmla="*/ 400692 h 1695236"/>
              <a:gd name="connsiteX11" fmla="*/ 493159 w 852755"/>
              <a:gd name="connsiteY11" fmla="*/ 431515 h 1695236"/>
              <a:gd name="connsiteX12" fmla="*/ 534256 w 852755"/>
              <a:gd name="connsiteY12" fmla="*/ 472612 h 1695236"/>
              <a:gd name="connsiteX13" fmla="*/ 544530 w 852755"/>
              <a:gd name="connsiteY13" fmla="*/ 503434 h 1695236"/>
              <a:gd name="connsiteX14" fmla="*/ 565079 w 852755"/>
              <a:gd name="connsiteY14" fmla="*/ 554805 h 1695236"/>
              <a:gd name="connsiteX15" fmla="*/ 554804 w 852755"/>
              <a:gd name="connsiteY15" fmla="*/ 657546 h 1695236"/>
              <a:gd name="connsiteX16" fmla="*/ 503434 w 852755"/>
              <a:gd name="connsiteY16" fmla="*/ 698643 h 1695236"/>
              <a:gd name="connsiteX17" fmla="*/ 472611 w 852755"/>
              <a:gd name="connsiteY17" fmla="*/ 729465 h 1695236"/>
              <a:gd name="connsiteX18" fmla="*/ 441789 w 852755"/>
              <a:gd name="connsiteY18" fmla="*/ 750014 h 1695236"/>
              <a:gd name="connsiteX19" fmla="*/ 390418 w 852755"/>
              <a:gd name="connsiteY19" fmla="*/ 791110 h 1695236"/>
              <a:gd name="connsiteX20" fmla="*/ 369870 w 852755"/>
              <a:gd name="connsiteY20" fmla="*/ 821933 h 1695236"/>
              <a:gd name="connsiteX21" fmla="*/ 328773 w 852755"/>
              <a:gd name="connsiteY21" fmla="*/ 863030 h 1695236"/>
              <a:gd name="connsiteX22" fmla="*/ 287676 w 852755"/>
              <a:gd name="connsiteY22" fmla="*/ 924674 h 1695236"/>
              <a:gd name="connsiteX23" fmla="*/ 267128 w 852755"/>
              <a:gd name="connsiteY23" fmla="*/ 955497 h 1695236"/>
              <a:gd name="connsiteX24" fmla="*/ 236306 w 852755"/>
              <a:gd name="connsiteY24" fmla="*/ 976045 h 1695236"/>
              <a:gd name="connsiteX25" fmla="*/ 215757 w 852755"/>
              <a:gd name="connsiteY25" fmla="*/ 1058239 h 1695236"/>
              <a:gd name="connsiteX26" fmla="*/ 205483 w 852755"/>
              <a:gd name="connsiteY26" fmla="*/ 1089061 h 1695236"/>
              <a:gd name="connsiteX27" fmla="*/ 184935 w 852755"/>
              <a:gd name="connsiteY27" fmla="*/ 1171254 h 1695236"/>
              <a:gd name="connsiteX28" fmla="*/ 215757 w 852755"/>
              <a:gd name="connsiteY28" fmla="*/ 1376737 h 1695236"/>
              <a:gd name="connsiteX29" fmla="*/ 246580 w 852755"/>
              <a:gd name="connsiteY29" fmla="*/ 1407560 h 1695236"/>
              <a:gd name="connsiteX30" fmla="*/ 267128 w 852755"/>
              <a:gd name="connsiteY30" fmla="*/ 1438382 h 1695236"/>
              <a:gd name="connsiteX31" fmla="*/ 328773 w 852755"/>
              <a:gd name="connsiteY31" fmla="*/ 1458931 h 1695236"/>
              <a:gd name="connsiteX32" fmla="*/ 359595 w 852755"/>
              <a:gd name="connsiteY32" fmla="*/ 1479479 h 1695236"/>
              <a:gd name="connsiteX33" fmla="*/ 380144 w 852755"/>
              <a:gd name="connsiteY33" fmla="*/ 1500027 h 1695236"/>
              <a:gd name="connsiteX34" fmla="*/ 421240 w 852755"/>
              <a:gd name="connsiteY34" fmla="*/ 1510301 h 1695236"/>
              <a:gd name="connsiteX35" fmla="*/ 452063 w 852755"/>
              <a:gd name="connsiteY35" fmla="*/ 1520576 h 1695236"/>
              <a:gd name="connsiteX36" fmla="*/ 513708 w 852755"/>
              <a:gd name="connsiteY36" fmla="*/ 1571946 h 1695236"/>
              <a:gd name="connsiteX37" fmla="*/ 544530 w 852755"/>
              <a:gd name="connsiteY37" fmla="*/ 1582221 h 1695236"/>
              <a:gd name="connsiteX38" fmla="*/ 626724 w 852755"/>
              <a:gd name="connsiteY38" fmla="*/ 1602769 h 1695236"/>
              <a:gd name="connsiteX39" fmla="*/ 667820 w 852755"/>
              <a:gd name="connsiteY39" fmla="*/ 1623317 h 1695236"/>
              <a:gd name="connsiteX40" fmla="*/ 729465 w 852755"/>
              <a:gd name="connsiteY40" fmla="*/ 1643865 h 1695236"/>
              <a:gd name="connsiteX41" fmla="*/ 791110 w 852755"/>
              <a:gd name="connsiteY41" fmla="*/ 1674688 h 1695236"/>
              <a:gd name="connsiteX42" fmla="*/ 852755 w 852755"/>
              <a:gd name="connsiteY42" fmla="*/ 1695236 h 169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52755" h="1695236">
                <a:moveTo>
                  <a:pt x="0" y="0"/>
                </a:moveTo>
                <a:cubicBezTo>
                  <a:pt x="17124" y="3425"/>
                  <a:pt x="35020" y="4142"/>
                  <a:pt x="51371" y="10274"/>
                </a:cubicBezTo>
                <a:cubicBezTo>
                  <a:pt x="102740" y="29538"/>
                  <a:pt x="65071" y="28684"/>
                  <a:pt x="102741" y="61645"/>
                </a:cubicBezTo>
                <a:cubicBezTo>
                  <a:pt x="151671" y="104459"/>
                  <a:pt x="154415" y="100249"/>
                  <a:pt x="205483" y="113016"/>
                </a:cubicBezTo>
                <a:cubicBezTo>
                  <a:pt x="212332" y="123290"/>
                  <a:pt x="217900" y="134546"/>
                  <a:pt x="226031" y="143839"/>
                </a:cubicBezTo>
                <a:cubicBezTo>
                  <a:pt x="268100" y="191918"/>
                  <a:pt x="266448" y="187907"/>
                  <a:pt x="308225" y="215758"/>
                </a:cubicBezTo>
                <a:cubicBezTo>
                  <a:pt x="311650" y="226032"/>
                  <a:pt x="311734" y="238123"/>
                  <a:pt x="318499" y="246580"/>
                </a:cubicBezTo>
                <a:cubicBezTo>
                  <a:pt x="326213" y="256222"/>
                  <a:pt x="339273" y="259951"/>
                  <a:pt x="349321" y="267128"/>
                </a:cubicBezTo>
                <a:cubicBezTo>
                  <a:pt x="363255" y="277081"/>
                  <a:pt x="376719" y="287677"/>
                  <a:pt x="390418" y="297951"/>
                </a:cubicBezTo>
                <a:cubicBezTo>
                  <a:pt x="418325" y="381672"/>
                  <a:pt x="389814" y="344574"/>
                  <a:pt x="452063" y="380144"/>
                </a:cubicBezTo>
                <a:cubicBezTo>
                  <a:pt x="462784" y="386270"/>
                  <a:pt x="472611" y="393843"/>
                  <a:pt x="482885" y="400692"/>
                </a:cubicBezTo>
                <a:cubicBezTo>
                  <a:pt x="486310" y="410966"/>
                  <a:pt x="486864" y="422702"/>
                  <a:pt x="493159" y="431515"/>
                </a:cubicBezTo>
                <a:cubicBezTo>
                  <a:pt x="504419" y="447280"/>
                  <a:pt x="534256" y="472612"/>
                  <a:pt x="534256" y="472612"/>
                </a:cubicBezTo>
                <a:cubicBezTo>
                  <a:pt x="537681" y="482886"/>
                  <a:pt x="540727" y="493294"/>
                  <a:pt x="544530" y="503434"/>
                </a:cubicBezTo>
                <a:cubicBezTo>
                  <a:pt x="551006" y="520703"/>
                  <a:pt x="563852" y="536403"/>
                  <a:pt x="565079" y="554805"/>
                </a:cubicBezTo>
                <a:cubicBezTo>
                  <a:pt x="567368" y="589147"/>
                  <a:pt x="563152" y="624156"/>
                  <a:pt x="554804" y="657546"/>
                </a:cubicBezTo>
                <a:cubicBezTo>
                  <a:pt x="551657" y="670133"/>
                  <a:pt x="509005" y="694001"/>
                  <a:pt x="503434" y="698643"/>
                </a:cubicBezTo>
                <a:cubicBezTo>
                  <a:pt x="492272" y="707945"/>
                  <a:pt x="483773" y="720163"/>
                  <a:pt x="472611" y="729465"/>
                </a:cubicBezTo>
                <a:cubicBezTo>
                  <a:pt x="463125" y="737370"/>
                  <a:pt x="451431" y="742300"/>
                  <a:pt x="441789" y="750014"/>
                </a:cubicBezTo>
                <a:cubicBezTo>
                  <a:pt x="368601" y="808565"/>
                  <a:pt x="485270" y="727875"/>
                  <a:pt x="390418" y="791110"/>
                </a:cubicBezTo>
                <a:cubicBezTo>
                  <a:pt x="383569" y="801384"/>
                  <a:pt x="377906" y="812558"/>
                  <a:pt x="369870" y="821933"/>
                </a:cubicBezTo>
                <a:cubicBezTo>
                  <a:pt x="357262" y="836642"/>
                  <a:pt x="337437" y="845702"/>
                  <a:pt x="328773" y="863030"/>
                </a:cubicBezTo>
                <a:cubicBezTo>
                  <a:pt x="287353" y="945871"/>
                  <a:pt x="329516" y="872374"/>
                  <a:pt x="287676" y="924674"/>
                </a:cubicBezTo>
                <a:cubicBezTo>
                  <a:pt x="279962" y="934316"/>
                  <a:pt x="275859" y="946765"/>
                  <a:pt x="267128" y="955497"/>
                </a:cubicBezTo>
                <a:cubicBezTo>
                  <a:pt x="258397" y="964228"/>
                  <a:pt x="246580" y="969196"/>
                  <a:pt x="236306" y="976045"/>
                </a:cubicBezTo>
                <a:cubicBezTo>
                  <a:pt x="229456" y="1003443"/>
                  <a:pt x="224688" y="1031447"/>
                  <a:pt x="215757" y="1058239"/>
                </a:cubicBezTo>
                <a:cubicBezTo>
                  <a:pt x="212332" y="1068513"/>
                  <a:pt x="208332" y="1078613"/>
                  <a:pt x="205483" y="1089061"/>
                </a:cubicBezTo>
                <a:cubicBezTo>
                  <a:pt x="198052" y="1116307"/>
                  <a:pt x="184935" y="1171254"/>
                  <a:pt x="184935" y="1171254"/>
                </a:cubicBezTo>
                <a:cubicBezTo>
                  <a:pt x="189520" y="1244618"/>
                  <a:pt x="172509" y="1316191"/>
                  <a:pt x="215757" y="1376737"/>
                </a:cubicBezTo>
                <a:cubicBezTo>
                  <a:pt x="224202" y="1388561"/>
                  <a:pt x="237278" y="1396398"/>
                  <a:pt x="246580" y="1407560"/>
                </a:cubicBezTo>
                <a:cubicBezTo>
                  <a:pt x="254485" y="1417046"/>
                  <a:pt x="256657" y="1431838"/>
                  <a:pt x="267128" y="1438382"/>
                </a:cubicBezTo>
                <a:cubicBezTo>
                  <a:pt x="285496" y="1449862"/>
                  <a:pt x="310751" y="1446916"/>
                  <a:pt x="328773" y="1458931"/>
                </a:cubicBezTo>
                <a:cubicBezTo>
                  <a:pt x="339047" y="1465780"/>
                  <a:pt x="349953" y="1471765"/>
                  <a:pt x="359595" y="1479479"/>
                </a:cubicBezTo>
                <a:cubicBezTo>
                  <a:pt x="367159" y="1485530"/>
                  <a:pt x="371480" y="1495695"/>
                  <a:pt x="380144" y="1500027"/>
                </a:cubicBezTo>
                <a:cubicBezTo>
                  <a:pt x="392774" y="1506342"/>
                  <a:pt x="407663" y="1506422"/>
                  <a:pt x="421240" y="1510301"/>
                </a:cubicBezTo>
                <a:cubicBezTo>
                  <a:pt x="431653" y="1513276"/>
                  <a:pt x="442376" y="1515733"/>
                  <a:pt x="452063" y="1520576"/>
                </a:cubicBezTo>
                <a:cubicBezTo>
                  <a:pt x="519286" y="1554188"/>
                  <a:pt x="445546" y="1526504"/>
                  <a:pt x="513708" y="1571946"/>
                </a:cubicBezTo>
                <a:cubicBezTo>
                  <a:pt x="522719" y="1577953"/>
                  <a:pt x="534082" y="1579371"/>
                  <a:pt x="544530" y="1582221"/>
                </a:cubicBezTo>
                <a:cubicBezTo>
                  <a:pt x="571776" y="1589652"/>
                  <a:pt x="599326" y="1595920"/>
                  <a:pt x="626724" y="1602769"/>
                </a:cubicBezTo>
                <a:cubicBezTo>
                  <a:pt x="640423" y="1609618"/>
                  <a:pt x="653600" y="1617629"/>
                  <a:pt x="667820" y="1623317"/>
                </a:cubicBezTo>
                <a:cubicBezTo>
                  <a:pt x="687931" y="1631361"/>
                  <a:pt x="729465" y="1643865"/>
                  <a:pt x="729465" y="1643865"/>
                </a:cubicBezTo>
                <a:cubicBezTo>
                  <a:pt x="762472" y="1676873"/>
                  <a:pt x="737009" y="1658458"/>
                  <a:pt x="791110" y="1674688"/>
                </a:cubicBezTo>
                <a:cubicBezTo>
                  <a:pt x="811856" y="1680912"/>
                  <a:pt x="852755" y="1695236"/>
                  <a:pt x="852755" y="169523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CB57C1-59A3-4269-9080-0615C5C28BF6}"/>
              </a:ext>
            </a:extLst>
          </p:cNvPr>
          <p:cNvSpPr txBox="1"/>
          <p:nvPr/>
        </p:nvSpPr>
        <p:spPr>
          <a:xfrm>
            <a:off x="2220673" y="3794908"/>
            <a:ext cx="209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8767969-444E-49B0-8CCA-A0CE2F7A2463}"/>
              </a:ext>
            </a:extLst>
          </p:cNvPr>
          <p:cNvSpPr txBox="1"/>
          <p:nvPr/>
        </p:nvSpPr>
        <p:spPr>
          <a:xfrm>
            <a:off x="3178281" y="3801438"/>
            <a:ext cx="209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BFA605-BBAB-4EF2-94E7-63A8EC346699}"/>
              </a:ext>
            </a:extLst>
          </p:cNvPr>
          <p:cNvSpPr txBox="1"/>
          <p:nvPr/>
        </p:nvSpPr>
        <p:spPr>
          <a:xfrm>
            <a:off x="678094" y="4386213"/>
            <a:ext cx="4962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xén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tóc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93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FACCA5E-50E2-4B93-B5DB-2916102381C8}"/>
              </a:ext>
            </a:extLst>
          </p:cNvPr>
          <p:cNvSpPr/>
          <p:nvPr/>
        </p:nvSpPr>
        <p:spPr>
          <a:xfrm>
            <a:off x="6616557" y="1684962"/>
            <a:ext cx="585627" cy="1232899"/>
          </a:xfrm>
          <a:custGeom>
            <a:avLst/>
            <a:gdLst>
              <a:gd name="connsiteX0" fmla="*/ 0 w 585627"/>
              <a:gd name="connsiteY0" fmla="*/ 0 h 1232899"/>
              <a:gd name="connsiteX1" fmla="*/ 133564 w 585627"/>
              <a:gd name="connsiteY1" fmla="*/ 10274 h 1232899"/>
              <a:gd name="connsiteX2" fmla="*/ 154113 w 585627"/>
              <a:gd name="connsiteY2" fmla="*/ 30822 h 1232899"/>
              <a:gd name="connsiteX3" fmla="*/ 184935 w 585627"/>
              <a:gd name="connsiteY3" fmla="*/ 51371 h 1232899"/>
              <a:gd name="connsiteX4" fmla="*/ 215758 w 585627"/>
              <a:gd name="connsiteY4" fmla="*/ 61645 h 1232899"/>
              <a:gd name="connsiteX5" fmla="*/ 256854 w 585627"/>
              <a:gd name="connsiteY5" fmla="*/ 82193 h 1232899"/>
              <a:gd name="connsiteX6" fmla="*/ 297951 w 585627"/>
              <a:gd name="connsiteY6" fmla="*/ 92467 h 1232899"/>
              <a:gd name="connsiteX7" fmla="*/ 359596 w 585627"/>
              <a:gd name="connsiteY7" fmla="*/ 113016 h 1232899"/>
              <a:gd name="connsiteX8" fmla="*/ 390418 w 585627"/>
              <a:gd name="connsiteY8" fmla="*/ 123290 h 1232899"/>
              <a:gd name="connsiteX9" fmla="*/ 462337 w 585627"/>
              <a:gd name="connsiteY9" fmla="*/ 195209 h 1232899"/>
              <a:gd name="connsiteX10" fmla="*/ 482886 w 585627"/>
              <a:gd name="connsiteY10" fmla="*/ 215757 h 1232899"/>
              <a:gd name="connsiteX11" fmla="*/ 513708 w 585627"/>
              <a:gd name="connsiteY11" fmla="*/ 226031 h 1232899"/>
              <a:gd name="connsiteX12" fmla="*/ 534256 w 585627"/>
              <a:gd name="connsiteY12" fmla="*/ 246580 h 1232899"/>
              <a:gd name="connsiteX13" fmla="*/ 575353 w 585627"/>
              <a:gd name="connsiteY13" fmla="*/ 267128 h 1232899"/>
              <a:gd name="connsiteX14" fmla="*/ 585627 w 585627"/>
              <a:gd name="connsiteY14" fmla="*/ 297950 h 1232899"/>
              <a:gd name="connsiteX15" fmla="*/ 554805 w 585627"/>
              <a:gd name="connsiteY15" fmla="*/ 390418 h 1232899"/>
              <a:gd name="connsiteX16" fmla="*/ 482886 w 585627"/>
              <a:gd name="connsiteY16" fmla="*/ 400692 h 1232899"/>
              <a:gd name="connsiteX17" fmla="*/ 462337 w 585627"/>
              <a:gd name="connsiteY17" fmla="*/ 421240 h 1232899"/>
              <a:gd name="connsiteX18" fmla="*/ 441789 w 585627"/>
              <a:gd name="connsiteY18" fmla="*/ 452063 h 1232899"/>
              <a:gd name="connsiteX19" fmla="*/ 359596 w 585627"/>
              <a:gd name="connsiteY19" fmla="*/ 493159 h 1232899"/>
              <a:gd name="connsiteX20" fmla="*/ 339047 w 585627"/>
              <a:gd name="connsiteY20" fmla="*/ 523982 h 1232899"/>
              <a:gd name="connsiteX21" fmla="*/ 267128 w 585627"/>
              <a:gd name="connsiteY21" fmla="*/ 544530 h 1232899"/>
              <a:gd name="connsiteX22" fmla="*/ 236306 w 585627"/>
              <a:gd name="connsiteY22" fmla="*/ 565078 h 1232899"/>
              <a:gd name="connsiteX23" fmla="*/ 195209 w 585627"/>
              <a:gd name="connsiteY23" fmla="*/ 575353 h 1232899"/>
              <a:gd name="connsiteX24" fmla="*/ 113016 w 585627"/>
              <a:gd name="connsiteY24" fmla="*/ 606175 h 1232899"/>
              <a:gd name="connsiteX25" fmla="*/ 71919 w 585627"/>
              <a:gd name="connsiteY25" fmla="*/ 667820 h 1232899"/>
              <a:gd name="connsiteX26" fmla="*/ 51371 w 585627"/>
              <a:gd name="connsiteY26" fmla="*/ 698642 h 1232899"/>
              <a:gd name="connsiteX27" fmla="*/ 30823 w 585627"/>
              <a:gd name="connsiteY27" fmla="*/ 719191 h 1232899"/>
              <a:gd name="connsiteX28" fmla="*/ 20549 w 585627"/>
              <a:gd name="connsiteY28" fmla="*/ 1037690 h 1232899"/>
              <a:gd name="connsiteX29" fmla="*/ 51371 w 585627"/>
              <a:gd name="connsiteY29" fmla="*/ 1109609 h 1232899"/>
              <a:gd name="connsiteX30" fmla="*/ 92468 w 585627"/>
              <a:gd name="connsiteY30" fmla="*/ 1119883 h 1232899"/>
              <a:gd name="connsiteX31" fmla="*/ 154113 w 585627"/>
              <a:gd name="connsiteY31" fmla="*/ 1160980 h 1232899"/>
              <a:gd name="connsiteX32" fmla="*/ 236306 w 585627"/>
              <a:gd name="connsiteY32" fmla="*/ 1191802 h 1232899"/>
              <a:gd name="connsiteX33" fmla="*/ 267128 w 585627"/>
              <a:gd name="connsiteY33" fmla="*/ 1212350 h 1232899"/>
              <a:gd name="connsiteX34" fmla="*/ 308225 w 585627"/>
              <a:gd name="connsiteY34" fmla="*/ 1232899 h 123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5627" h="1232899">
                <a:moveTo>
                  <a:pt x="0" y="0"/>
                </a:moveTo>
                <a:cubicBezTo>
                  <a:pt x="44521" y="3425"/>
                  <a:pt x="89778" y="1517"/>
                  <a:pt x="133564" y="10274"/>
                </a:cubicBezTo>
                <a:cubicBezTo>
                  <a:pt x="143063" y="12174"/>
                  <a:pt x="146549" y="24771"/>
                  <a:pt x="154113" y="30822"/>
                </a:cubicBezTo>
                <a:cubicBezTo>
                  <a:pt x="163755" y="38536"/>
                  <a:pt x="173891" y="45849"/>
                  <a:pt x="184935" y="51371"/>
                </a:cubicBezTo>
                <a:cubicBezTo>
                  <a:pt x="194622" y="56214"/>
                  <a:pt x="205804" y="57379"/>
                  <a:pt x="215758" y="61645"/>
                </a:cubicBezTo>
                <a:cubicBezTo>
                  <a:pt x="229835" y="67678"/>
                  <a:pt x="242514" y="76815"/>
                  <a:pt x="256854" y="82193"/>
                </a:cubicBezTo>
                <a:cubicBezTo>
                  <a:pt x="270076" y="87151"/>
                  <a:pt x="284426" y="88409"/>
                  <a:pt x="297951" y="92467"/>
                </a:cubicBezTo>
                <a:cubicBezTo>
                  <a:pt x="318697" y="98691"/>
                  <a:pt x="339048" y="106166"/>
                  <a:pt x="359596" y="113016"/>
                </a:cubicBezTo>
                <a:lnTo>
                  <a:pt x="390418" y="123290"/>
                </a:lnTo>
                <a:lnTo>
                  <a:pt x="462337" y="195209"/>
                </a:lnTo>
                <a:cubicBezTo>
                  <a:pt x="469187" y="202059"/>
                  <a:pt x="473696" y="212694"/>
                  <a:pt x="482886" y="215757"/>
                </a:cubicBezTo>
                <a:lnTo>
                  <a:pt x="513708" y="226031"/>
                </a:lnTo>
                <a:cubicBezTo>
                  <a:pt x="520557" y="232881"/>
                  <a:pt x="526196" y="241207"/>
                  <a:pt x="534256" y="246580"/>
                </a:cubicBezTo>
                <a:cubicBezTo>
                  <a:pt x="547000" y="255076"/>
                  <a:pt x="564523" y="256298"/>
                  <a:pt x="575353" y="267128"/>
                </a:cubicBezTo>
                <a:cubicBezTo>
                  <a:pt x="583011" y="274786"/>
                  <a:pt x="582202" y="287676"/>
                  <a:pt x="585627" y="297950"/>
                </a:cubicBezTo>
                <a:cubicBezTo>
                  <a:pt x="583614" y="310031"/>
                  <a:pt x="580808" y="378861"/>
                  <a:pt x="554805" y="390418"/>
                </a:cubicBezTo>
                <a:cubicBezTo>
                  <a:pt x="532676" y="400253"/>
                  <a:pt x="506859" y="397267"/>
                  <a:pt x="482886" y="400692"/>
                </a:cubicBezTo>
                <a:cubicBezTo>
                  <a:pt x="476036" y="407541"/>
                  <a:pt x="468388" y="413676"/>
                  <a:pt x="462337" y="421240"/>
                </a:cubicBezTo>
                <a:cubicBezTo>
                  <a:pt x="454623" y="430882"/>
                  <a:pt x="451164" y="444027"/>
                  <a:pt x="441789" y="452063"/>
                </a:cubicBezTo>
                <a:cubicBezTo>
                  <a:pt x="410910" y="478531"/>
                  <a:pt x="393213" y="481953"/>
                  <a:pt x="359596" y="493159"/>
                </a:cubicBezTo>
                <a:cubicBezTo>
                  <a:pt x="352746" y="503433"/>
                  <a:pt x="348689" y="516268"/>
                  <a:pt x="339047" y="523982"/>
                </a:cubicBezTo>
                <a:cubicBezTo>
                  <a:pt x="332347" y="529342"/>
                  <a:pt x="269813" y="543859"/>
                  <a:pt x="267128" y="544530"/>
                </a:cubicBezTo>
                <a:cubicBezTo>
                  <a:pt x="256854" y="551379"/>
                  <a:pt x="247655" y="560214"/>
                  <a:pt x="236306" y="565078"/>
                </a:cubicBezTo>
                <a:cubicBezTo>
                  <a:pt x="223327" y="570640"/>
                  <a:pt x="208786" y="571474"/>
                  <a:pt x="195209" y="575353"/>
                </a:cubicBezTo>
                <a:cubicBezTo>
                  <a:pt x="167022" y="583407"/>
                  <a:pt x="140159" y="595318"/>
                  <a:pt x="113016" y="606175"/>
                </a:cubicBezTo>
                <a:lnTo>
                  <a:pt x="71919" y="667820"/>
                </a:lnTo>
                <a:cubicBezTo>
                  <a:pt x="65070" y="678094"/>
                  <a:pt x="60102" y="689911"/>
                  <a:pt x="51371" y="698642"/>
                </a:cubicBezTo>
                <a:lnTo>
                  <a:pt x="30823" y="719191"/>
                </a:lnTo>
                <a:cubicBezTo>
                  <a:pt x="-15259" y="857432"/>
                  <a:pt x="3220" y="777759"/>
                  <a:pt x="20549" y="1037690"/>
                </a:cubicBezTo>
                <a:cubicBezTo>
                  <a:pt x="22282" y="1063685"/>
                  <a:pt x="24267" y="1096057"/>
                  <a:pt x="51371" y="1109609"/>
                </a:cubicBezTo>
                <a:cubicBezTo>
                  <a:pt x="64001" y="1115924"/>
                  <a:pt x="78769" y="1116458"/>
                  <a:pt x="92468" y="1119883"/>
                </a:cubicBezTo>
                <a:cubicBezTo>
                  <a:pt x="113016" y="1133582"/>
                  <a:pt x="130684" y="1153170"/>
                  <a:pt x="154113" y="1160980"/>
                </a:cubicBezTo>
                <a:cubicBezTo>
                  <a:pt x="180788" y="1169872"/>
                  <a:pt x="211737" y="1179518"/>
                  <a:pt x="236306" y="1191802"/>
                </a:cubicBezTo>
                <a:cubicBezTo>
                  <a:pt x="247350" y="1197324"/>
                  <a:pt x="256084" y="1206828"/>
                  <a:pt x="267128" y="1212350"/>
                </a:cubicBezTo>
                <a:cubicBezTo>
                  <a:pt x="314351" y="1235962"/>
                  <a:pt x="285014" y="1209688"/>
                  <a:pt x="308225" y="1232899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219B45-2459-4D36-B651-EFF6416A9CD5}"/>
              </a:ext>
            </a:extLst>
          </p:cNvPr>
          <p:cNvSpPr txBox="1"/>
          <p:nvPr/>
        </p:nvSpPr>
        <p:spPr>
          <a:xfrm>
            <a:off x="750013" y="5229652"/>
            <a:ext cx="209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9273479-3DD1-4C19-8507-35F4BCD8E606}"/>
              </a:ext>
            </a:extLst>
          </p:cNvPr>
          <p:cNvSpPr/>
          <p:nvPr/>
        </p:nvSpPr>
        <p:spPr>
          <a:xfrm>
            <a:off x="6606283" y="2958957"/>
            <a:ext cx="791110" cy="873304"/>
          </a:xfrm>
          <a:custGeom>
            <a:avLst/>
            <a:gdLst>
              <a:gd name="connsiteX0" fmla="*/ 287677 w 791110"/>
              <a:gd name="connsiteY0" fmla="*/ 0 h 873304"/>
              <a:gd name="connsiteX1" fmla="*/ 236306 w 791110"/>
              <a:gd name="connsiteY1" fmla="*/ 20549 h 873304"/>
              <a:gd name="connsiteX2" fmla="*/ 133564 w 791110"/>
              <a:gd name="connsiteY2" fmla="*/ 51371 h 873304"/>
              <a:gd name="connsiteX3" fmla="*/ 92468 w 791110"/>
              <a:gd name="connsiteY3" fmla="*/ 71919 h 873304"/>
              <a:gd name="connsiteX4" fmla="*/ 41097 w 791110"/>
              <a:gd name="connsiteY4" fmla="*/ 102742 h 873304"/>
              <a:gd name="connsiteX5" fmla="*/ 20548 w 791110"/>
              <a:gd name="connsiteY5" fmla="*/ 123290 h 873304"/>
              <a:gd name="connsiteX6" fmla="*/ 10274 w 791110"/>
              <a:gd name="connsiteY6" fmla="*/ 154113 h 873304"/>
              <a:gd name="connsiteX7" fmla="*/ 0 w 791110"/>
              <a:gd name="connsiteY7" fmla="*/ 359596 h 873304"/>
              <a:gd name="connsiteX8" fmla="*/ 10274 w 791110"/>
              <a:gd name="connsiteY8" fmla="*/ 503434 h 873304"/>
              <a:gd name="connsiteX9" fmla="*/ 71919 w 791110"/>
              <a:gd name="connsiteY9" fmla="*/ 585627 h 873304"/>
              <a:gd name="connsiteX10" fmla="*/ 92468 w 791110"/>
              <a:gd name="connsiteY10" fmla="*/ 606176 h 873304"/>
              <a:gd name="connsiteX11" fmla="*/ 164387 w 791110"/>
              <a:gd name="connsiteY11" fmla="*/ 657546 h 873304"/>
              <a:gd name="connsiteX12" fmla="*/ 215757 w 791110"/>
              <a:gd name="connsiteY12" fmla="*/ 708917 h 873304"/>
              <a:gd name="connsiteX13" fmla="*/ 267128 w 791110"/>
              <a:gd name="connsiteY13" fmla="*/ 739740 h 873304"/>
              <a:gd name="connsiteX14" fmla="*/ 287677 w 791110"/>
              <a:gd name="connsiteY14" fmla="*/ 760288 h 873304"/>
              <a:gd name="connsiteX15" fmla="*/ 339047 w 791110"/>
              <a:gd name="connsiteY15" fmla="*/ 770562 h 873304"/>
              <a:gd name="connsiteX16" fmla="*/ 369870 w 791110"/>
              <a:gd name="connsiteY16" fmla="*/ 780836 h 873304"/>
              <a:gd name="connsiteX17" fmla="*/ 431515 w 791110"/>
              <a:gd name="connsiteY17" fmla="*/ 791110 h 873304"/>
              <a:gd name="connsiteX18" fmla="*/ 493160 w 791110"/>
              <a:gd name="connsiteY18" fmla="*/ 811659 h 873304"/>
              <a:gd name="connsiteX19" fmla="*/ 657546 w 791110"/>
              <a:gd name="connsiteY19" fmla="*/ 832207 h 873304"/>
              <a:gd name="connsiteX20" fmla="*/ 739739 w 791110"/>
              <a:gd name="connsiteY20" fmla="*/ 852755 h 873304"/>
              <a:gd name="connsiteX21" fmla="*/ 791110 w 791110"/>
              <a:gd name="connsiteY21" fmla="*/ 873304 h 87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1110" h="873304">
                <a:moveTo>
                  <a:pt x="287677" y="0"/>
                </a:moveTo>
                <a:cubicBezTo>
                  <a:pt x="270553" y="6850"/>
                  <a:pt x="253802" y="14717"/>
                  <a:pt x="236306" y="20549"/>
                </a:cubicBezTo>
                <a:cubicBezTo>
                  <a:pt x="192060" y="35298"/>
                  <a:pt x="181202" y="27552"/>
                  <a:pt x="133564" y="51371"/>
                </a:cubicBezTo>
                <a:cubicBezTo>
                  <a:pt x="119865" y="58220"/>
                  <a:pt x="105211" y="63423"/>
                  <a:pt x="92468" y="71919"/>
                </a:cubicBezTo>
                <a:cubicBezTo>
                  <a:pt x="36055" y="109528"/>
                  <a:pt x="112642" y="78894"/>
                  <a:pt x="41097" y="102742"/>
                </a:cubicBezTo>
                <a:cubicBezTo>
                  <a:pt x="34247" y="109591"/>
                  <a:pt x="25532" y="114984"/>
                  <a:pt x="20548" y="123290"/>
                </a:cubicBezTo>
                <a:cubicBezTo>
                  <a:pt x="14976" y="132577"/>
                  <a:pt x="11212" y="143324"/>
                  <a:pt x="10274" y="154113"/>
                </a:cubicBezTo>
                <a:cubicBezTo>
                  <a:pt x="4333" y="222435"/>
                  <a:pt x="3425" y="291102"/>
                  <a:pt x="0" y="359596"/>
                </a:cubicBezTo>
                <a:cubicBezTo>
                  <a:pt x="3425" y="407542"/>
                  <a:pt x="4658" y="455695"/>
                  <a:pt x="10274" y="503434"/>
                </a:cubicBezTo>
                <a:cubicBezTo>
                  <a:pt x="15056" y="544080"/>
                  <a:pt x="42295" y="556003"/>
                  <a:pt x="71919" y="585627"/>
                </a:cubicBezTo>
                <a:cubicBezTo>
                  <a:pt x="78769" y="592477"/>
                  <a:pt x="84408" y="600803"/>
                  <a:pt x="92468" y="606176"/>
                </a:cubicBezTo>
                <a:cubicBezTo>
                  <a:pt x="137538" y="636222"/>
                  <a:pt x="113412" y="619315"/>
                  <a:pt x="164387" y="657546"/>
                </a:cubicBezTo>
                <a:cubicBezTo>
                  <a:pt x="199611" y="710383"/>
                  <a:pt x="166835" y="669780"/>
                  <a:pt x="215757" y="708917"/>
                </a:cubicBezTo>
                <a:cubicBezTo>
                  <a:pt x="256052" y="741152"/>
                  <a:pt x="213602" y="721896"/>
                  <a:pt x="267128" y="739740"/>
                </a:cubicBezTo>
                <a:cubicBezTo>
                  <a:pt x="273978" y="746589"/>
                  <a:pt x="278774" y="756472"/>
                  <a:pt x="287677" y="760288"/>
                </a:cubicBezTo>
                <a:cubicBezTo>
                  <a:pt x="303728" y="767167"/>
                  <a:pt x="322106" y="766327"/>
                  <a:pt x="339047" y="770562"/>
                </a:cubicBezTo>
                <a:cubicBezTo>
                  <a:pt x="349554" y="773189"/>
                  <a:pt x="359298" y="778487"/>
                  <a:pt x="369870" y="780836"/>
                </a:cubicBezTo>
                <a:cubicBezTo>
                  <a:pt x="390206" y="785355"/>
                  <a:pt x="410967" y="787685"/>
                  <a:pt x="431515" y="791110"/>
                </a:cubicBezTo>
                <a:lnTo>
                  <a:pt x="493160" y="811659"/>
                </a:lnTo>
                <a:cubicBezTo>
                  <a:pt x="566341" y="836053"/>
                  <a:pt x="513193" y="821103"/>
                  <a:pt x="657546" y="832207"/>
                </a:cubicBezTo>
                <a:cubicBezTo>
                  <a:pt x="712629" y="850567"/>
                  <a:pt x="665344" y="836222"/>
                  <a:pt x="739739" y="852755"/>
                </a:cubicBezTo>
                <a:cubicBezTo>
                  <a:pt x="783898" y="862569"/>
                  <a:pt x="771412" y="853606"/>
                  <a:pt x="791110" y="873304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2EB426-2D8F-4AEC-8E16-B7F9206B75E5}"/>
              </a:ext>
            </a:extLst>
          </p:cNvPr>
          <p:cNvSpPr txBox="1"/>
          <p:nvPr/>
        </p:nvSpPr>
        <p:spPr>
          <a:xfrm>
            <a:off x="1332965" y="5229652"/>
            <a:ext cx="209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+ 15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D797FBF-6298-4405-90B0-014BBCC7BFDE}"/>
              </a:ext>
            </a:extLst>
          </p:cNvPr>
          <p:cNvSpPr/>
          <p:nvPr/>
        </p:nvSpPr>
        <p:spPr>
          <a:xfrm>
            <a:off x="7366571" y="3821987"/>
            <a:ext cx="493159" cy="1202076"/>
          </a:xfrm>
          <a:custGeom>
            <a:avLst/>
            <a:gdLst>
              <a:gd name="connsiteX0" fmla="*/ 71919 w 493159"/>
              <a:gd name="connsiteY0" fmla="*/ 0 h 1202076"/>
              <a:gd name="connsiteX1" fmla="*/ 123290 w 493159"/>
              <a:gd name="connsiteY1" fmla="*/ 41096 h 1202076"/>
              <a:gd name="connsiteX2" fmla="*/ 174660 w 493159"/>
              <a:gd name="connsiteY2" fmla="*/ 102741 h 1202076"/>
              <a:gd name="connsiteX3" fmla="*/ 215757 w 493159"/>
              <a:gd name="connsiteY3" fmla="*/ 113015 h 1202076"/>
              <a:gd name="connsiteX4" fmla="*/ 246580 w 493159"/>
              <a:gd name="connsiteY4" fmla="*/ 123289 h 1202076"/>
              <a:gd name="connsiteX5" fmla="*/ 287676 w 493159"/>
              <a:gd name="connsiteY5" fmla="*/ 133564 h 1202076"/>
              <a:gd name="connsiteX6" fmla="*/ 328773 w 493159"/>
              <a:gd name="connsiteY6" fmla="*/ 154112 h 1202076"/>
              <a:gd name="connsiteX7" fmla="*/ 349321 w 493159"/>
              <a:gd name="connsiteY7" fmla="*/ 184934 h 1202076"/>
              <a:gd name="connsiteX8" fmla="*/ 359595 w 493159"/>
              <a:gd name="connsiteY8" fmla="*/ 215757 h 1202076"/>
              <a:gd name="connsiteX9" fmla="*/ 369869 w 493159"/>
              <a:gd name="connsiteY9" fmla="*/ 256853 h 1202076"/>
              <a:gd name="connsiteX10" fmla="*/ 390418 w 493159"/>
              <a:gd name="connsiteY10" fmla="*/ 277402 h 1202076"/>
              <a:gd name="connsiteX11" fmla="*/ 410966 w 493159"/>
              <a:gd name="connsiteY11" fmla="*/ 339047 h 1202076"/>
              <a:gd name="connsiteX12" fmla="*/ 421240 w 493159"/>
              <a:gd name="connsiteY12" fmla="*/ 390417 h 1202076"/>
              <a:gd name="connsiteX13" fmla="*/ 452063 w 493159"/>
              <a:gd name="connsiteY13" fmla="*/ 482885 h 1202076"/>
              <a:gd name="connsiteX14" fmla="*/ 472611 w 493159"/>
              <a:gd name="connsiteY14" fmla="*/ 585626 h 1202076"/>
              <a:gd name="connsiteX15" fmla="*/ 493159 w 493159"/>
              <a:gd name="connsiteY15" fmla="*/ 606175 h 1202076"/>
              <a:gd name="connsiteX16" fmla="*/ 482885 w 493159"/>
              <a:gd name="connsiteY16" fmla="*/ 770561 h 1202076"/>
              <a:gd name="connsiteX17" fmla="*/ 452063 w 493159"/>
              <a:gd name="connsiteY17" fmla="*/ 801384 h 1202076"/>
              <a:gd name="connsiteX18" fmla="*/ 431514 w 493159"/>
              <a:gd name="connsiteY18" fmla="*/ 863029 h 1202076"/>
              <a:gd name="connsiteX19" fmla="*/ 410966 w 493159"/>
              <a:gd name="connsiteY19" fmla="*/ 914400 h 1202076"/>
              <a:gd name="connsiteX20" fmla="*/ 359595 w 493159"/>
              <a:gd name="connsiteY20" fmla="*/ 965770 h 1202076"/>
              <a:gd name="connsiteX21" fmla="*/ 308225 w 493159"/>
              <a:gd name="connsiteY21" fmla="*/ 1037689 h 1202076"/>
              <a:gd name="connsiteX22" fmla="*/ 287676 w 493159"/>
              <a:gd name="connsiteY22" fmla="*/ 1068512 h 1202076"/>
              <a:gd name="connsiteX23" fmla="*/ 256854 w 493159"/>
              <a:gd name="connsiteY23" fmla="*/ 1089060 h 1202076"/>
              <a:gd name="connsiteX24" fmla="*/ 215757 w 493159"/>
              <a:gd name="connsiteY24" fmla="*/ 1119883 h 1202076"/>
              <a:gd name="connsiteX25" fmla="*/ 174660 w 493159"/>
              <a:gd name="connsiteY25" fmla="*/ 1130157 h 1202076"/>
              <a:gd name="connsiteX26" fmla="*/ 154112 w 493159"/>
              <a:gd name="connsiteY26" fmla="*/ 1160979 h 1202076"/>
              <a:gd name="connsiteX27" fmla="*/ 92467 w 493159"/>
              <a:gd name="connsiteY27" fmla="*/ 1171253 h 1202076"/>
              <a:gd name="connsiteX28" fmla="*/ 61645 w 493159"/>
              <a:gd name="connsiteY28" fmla="*/ 1181528 h 1202076"/>
              <a:gd name="connsiteX29" fmla="*/ 0 w 493159"/>
              <a:gd name="connsiteY29" fmla="*/ 1202076 h 120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3159" h="1202076">
                <a:moveTo>
                  <a:pt x="71919" y="0"/>
                </a:moveTo>
                <a:cubicBezTo>
                  <a:pt x="89043" y="13699"/>
                  <a:pt x="108850" y="24593"/>
                  <a:pt x="123290" y="41096"/>
                </a:cubicBezTo>
                <a:cubicBezTo>
                  <a:pt x="162633" y="86059"/>
                  <a:pt x="120394" y="79484"/>
                  <a:pt x="174660" y="102741"/>
                </a:cubicBezTo>
                <a:cubicBezTo>
                  <a:pt x="187639" y="108303"/>
                  <a:pt x="202180" y="109136"/>
                  <a:pt x="215757" y="113015"/>
                </a:cubicBezTo>
                <a:cubicBezTo>
                  <a:pt x="226170" y="115990"/>
                  <a:pt x="236167" y="120314"/>
                  <a:pt x="246580" y="123289"/>
                </a:cubicBezTo>
                <a:cubicBezTo>
                  <a:pt x="260157" y="127168"/>
                  <a:pt x="274455" y="128606"/>
                  <a:pt x="287676" y="133564"/>
                </a:cubicBezTo>
                <a:cubicBezTo>
                  <a:pt x="302017" y="138942"/>
                  <a:pt x="315074" y="147263"/>
                  <a:pt x="328773" y="154112"/>
                </a:cubicBezTo>
                <a:cubicBezTo>
                  <a:pt x="335622" y="164386"/>
                  <a:pt x="343799" y="173890"/>
                  <a:pt x="349321" y="184934"/>
                </a:cubicBezTo>
                <a:cubicBezTo>
                  <a:pt x="354164" y="194621"/>
                  <a:pt x="356620" y="205344"/>
                  <a:pt x="359595" y="215757"/>
                </a:cubicBezTo>
                <a:cubicBezTo>
                  <a:pt x="363474" y="229334"/>
                  <a:pt x="363554" y="244223"/>
                  <a:pt x="369869" y="256853"/>
                </a:cubicBezTo>
                <a:cubicBezTo>
                  <a:pt x="374201" y="265517"/>
                  <a:pt x="383568" y="270552"/>
                  <a:pt x="390418" y="277402"/>
                </a:cubicBezTo>
                <a:cubicBezTo>
                  <a:pt x="397267" y="297950"/>
                  <a:pt x="406718" y="317808"/>
                  <a:pt x="410966" y="339047"/>
                </a:cubicBezTo>
                <a:cubicBezTo>
                  <a:pt x="414391" y="356170"/>
                  <a:pt x="416443" y="373626"/>
                  <a:pt x="421240" y="390417"/>
                </a:cubicBezTo>
                <a:cubicBezTo>
                  <a:pt x="430166" y="421657"/>
                  <a:pt x="446722" y="450837"/>
                  <a:pt x="452063" y="482885"/>
                </a:cubicBezTo>
                <a:cubicBezTo>
                  <a:pt x="453353" y="490625"/>
                  <a:pt x="464948" y="570299"/>
                  <a:pt x="472611" y="585626"/>
                </a:cubicBezTo>
                <a:cubicBezTo>
                  <a:pt x="476943" y="594290"/>
                  <a:pt x="486310" y="599325"/>
                  <a:pt x="493159" y="606175"/>
                </a:cubicBezTo>
                <a:cubicBezTo>
                  <a:pt x="489734" y="660970"/>
                  <a:pt x="494195" y="716836"/>
                  <a:pt x="482885" y="770561"/>
                </a:cubicBezTo>
                <a:cubicBezTo>
                  <a:pt x="479892" y="784779"/>
                  <a:pt x="459119" y="788683"/>
                  <a:pt x="452063" y="801384"/>
                </a:cubicBezTo>
                <a:cubicBezTo>
                  <a:pt x="441544" y="820318"/>
                  <a:pt x="439558" y="842918"/>
                  <a:pt x="431514" y="863029"/>
                </a:cubicBezTo>
                <a:cubicBezTo>
                  <a:pt x="424665" y="880153"/>
                  <a:pt x="421542" y="899291"/>
                  <a:pt x="410966" y="914400"/>
                </a:cubicBezTo>
                <a:cubicBezTo>
                  <a:pt x="397079" y="934239"/>
                  <a:pt x="359595" y="965770"/>
                  <a:pt x="359595" y="965770"/>
                </a:cubicBezTo>
                <a:cubicBezTo>
                  <a:pt x="321574" y="1041814"/>
                  <a:pt x="360289" y="975212"/>
                  <a:pt x="308225" y="1037689"/>
                </a:cubicBezTo>
                <a:cubicBezTo>
                  <a:pt x="300320" y="1047175"/>
                  <a:pt x="296408" y="1059780"/>
                  <a:pt x="287676" y="1068512"/>
                </a:cubicBezTo>
                <a:cubicBezTo>
                  <a:pt x="278945" y="1077243"/>
                  <a:pt x="266902" y="1081883"/>
                  <a:pt x="256854" y="1089060"/>
                </a:cubicBezTo>
                <a:cubicBezTo>
                  <a:pt x="242920" y="1099013"/>
                  <a:pt x="231073" y="1112225"/>
                  <a:pt x="215757" y="1119883"/>
                </a:cubicBezTo>
                <a:cubicBezTo>
                  <a:pt x="203127" y="1126198"/>
                  <a:pt x="188359" y="1126732"/>
                  <a:pt x="174660" y="1130157"/>
                </a:cubicBezTo>
                <a:cubicBezTo>
                  <a:pt x="167811" y="1140431"/>
                  <a:pt x="165156" y="1155457"/>
                  <a:pt x="154112" y="1160979"/>
                </a:cubicBezTo>
                <a:cubicBezTo>
                  <a:pt x="135479" y="1170295"/>
                  <a:pt x="112803" y="1166734"/>
                  <a:pt x="92467" y="1171253"/>
                </a:cubicBezTo>
                <a:cubicBezTo>
                  <a:pt x="81895" y="1173602"/>
                  <a:pt x="72151" y="1178901"/>
                  <a:pt x="61645" y="1181528"/>
                </a:cubicBezTo>
                <a:cubicBezTo>
                  <a:pt x="1782" y="1196494"/>
                  <a:pt x="23660" y="1178416"/>
                  <a:pt x="0" y="120207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F8E209-E833-47F5-9966-68B06A40D135}"/>
              </a:ext>
            </a:extLst>
          </p:cNvPr>
          <p:cNvSpPr txBox="1"/>
          <p:nvPr/>
        </p:nvSpPr>
        <p:spPr>
          <a:xfrm>
            <a:off x="2287573" y="5229652"/>
            <a:ext cx="209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39F238-4C0E-459C-B49C-1B3EF64304DA}"/>
              </a:ext>
            </a:extLst>
          </p:cNvPr>
          <p:cNvSpPr txBox="1"/>
          <p:nvPr/>
        </p:nvSpPr>
        <p:spPr>
          <a:xfrm>
            <a:off x="3245181" y="5226866"/>
            <a:ext cx="209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BEEA76-DEC4-40B8-A4EA-3200B6232877}"/>
              </a:ext>
            </a:extLst>
          </p:cNvPr>
          <p:cNvSpPr txBox="1"/>
          <p:nvPr/>
        </p:nvSpPr>
        <p:spPr>
          <a:xfrm>
            <a:off x="750013" y="5811641"/>
            <a:ext cx="4962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chấu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voi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66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E18E8EB-7716-4CB8-9ABC-0B245AC5AE6F}"/>
              </a:ext>
            </a:extLst>
          </p:cNvPr>
          <p:cNvSpPr/>
          <p:nvPr/>
        </p:nvSpPr>
        <p:spPr>
          <a:xfrm>
            <a:off x="8917969" y="1941816"/>
            <a:ext cx="3203358" cy="904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7B7DD52E-D119-4F94-90AF-A57935813C6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851" y="3925466"/>
            <a:ext cx="1047671" cy="1047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3736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  <p:bldP spid="38" grpId="0" animBg="1"/>
      <p:bldP spid="40" grpId="0"/>
      <p:bldP spid="43" grpId="0" animBg="1"/>
      <p:bldP spid="47" grpId="0" animBg="1"/>
      <p:bldP spid="49" grpId="0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93C4C4-AD33-48BE-8BDF-0C18FAB31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054" y="2314626"/>
            <a:ext cx="6687892" cy="3023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281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42">
            <a:extLst>
              <a:ext uri="{FF2B5EF4-FFF2-40B4-BE49-F238E27FC236}">
                <a16:creationId xmlns:a16="http://schemas.microsoft.com/office/drawing/2014/main" id="{EFD667B3-E28B-4173-A4AC-BE1FEE7BEB20}"/>
              </a:ext>
            </a:extLst>
          </p:cNvPr>
          <p:cNvSpPr/>
          <p:nvPr/>
        </p:nvSpPr>
        <p:spPr>
          <a:xfrm>
            <a:off x="4102568" y="403561"/>
            <a:ext cx="869499" cy="800370"/>
          </a:xfrm>
          <a:prstGeom prst="ellipse">
            <a:avLst/>
          </a:prstGeom>
          <a:solidFill>
            <a:srgbClr val="FC6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F8DC9A-9D39-4FF2-83CE-A3E6F9AD8169}"/>
              </a:ext>
            </a:extLst>
          </p:cNvPr>
          <p:cNvGrpSpPr/>
          <p:nvPr/>
        </p:nvGrpSpPr>
        <p:grpSpPr>
          <a:xfrm>
            <a:off x="4972067" y="405437"/>
            <a:ext cx="4529896" cy="2385195"/>
            <a:chOff x="2421141" y="730782"/>
            <a:chExt cx="5471576" cy="2385195"/>
          </a:xfrm>
        </p:grpSpPr>
        <p:sp>
          <p:nvSpPr>
            <p:cNvPr id="20" name="Rectangle: Rounded Corners 43">
              <a:extLst>
                <a:ext uri="{FF2B5EF4-FFF2-40B4-BE49-F238E27FC236}">
                  <a16:creationId xmlns:a16="http://schemas.microsoft.com/office/drawing/2014/main" id="{5A96F0A7-7067-43D8-84F3-BA509F2ED1D6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8D0F50B-C1D2-4B62-A1DA-E9BBEDA580F1}"/>
                </a:ext>
              </a:extLst>
            </p:cNvPr>
            <p:cNvSpPr txBox="1"/>
            <p:nvPr/>
          </p:nvSpPr>
          <p:spPr>
            <a:xfrm>
              <a:off x="2749457" y="807653"/>
              <a:ext cx="481494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Đặt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rồi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椭圆 42">
            <a:extLst>
              <a:ext uri="{FF2B5EF4-FFF2-40B4-BE49-F238E27FC236}">
                <a16:creationId xmlns:a16="http://schemas.microsoft.com/office/drawing/2014/main" id="{0CF6DBFD-906F-4CA6-9B7D-B928B130C49D}"/>
              </a:ext>
            </a:extLst>
          </p:cNvPr>
          <p:cNvSpPr/>
          <p:nvPr/>
        </p:nvSpPr>
        <p:spPr>
          <a:xfrm>
            <a:off x="4102568" y="403561"/>
            <a:ext cx="869499" cy="800370"/>
          </a:xfrm>
          <a:prstGeom prst="ellipse">
            <a:avLst/>
          </a:prstGeom>
          <a:solidFill>
            <a:srgbClr val="FC6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27856F-F8A3-4C89-94BE-088C28FD4C01}"/>
              </a:ext>
            </a:extLst>
          </p:cNvPr>
          <p:cNvSpPr/>
          <p:nvPr/>
        </p:nvSpPr>
        <p:spPr>
          <a:xfrm>
            <a:off x="1851538" y="2077997"/>
            <a:ext cx="2162175" cy="8003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23 + 5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A2A1B29-5FFD-4ECE-BD93-9C1526B73EFC}"/>
              </a:ext>
            </a:extLst>
          </p:cNvPr>
          <p:cNvSpPr/>
          <p:nvPr/>
        </p:nvSpPr>
        <p:spPr>
          <a:xfrm>
            <a:off x="7867348" y="2128227"/>
            <a:ext cx="2162175" cy="80037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48 - 3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2E5F22B-2F7E-4F92-9667-38AA2A89169E}"/>
              </a:ext>
            </a:extLst>
          </p:cNvPr>
          <p:cNvSpPr/>
          <p:nvPr/>
        </p:nvSpPr>
        <p:spPr>
          <a:xfrm>
            <a:off x="1851538" y="3440072"/>
            <a:ext cx="2162175" cy="8003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67 + 2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95E5779-6006-469B-AD30-5D14BFCDA8FE}"/>
              </a:ext>
            </a:extLst>
          </p:cNvPr>
          <p:cNvSpPr/>
          <p:nvPr/>
        </p:nvSpPr>
        <p:spPr>
          <a:xfrm>
            <a:off x="7908708" y="3437121"/>
            <a:ext cx="2162175" cy="8003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95 - 41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4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10605"/>
          <a:stretch/>
        </p:blipFill>
        <p:spPr bwMode="auto">
          <a:xfrm>
            <a:off x="0" y="533401"/>
            <a:ext cx="12192000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5714" y1="81735" x2="14586" y2="87245"/>
                        <a14:foregroundMark x1="10376" y1="85918" x2="9699" y2="88469"/>
                        <a14:foregroundMark x1="11955" y1="86020" x2="13985" y2="86020"/>
                        <a14:foregroundMark x1="21654" y1="81327" x2="20000" y2="96429"/>
                        <a14:foregroundMark x1="24737" y1="95714" x2="83383" y2="95102"/>
                        <a14:foregroundMark x1="83684" y1="59184" x2="91278" y2="83980"/>
                        <a14:foregroundMark x1="83835" y1="81735" x2="84662" y2="90918"/>
                        <a14:foregroundMark x1="13308" y1="64184" x2="7895" y2="78878"/>
                        <a14:foregroundMark x1="51504" y1="21837" x2="49248" y2="30714"/>
                        <a14:foregroundMark x1="6692" y1="76327" x2="6391" y2="77143"/>
                        <a14:foregroundMark x1="8346" y1="78571" x2="8722" y2="79796"/>
                        <a14:foregroundMark x1="7594" y1="77755" x2="6541" y2="79592"/>
                        <a14:foregroundMark x1="9549" y1="76429" x2="10752" y2="77347"/>
                        <a14:foregroundMark x1="50827" y1="20510" x2="50752" y2="21531"/>
                        <a14:foregroundMark x1="52180" y1="21122" x2="51654" y2="21531"/>
                        <a14:foregroundMark x1="52932" y1="22245" x2="52331" y2="23265"/>
                        <a14:foregroundMark x1="49699" y1="20918" x2="50150" y2="23061"/>
                        <a14:foregroundMark x1="48722" y1="23367" x2="49398" y2="23673"/>
                        <a14:backgroundMark x1="65414" y1="26837" x2="66015" y2="26429"/>
                        <a14:backgroundMark x1="67519" y1="30000" x2="68421" y2="31939"/>
                        <a14:backgroundMark x1="59098" y1="26531" x2="60150" y2="26837"/>
                        <a14:backgroundMark x1="40827" y1="27755" x2="41805" y2="27245"/>
                        <a14:backgroundMark x1="35038" y1="29388" x2="37895" y2="28776"/>
                        <a14:backgroundMark x1="20301" y1="58265" x2="22406" y2="57551"/>
                        <a14:backgroundMark x1="14586" y1="66735" x2="14436" y2="67449"/>
                        <a14:backgroundMark x1="16241" y1="58980" x2="16992" y2="58673"/>
                        <a14:backgroundMark x1="79774" y1="57449" x2="79774" y2="6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9" y="1066800"/>
            <a:ext cx="619485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LÀM TOÁN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3505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 CHƠI VỪA LÀM TOÁN VỚI CHÚNG MÌNH NHÉ!</a:t>
            </a:r>
          </a:p>
        </p:txBody>
      </p:sp>
      <p:pic>
        <p:nvPicPr>
          <p:cNvPr id="6" name="Picture 5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90" y="5594250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941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10605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5714" y1="81735" x2="14586" y2="87245"/>
                        <a14:foregroundMark x1="10376" y1="85918" x2="9699" y2="88469"/>
                        <a14:foregroundMark x1="11955" y1="86020" x2="13985" y2="86020"/>
                        <a14:foregroundMark x1="21654" y1="81327" x2="20000" y2="96429"/>
                        <a14:foregroundMark x1="24737" y1="95714" x2="83383" y2="95102"/>
                        <a14:foregroundMark x1="83684" y1="59184" x2="91278" y2="83980"/>
                        <a14:foregroundMark x1="83835" y1="81735" x2="84662" y2="90918"/>
                        <a14:foregroundMark x1="13308" y1="64184" x2="7895" y2="78878"/>
                        <a14:foregroundMark x1="51504" y1="21837" x2="49248" y2="30714"/>
                        <a14:foregroundMark x1="6692" y1="76327" x2="6391" y2="77143"/>
                        <a14:foregroundMark x1="8346" y1="78571" x2="8722" y2="79796"/>
                        <a14:foregroundMark x1="7594" y1="77755" x2="6541" y2="79592"/>
                        <a14:foregroundMark x1="9549" y1="76429" x2="10752" y2="77347"/>
                        <a14:foregroundMark x1="50827" y1="20510" x2="50752" y2="21531"/>
                        <a14:foregroundMark x1="52180" y1="21122" x2="51654" y2="21531"/>
                        <a14:foregroundMark x1="52932" y1="22245" x2="52331" y2="23265"/>
                        <a14:foregroundMark x1="49699" y1="20918" x2="50150" y2="23061"/>
                        <a14:foregroundMark x1="48722" y1="23367" x2="49398" y2="23673"/>
                        <a14:backgroundMark x1="65414" y1="26837" x2="66015" y2="26429"/>
                        <a14:backgroundMark x1="67519" y1="30000" x2="68421" y2="31939"/>
                        <a14:backgroundMark x1="59098" y1="26531" x2="60150" y2="26837"/>
                        <a14:backgroundMark x1="40827" y1="27755" x2="41805" y2="27245"/>
                        <a14:backgroundMark x1="35038" y1="29388" x2="37895" y2="28776"/>
                        <a14:backgroundMark x1="20301" y1="58265" x2="22406" y2="57551"/>
                        <a14:backgroundMark x1="14586" y1="66735" x2="14436" y2="67449"/>
                        <a14:backgroundMark x1="16241" y1="58980" x2="16992" y2="58673"/>
                        <a14:backgroundMark x1="79774" y1="57449" x2="79774" y2="6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7162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6900" y="2052934"/>
            <a:ext cx="114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476855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524500" y="3920836"/>
            <a:ext cx="1143000" cy="0"/>
          </a:xfrm>
          <a:prstGeom prst="line">
            <a:avLst/>
          </a:prstGeom>
          <a:ln w="666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67200" y="5517573"/>
            <a:ext cx="3886200" cy="495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1/5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0" y="5556540"/>
            <a:ext cx="952500" cy="40697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CHECK</a:t>
            </a: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7315200" y="5561735"/>
            <a:ext cx="685800" cy="40697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7682" y="3871885"/>
            <a:ext cx="95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79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10605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5714" y1="81735" x2="14586" y2="87245"/>
                        <a14:foregroundMark x1="10376" y1="85918" x2="9699" y2="88469"/>
                        <a14:foregroundMark x1="11955" y1="86020" x2="13985" y2="86020"/>
                        <a14:foregroundMark x1="21654" y1="81327" x2="20000" y2="96429"/>
                        <a14:foregroundMark x1="24737" y1="95714" x2="83383" y2="95102"/>
                        <a14:foregroundMark x1="83684" y1="59184" x2="91278" y2="83980"/>
                        <a14:foregroundMark x1="83835" y1="81735" x2="84662" y2="90918"/>
                        <a14:foregroundMark x1="13308" y1="64184" x2="7895" y2="78878"/>
                        <a14:foregroundMark x1="51504" y1="21837" x2="49248" y2="30714"/>
                        <a14:foregroundMark x1="6692" y1="76327" x2="6391" y2="77143"/>
                        <a14:foregroundMark x1="8346" y1="78571" x2="8722" y2="79796"/>
                        <a14:foregroundMark x1="7594" y1="77755" x2="6541" y2="79592"/>
                        <a14:foregroundMark x1="9549" y1="76429" x2="10752" y2="77347"/>
                        <a14:foregroundMark x1="50827" y1="20510" x2="50752" y2="21531"/>
                        <a14:foregroundMark x1="52180" y1="21122" x2="51654" y2="21531"/>
                        <a14:foregroundMark x1="52932" y1="22245" x2="52331" y2="23265"/>
                        <a14:foregroundMark x1="49699" y1="20918" x2="50150" y2="23061"/>
                        <a14:foregroundMark x1="48722" y1="23367" x2="49398" y2="23673"/>
                        <a14:backgroundMark x1="65414" y1="26837" x2="66015" y2="26429"/>
                        <a14:backgroundMark x1="67519" y1="30000" x2="68421" y2="31939"/>
                        <a14:backgroundMark x1="59098" y1="26531" x2="60150" y2="26837"/>
                        <a14:backgroundMark x1="40827" y1="27755" x2="41805" y2="27245"/>
                        <a14:backgroundMark x1="35038" y1="29388" x2="37895" y2="28776"/>
                        <a14:backgroundMark x1="20301" y1="58265" x2="22406" y2="57551"/>
                        <a14:backgroundMark x1="14586" y1="66735" x2="14436" y2="67449"/>
                        <a14:backgroundMark x1="16241" y1="58980" x2="16992" y2="58673"/>
                        <a14:backgroundMark x1="79774" y1="57449" x2="79774" y2="6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7162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6900" y="2052934"/>
            <a:ext cx="114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476855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524500" y="3920836"/>
            <a:ext cx="1143000" cy="0"/>
          </a:xfrm>
          <a:prstGeom prst="line">
            <a:avLst/>
          </a:prstGeom>
          <a:ln w="666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67200" y="5517573"/>
            <a:ext cx="3886200" cy="495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2/5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0" y="5556540"/>
            <a:ext cx="952500" cy="40697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7682" y="3871885"/>
            <a:ext cx="95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7315200" y="5561735"/>
            <a:ext cx="685800" cy="40697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06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10605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5714" y1="81735" x2="14586" y2="87245"/>
                        <a14:foregroundMark x1="10376" y1="85918" x2="9699" y2="88469"/>
                        <a14:foregroundMark x1="11955" y1="86020" x2="13985" y2="86020"/>
                        <a14:foregroundMark x1="21654" y1="81327" x2="20000" y2="96429"/>
                        <a14:foregroundMark x1="24737" y1="95714" x2="83383" y2="95102"/>
                        <a14:foregroundMark x1="83684" y1="59184" x2="91278" y2="83980"/>
                        <a14:foregroundMark x1="83835" y1="81735" x2="84662" y2="90918"/>
                        <a14:foregroundMark x1="13308" y1="64184" x2="7895" y2="78878"/>
                        <a14:foregroundMark x1="51504" y1="21837" x2="49248" y2="30714"/>
                        <a14:foregroundMark x1="6692" y1="76327" x2="6391" y2="77143"/>
                        <a14:foregroundMark x1="8346" y1="78571" x2="8722" y2="79796"/>
                        <a14:foregroundMark x1="7594" y1="77755" x2="6541" y2="79592"/>
                        <a14:foregroundMark x1="9549" y1="76429" x2="10752" y2="77347"/>
                        <a14:foregroundMark x1="50827" y1="20510" x2="50752" y2="21531"/>
                        <a14:foregroundMark x1="52180" y1="21122" x2="51654" y2="21531"/>
                        <a14:foregroundMark x1="52932" y1="22245" x2="52331" y2="23265"/>
                        <a14:foregroundMark x1="49699" y1="20918" x2="50150" y2="23061"/>
                        <a14:foregroundMark x1="48722" y1="23367" x2="49398" y2="23673"/>
                        <a14:backgroundMark x1="65414" y1="26837" x2="66015" y2="26429"/>
                        <a14:backgroundMark x1="67519" y1="30000" x2="68421" y2="31939"/>
                        <a14:backgroundMark x1="59098" y1="26531" x2="60150" y2="26837"/>
                        <a14:backgroundMark x1="40827" y1="27755" x2="41805" y2="27245"/>
                        <a14:backgroundMark x1="35038" y1="29388" x2="37895" y2="28776"/>
                        <a14:backgroundMark x1="20301" y1="58265" x2="22406" y2="57551"/>
                        <a14:backgroundMark x1="14586" y1="66735" x2="14436" y2="67449"/>
                        <a14:backgroundMark x1="16241" y1="58980" x2="16992" y2="58673"/>
                        <a14:backgroundMark x1="79774" y1="57449" x2="79774" y2="6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7162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6900" y="2052934"/>
            <a:ext cx="114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476855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524500" y="3920836"/>
            <a:ext cx="1143000" cy="0"/>
          </a:xfrm>
          <a:prstGeom prst="line">
            <a:avLst/>
          </a:prstGeom>
          <a:ln w="666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67200" y="5517573"/>
            <a:ext cx="3886200" cy="495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3/5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0" y="5556540"/>
            <a:ext cx="952500" cy="40697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7682" y="3871885"/>
            <a:ext cx="95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7315200" y="5561735"/>
            <a:ext cx="685800" cy="40697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4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10605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5714" y1="81735" x2="14586" y2="87245"/>
                        <a14:foregroundMark x1="10376" y1="85918" x2="9699" y2="88469"/>
                        <a14:foregroundMark x1="11955" y1="86020" x2="13985" y2="86020"/>
                        <a14:foregroundMark x1="21654" y1="81327" x2="20000" y2="96429"/>
                        <a14:foregroundMark x1="24737" y1="95714" x2="83383" y2="95102"/>
                        <a14:foregroundMark x1="83684" y1="59184" x2="91278" y2="83980"/>
                        <a14:foregroundMark x1="83835" y1="81735" x2="84662" y2="90918"/>
                        <a14:foregroundMark x1="13308" y1="64184" x2="7895" y2="78878"/>
                        <a14:foregroundMark x1="51504" y1="21837" x2="49248" y2="30714"/>
                        <a14:foregroundMark x1="6692" y1="76327" x2="6391" y2="77143"/>
                        <a14:foregroundMark x1="8346" y1="78571" x2="8722" y2="79796"/>
                        <a14:foregroundMark x1="7594" y1="77755" x2="6541" y2="79592"/>
                        <a14:foregroundMark x1="9549" y1="76429" x2="10752" y2="77347"/>
                        <a14:foregroundMark x1="50827" y1="20510" x2="50752" y2="21531"/>
                        <a14:foregroundMark x1="52180" y1="21122" x2="51654" y2="21531"/>
                        <a14:foregroundMark x1="52932" y1="22245" x2="52331" y2="23265"/>
                        <a14:foregroundMark x1="49699" y1="20918" x2="50150" y2="23061"/>
                        <a14:foregroundMark x1="48722" y1="23367" x2="49398" y2="23673"/>
                        <a14:backgroundMark x1="65414" y1="26837" x2="66015" y2="26429"/>
                        <a14:backgroundMark x1="67519" y1="30000" x2="68421" y2="31939"/>
                        <a14:backgroundMark x1="59098" y1="26531" x2="60150" y2="26837"/>
                        <a14:backgroundMark x1="40827" y1="27755" x2="41805" y2="27245"/>
                        <a14:backgroundMark x1="35038" y1="29388" x2="37895" y2="28776"/>
                        <a14:backgroundMark x1="20301" y1="58265" x2="22406" y2="57551"/>
                        <a14:backgroundMark x1="14586" y1="66735" x2="14436" y2="67449"/>
                        <a14:backgroundMark x1="16241" y1="58980" x2="16992" y2="58673"/>
                        <a14:backgroundMark x1="79774" y1="57449" x2="79774" y2="6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7162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6900" y="2052934"/>
            <a:ext cx="11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  <a:p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2476855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524500" y="3920836"/>
            <a:ext cx="1143000" cy="0"/>
          </a:xfrm>
          <a:prstGeom prst="line">
            <a:avLst/>
          </a:prstGeom>
          <a:ln w="666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67200" y="5517573"/>
            <a:ext cx="3886200" cy="495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4/5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0" y="5556540"/>
            <a:ext cx="952500" cy="40697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7682" y="3871885"/>
            <a:ext cx="95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7315200" y="5561735"/>
            <a:ext cx="685800" cy="40697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2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42">
            <a:extLst>
              <a:ext uri="{FF2B5EF4-FFF2-40B4-BE49-F238E27FC236}">
                <a16:creationId xmlns:a16="http://schemas.microsoft.com/office/drawing/2014/main" id="{C53960D1-FF42-4145-A88B-D524C0C5C011}"/>
              </a:ext>
            </a:extLst>
          </p:cNvPr>
          <p:cNvSpPr/>
          <p:nvPr/>
        </p:nvSpPr>
        <p:spPr>
          <a:xfrm>
            <a:off x="2168976" y="1185592"/>
            <a:ext cx="869499" cy="800370"/>
          </a:xfrm>
          <a:prstGeom prst="ellipse">
            <a:avLst/>
          </a:prstGeom>
          <a:solidFill>
            <a:srgbClr val="FC6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2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5640B6-3E8E-4ED7-8181-85C64F60BE58}"/>
              </a:ext>
            </a:extLst>
          </p:cNvPr>
          <p:cNvGrpSpPr/>
          <p:nvPr/>
        </p:nvGrpSpPr>
        <p:grpSpPr>
          <a:xfrm>
            <a:off x="3038475" y="1216516"/>
            <a:ext cx="1001897" cy="738521"/>
            <a:chOff x="85592" y="1541861"/>
            <a:chExt cx="5471576" cy="738521"/>
          </a:xfrm>
        </p:grpSpPr>
        <p:sp>
          <p:nvSpPr>
            <p:cNvPr id="12" name="Rectangle: Rounded Corners 43">
              <a:extLst>
                <a:ext uri="{FF2B5EF4-FFF2-40B4-BE49-F238E27FC236}">
                  <a16:creationId xmlns:a16="http://schemas.microsoft.com/office/drawing/2014/main" id="{B4464B16-2090-43C3-BE89-8E96DF0DDACD}"/>
                </a:ext>
              </a:extLst>
            </p:cNvPr>
            <p:cNvSpPr/>
            <p:nvPr/>
          </p:nvSpPr>
          <p:spPr>
            <a:xfrm>
              <a:off x="85592" y="1541861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B63897-1562-49E0-BC54-99CFECCA0D4E}"/>
                </a:ext>
              </a:extLst>
            </p:cNvPr>
            <p:cNvSpPr txBox="1"/>
            <p:nvPr/>
          </p:nvSpPr>
          <p:spPr>
            <a:xfrm>
              <a:off x="85592" y="1634051"/>
              <a:ext cx="4814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9A35DB-1A9F-4092-9BB0-3D3303DCC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2578506"/>
            <a:ext cx="10325100" cy="2105025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F025F2C7-63EE-4986-A24E-82C437034056}"/>
              </a:ext>
            </a:extLst>
          </p:cNvPr>
          <p:cNvSpPr/>
          <p:nvPr/>
        </p:nvSpPr>
        <p:spPr>
          <a:xfrm>
            <a:off x="5337545" y="2812312"/>
            <a:ext cx="2073348" cy="1233376"/>
          </a:xfrm>
          <a:prstGeom prst="cloud">
            <a:avLst/>
          </a:prstGeom>
          <a:solidFill>
            <a:srgbClr val="F175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750EBB35-0AB5-4225-8DEE-96B2B8C37A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80"/>
          <a:stretch/>
        </p:blipFill>
        <p:spPr>
          <a:xfrm rot="4284747">
            <a:off x="3324845" y="2023251"/>
            <a:ext cx="1910980" cy="2564933"/>
          </a:xfrm>
          <a:prstGeom prst="rect">
            <a:avLst/>
          </a:prstGeom>
        </p:spPr>
      </p:pic>
      <p:pic>
        <p:nvPicPr>
          <p:cNvPr id="20" name="Picture 19" descr="Shape, circle&#10;&#10;Description automatically generated">
            <a:extLst>
              <a:ext uri="{FF2B5EF4-FFF2-40B4-BE49-F238E27FC236}">
                <a16:creationId xmlns:a16="http://schemas.microsoft.com/office/drawing/2014/main" id="{4BBDBB75-F519-48A7-AFC9-028285C39A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80"/>
          <a:stretch/>
        </p:blipFill>
        <p:spPr>
          <a:xfrm rot="4284747">
            <a:off x="7521233" y="1879779"/>
            <a:ext cx="2016557" cy="2706639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8EB90E27-6936-4FF6-836F-2180D4F3AD83}"/>
              </a:ext>
            </a:extLst>
          </p:cNvPr>
          <p:cNvSpPr/>
          <p:nvPr/>
        </p:nvSpPr>
        <p:spPr>
          <a:xfrm>
            <a:off x="9262086" y="2870469"/>
            <a:ext cx="2073348" cy="1233376"/>
          </a:xfrm>
          <a:prstGeom prst="cloud">
            <a:avLst/>
          </a:prstGeom>
          <a:solidFill>
            <a:srgbClr val="F175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26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42">
            <a:extLst>
              <a:ext uri="{FF2B5EF4-FFF2-40B4-BE49-F238E27FC236}">
                <a16:creationId xmlns:a16="http://schemas.microsoft.com/office/drawing/2014/main" id="{C53960D1-FF42-4145-A88B-D524C0C5C011}"/>
              </a:ext>
            </a:extLst>
          </p:cNvPr>
          <p:cNvSpPr/>
          <p:nvPr/>
        </p:nvSpPr>
        <p:spPr>
          <a:xfrm>
            <a:off x="2168976" y="1185592"/>
            <a:ext cx="869499" cy="800370"/>
          </a:xfrm>
          <a:prstGeom prst="ellipse">
            <a:avLst/>
          </a:prstGeom>
          <a:solidFill>
            <a:srgbClr val="FC6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5640B6-3E8E-4ED7-8181-85C64F60BE58}"/>
              </a:ext>
            </a:extLst>
          </p:cNvPr>
          <p:cNvGrpSpPr/>
          <p:nvPr/>
        </p:nvGrpSpPr>
        <p:grpSpPr>
          <a:xfrm>
            <a:off x="3038475" y="1216516"/>
            <a:ext cx="1001897" cy="738521"/>
            <a:chOff x="85592" y="1541861"/>
            <a:chExt cx="5471576" cy="738521"/>
          </a:xfrm>
        </p:grpSpPr>
        <p:sp>
          <p:nvSpPr>
            <p:cNvPr id="12" name="Rectangle: Rounded Corners 43">
              <a:extLst>
                <a:ext uri="{FF2B5EF4-FFF2-40B4-BE49-F238E27FC236}">
                  <a16:creationId xmlns:a16="http://schemas.microsoft.com/office/drawing/2014/main" id="{B4464B16-2090-43C3-BE89-8E96DF0DDACD}"/>
                </a:ext>
              </a:extLst>
            </p:cNvPr>
            <p:cNvSpPr/>
            <p:nvPr/>
          </p:nvSpPr>
          <p:spPr>
            <a:xfrm>
              <a:off x="85592" y="1541861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B63897-1562-49E0-BC54-99CFECCA0D4E}"/>
                </a:ext>
              </a:extLst>
            </p:cNvPr>
            <p:cNvSpPr txBox="1"/>
            <p:nvPr/>
          </p:nvSpPr>
          <p:spPr>
            <a:xfrm>
              <a:off x="85592" y="1634051"/>
              <a:ext cx="4814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E8CCCA0-B22E-48CA-85B3-D49BA1376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2" y="2197506"/>
            <a:ext cx="10658475" cy="3781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75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B33Tiết 2"/>
  <p:tag name="ISPRING_ULTRA_SCORM_COURSE_ID" val="C3A78BF1-1657-456A-BBC8-4D3672FB2997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33Tiết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9C3B2E-A8DD-4D58-B27F-FDF28499DA01}:4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70E732-E752-45AB-B819-9D897CC42149}:4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F12F8D-88FD-48EF-AA33-A6AED80E36B2}:4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CC5326-C40A-48FF-9F2E-5675D9D861B2}:4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4891F2-8B6B-477D-AFD0-57A832B43C9F}:4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9E248B-18D1-4B97-9700-5F6F70A71845}:4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06DC0B-2FA9-4FF4-9BE6-0586227985FA}:4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F264FD-34E8-4763-9207-FBEE1596F91F}:4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1A6E00-53A2-4EA5-9069-AD3EFF30CE74}:4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F71EFB-8667-4427-A4A2-F4F6CB6A3487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5486C6-90C6-46FD-902E-61F70B82AC3E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ACAE11-9272-4D0E-818D-E30E0B150033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532200-BB93-43AF-8726-0C8D0F59EB7C}:2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9E2BE9-4602-4A39-851A-23C2A0BAD3A9}:2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3DE547-DC43-4F50-8A36-BB5DE22D785A}:49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279</Words>
  <Application>Microsoft Office PowerPoint</Application>
  <PresentationFormat>Widescreen</PresentationFormat>
  <Paragraphs>102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</vt:lpstr>
      <vt:lpstr>等线</vt:lpstr>
      <vt:lpstr>等线 Light</vt:lpstr>
      <vt:lpstr>Times New Roman</vt:lpstr>
      <vt:lpstr>印品黑体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B33Tiết 2</dc:title>
  <dc:creator>thao</dc:creator>
  <cp:lastModifiedBy>STD_NHU</cp:lastModifiedBy>
  <cp:revision>18</cp:revision>
  <dcterms:created xsi:type="dcterms:W3CDTF">2022-01-03T01:43:34Z</dcterms:created>
  <dcterms:modified xsi:type="dcterms:W3CDTF">2025-04-08T15:07:40Z</dcterms:modified>
</cp:coreProperties>
</file>