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5" r:id="rId3"/>
  </p:sldMasterIdLst>
  <p:notesMasterIdLst>
    <p:notesMasterId r:id="rId18"/>
  </p:notesMasterIdLst>
  <p:sldIdLst>
    <p:sldId id="317" r:id="rId4"/>
    <p:sldId id="257" r:id="rId5"/>
    <p:sldId id="267" r:id="rId6"/>
    <p:sldId id="264" r:id="rId7"/>
    <p:sldId id="308" r:id="rId8"/>
    <p:sldId id="312" r:id="rId9"/>
    <p:sldId id="313" r:id="rId10"/>
    <p:sldId id="314" r:id="rId11"/>
    <p:sldId id="292" r:id="rId12"/>
    <p:sldId id="309" r:id="rId13"/>
    <p:sldId id="311" r:id="rId14"/>
    <p:sldId id="315" r:id="rId15"/>
    <p:sldId id="316" r:id="rId16"/>
    <p:sldId id="26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54" d="100"/>
          <a:sy n="54" d="100"/>
        </p:scale>
        <p:origin x="773" y="67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2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26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2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35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2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6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40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5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3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9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1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28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98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4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3B9FC4D-CC4F-491F-8057-34A1214837EB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D2D8970-F433-414D-8F2F-F9D17F6D24A7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建筑物, 窗户&#10;&#10;自动生成的说明">
              <a:extLst>
                <a:ext uri="{FF2B5EF4-FFF2-40B4-BE49-F238E27FC236}">
                  <a16:creationId xmlns:a16="http://schemas.microsoft.com/office/drawing/2014/main" id="{FFCFEF86-6DC7-4F0A-A06B-292165801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图片 4" descr="图片包含 屏幕截图&#10;&#10;自动生成的说明">
            <a:extLst>
              <a:ext uri="{FF2B5EF4-FFF2-40B4-BE49-F238E27FC236}">
                <a16:creationId xmlns:a16="http://schemas.microsoft.com/office/drawing/2014/main" id="{B1FC2EE2-DAF3-471C-9F1C-3A9E2253D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9" y="762000"/>
            <a:ext cx="9932103" cy="5254957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EFF0B6-8CFA-4BFE-9D80-4E38E3F4C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06" y="219617"/>
            <a:ext cx="3491878" cy="73203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79286C8-4D4D-43A2-BD80-2F5E61E94188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45FDE3B-9CE4-42CA-9CAE-58971F8C3609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玩具, 玩偶&#10;&#10;自动生成的说明">
            <a:extLst>
              <a:ext uri="{FF2B5EF4-FFF2-40B4-BE49-F238E27FC236}">
                <a16:creationId xmlns:a16="http://schemas.microsoft.com/office/drawing/2014/main" id="{31A8D379-E19A-4D25-9354-325C1E44A2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94" y="4823849"/>
            <a:ext cx="1494799" cy="1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79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42E81D74-77E7-4DFB-9FBC-112BAA8E5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8FCE3-5C19-4653-AE21-9DBF8C536403}"/>
              </a:ext>
            </a:extLst>
          </p:cNvPr>
          <p:cNvSpPr txBox="1"/>
          <p:nvPr/>
        </p:nvSpPr>
        <p:spPr>
          <a:xfrm>
            <a:off x="-269709" y="2925029"/>
            <a:ext cx="12731417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err="1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399" b="1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Chú </a:t>
            </a:r>
            <a:r>
              <a:rPr lang="en-US" sz="5399" b="1" dirty="0" err="1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5399" b="1" dirty="0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99" b="1" err="1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chăn</a:t>
            </a:r>
            <a:r>
              <a:rPr lang="en-US" sz="5399" b="1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cừu (Tiết </a:t>
            </a:r>
            <a:r>
              <a:rPr lang="en-US" sz="5399" b="1" smtClean="0">
                <a:solidFill>
                  <a:srgbClr val="629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3+4)</a:t>
            </a:r>
            <a:endParaRPr lang="en-US" sz="5399" b="1" dirty="0">
              <a:solidFill>
                <a:srgbClr val="6295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A9635-AECC-4029-A924-4559DAD7FC6F}"/>
              </a:ext>
            </a:extLst>
          </p:cNvPr>
          <p:cNvSpPr txBox="1"/>
          <p:nvPr/>
        </p:nvSpPr>
        <p:spPr>
          <a:xfrm>
            <a:off x="2175955" y="2058777"/>
            <a:ext cx="850833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999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9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3999" b="1" dirty="0">
              <a:solidFill>
                <a:schemeClr val="accent1"/>
              </a:solidFill>
              <a:latin typeface="Arial Unicode MS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990467" y="509868"/>
            <a:ext cx="6458928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79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210320" y="4165205"/>
            <a:ext cx="4439611" cy="52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799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3" y="1068073"/>
            <a:ext cx="1206933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E0322-32E9-410D-946D-66829C52A081}"/>
              </a:ext>
            </a:extLst>
          </p:cNvPr>
          <p:cNvSpPr/>
          <p:nvPr/>
        </p:nvSpPr>
        <p:spPr>
          <a:xfrm>
            <a:off x="640251" y="2571930"/>
            <a:ext cx="11551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Một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hôm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sói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đến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thật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Chú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bé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hốt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hoảng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6678D-84E2-41AD-A896-7357F5EDD046}"/>
              </a:ext>
            </a:extLst>
          </p:cNvPr>
          <p:cNvSpPr/>
          <p:nvPr/>
        </p:nvSpPr>
        <p:spPr>
          <a:xfrm>
            <a:off x="284028" y="3428196"/>
            <a:ext cx="11907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xin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giúp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nông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dân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err="1">
                <a:solidFill>
                  <a:srgbClr val="7030A0"/>
                </a:solidFill>
                <a:latin typeface="HP001 4 hàng" pitchFamily="34" charset="0"/>
              </a:rPr>
              <a:t>nghĩ</a:t>
            </a:r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 là chú 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271D6-4EFC-4CDB-BEA3-200DC50EFCDB}"/>
              </a:ext>
            </a:extLst>
          </p:cNvPr>
          <p:cNvSpPr/>
          <p:nvPr/>
        </p:nvSpPr>
        <p:spPr>
          <a:xfrm>
            <a:off x="284028" y="4352616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solidFill>
                  <a:srgbClr val="7030A0"/>
                </a:solidFill>
                <a:latin typeface="HP001 4 hàng" pitchFamily="34" charset="0"/>
              </a:rPr>
              <a:t>nói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dối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nên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vẫn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thản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nhiên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6EB1C4-95A9-4D11-A738-4525496A799B}"/>
              </a:ext>
            </a:extLst>
          </p:cNvPr>
          <p:cNvSpPr/>
          <p:nvPr/>
        </p:nvSpPr>
        <p:spPr>
          <a:xfrm>
            <a:off x="4251441" y="1792010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D529F-B8D9-400B-AAD2-C61DB7F3E1E4}"/>
              </a:ext>
            </a:extLst>
          </p:cNvPr>
          <p:cNvSpPr txBox="1"/>
          <p:nvPr/>
        </p:nvSpPr>
        <p:spPr>
          <a:xfrm>
            <a:off x="4542994" y="1664064"/>
            <a:ext cx="2914468" cy="73864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Nghe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viết</a:t>
            </a:r>
            <a:endParaRPr lang="en-US" sz="4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230" y="4022643"/>
            <a:ext cx="2786999" cy="21450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1760220" y="751771"/>
            <a:ext cx="8835390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a. </a:t>
            </a:r>
            <a:r>
              <a:rPr lang="en-US" sz="3200" i="1" dirty="0"/>
              <a:t>ai</a:t>
            </a:r>
            <a:r>
              <a:rPr lang="en-US" sz="3200" dirty="0"/>
              <a:t>  hay </a:t>
            </a:r>
            <a:r>
              <a:rPr lang="en-US" sz="3200" i="1" dirty="0"/>
              <a:t>ay </a:t>
            </a:r>
            <a:r>
              <a:rPr lang="en-US" sz="32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71700" y="2995656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83455" y="2989344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95210" y="2983032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trốn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12A52-B7D1-4389-BC93-73CD63A8442C}"/>
              </a:ext>
            </a:extLst>
          </p:cNvPr>
          <p:cNvSpPr/>
          <p:nvPr/>
        </p:nvSpPr>
        <p:spPr>
          <a:xfrm>
            <a:off x="2516680" y="3092312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398F6-2012-4ED7-BB51-6178FF3187CB}"/>
              </a:ext>
            </a:extLst>
          </p:cNvPr>
          <p:cNvSpPr/>
          <p:nvPr/>
        </p:nvSpPr>
        <p:spPr>
          <a:xfrm>
            <a:off x="5085572" y="3092311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B4432-AE06-44DF-B950-F227372D0623}"/>
              </a:ext>
            </a:extLst>
          </p:cNvPr>
          <p:cNvSpPr/>
          <p:nvPr/>
        </p:nvSpPr>
        <p:spPr>
          <a:xfrm>
            <a:off x="7903068" y="3092310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952" y="3910633"/>
            <a:ext cx="3198479" cy="2461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2648990" y="726302"/>
            <a:ext cx="7980910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b. </a:t>
            </a:r>
            <a:r>
              <a:rPr lang="en-US" sz="3200" i="1" dirty="0" err="1"/>
              <a:t>iêc</a:t>
            </a:r>
            <a:r>
              <a:rPr lang="en-US" sz="3200" dirty="0"/>
              <a:t> hay </a:t>
            </a:r>
            <a:r>
              <a:rPr lang="en-US" sz="3200" i="1" dirty="0" err="1"/>
              <a:t>iêt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48840" y="2820655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60595" y="2814343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tạm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72350" y="2808031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rạp</a:t>
            </a:r>
            <a:r>
              <a:rPr lang="en-US" sz="3200" dirty="0"/>
              <a:t> </a:t>
            </a:r>
            <a:r>
              <a:rPr lang="en-US" sz="3200" dirty="0" err="1"/>
              <a:t>xiếc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F3014-2C78-44ED-8941-C84E71AA44BA}"/>
              </a:ext>
            </a:extLst>
          </p:cNvPr>
          <p:cNvSpPr/>
          <p:nvPr/>
        </p:nvSpPr>
        <p:spPr>
          <a:xfrm>
            <a:off x="2417620" y="287520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A1D94-923A-465D-9B16-DFD7EAA18AB5}"/>
              </a:ext>
            </a:extLst>
          </p:cNvPr>
          <p:cNvSpPr/>
          <p:nvPr/>
        </p:nvSpPr>
        <p:spPr>
          <a:xfrm>
            <a:off x="5852160" y="2904686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E4704-AFB7-423C-91D9-A9FB77299FDB}"/>
              </a:ext>
            </a:extLst>
          </p:cNvPr>
          <p:cNvSpPr/>
          <p:nvPr/>
        </p:nvSpPr>
        <p:spPr>
          <a:xfrm>
            <a:off x="8338360" y="297113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51952-10E3-4E46-830E-A57EFF43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808" y="2642118"/>
            <a:ext cx="6091238" cy="3482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C99F2-88F6-4E8C-A838-607BCC5F009F}"/>
              </a:ext>
            </a:extLst>
          </p:cNvPr>
          <p:cNvSpPr txBox="1"/>
          <p:nvPr/>
        </p:nvSpPr>
        <p:spPr>
          <a:xfrm>
            <a:off x="2516680" y="733297"/>
            <a:ext cx="7389495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F44E45-DFA0-47BC-B497-9B7E0B02E0B3}"/>
              </a:ext>
            </a:extLst>
          </p:cNvPr>
          <p:cNvSpPr/>
          <p:nvPr/>
        </p:nvSpPr>
        <p:spPr>
          <a:xfrm>
            <a:off x="2126758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79C6CE-C18E-4E56-8A51-4F6D494104F8}"/>
              </a:ext>
            </a:extLst>
          </p:cNvPr>
          <p:cNvSpPr/>
          <p:nvPr/>
        </p:nvSpPr>
        <p:spPr>
          <a:xfrm>
            <a:off x="2787015" y="1964387"/>
            <a:ext cx="6617970" cy="5845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1" dirty="0" err="1"/>
              <a:t>nông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		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		</a:t>
            </a:r>
            <a:r>
              <a:rPr lang="en-US" sz="2800" b="1" dirty="0" err="1"/>
              <a:t>giúp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0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0055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0" y="2964605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46" y="4848474"/>
            <a:ext cx="3538126" cy="20476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8109726" y="2461564"/>
            <a:ext cx="197167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051591" y="2462700"/>
            <a:ext cx="206258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754074" y="2483924"/>
            <a:ext cx="244275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480356" y="3496871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a.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          	(…)   	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đám</a:t>
            </a:r>
            <a:r>
              <a:rPr lang="en-US" sz="2800" dirty="0"/>
              <a:t> </a:t>
            </a:r>
            <a:r>
              <a:rPr lang="en-US" sz="2800" dirty="0" err="1"/>
              <a:t>cháy</a:t>
            </a:r>
            <a:r>
              <a:rPr lang="en-US" sz="28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180C4-2825-48A6-9A6D-51FB1BA790B8}"/>
              </a:ext>
            </a:extLst>
          </p:cNvPr>
          <p:cNvSpPr txBox="1"/>
          <p:nvPr/>
        </p:nvSpPr>
        <p:spPr>
          <a:xfrm>
            <a:off x="3846887" y="2490784"/>
            <a:ext cx="199651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E35AA-7FBC-42E5-A541-F69C3EE9C9FB}"/>
              </a:ext>
            </a:extLst>
          </p:cNvPr>
          <p:cNvSpPr txBox="1"/>
          <p:nvPr/>
        </p:nvSpPr>
        <p:spPr>
          <a:xfrm>
            <a:off x="2480355" y="4316459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b.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	   (…) 	       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DAD574-D38F-4182-A5FD-FA34B058176B}"/>
              </a:ext>
            </a:extLst>
          </p:cNvPr>
          <p:cNvSpPr/>
          <p:nvPr/>
        </p:nvSpPr>
        <p:spPr>
          <a:xfrm>
            <a:off x="1401970" y="1632006"/>
            <a:ext cx="459518" cy="422331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9336 0.15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7487 0.271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198CE1A-40D4-42B2-8E4B-025C943BC463}"/>
              </a:ext>
            </a:extLst>
          </p:cNvPr>
          <p:cNvSpPr/>
          <p:nvPr/>
        </p:nvSpPr>
        <p:spPr>
          <a:xfrm>
            <a:off x="2120349" y="703935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703454" y="666996"/>
            <a:ext cx="782643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defTabSz="1219004"/>
            <a:r>
              <a:rPr lang="en-US" sz="3200" b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Quan </a:t>
            </a:r>
            <a:r>
              <a:rPr lang="en-US" sz="3200" b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kể</a:t>
            </a:r>
            <a:r>
              <a:rPr lang="en-US" sz="3200" b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lại</a:t>
            </a:r>
            <a:r>
              <a:rPr lang="en-US" sz="3200" b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câu </a:t>
            </a:r>
            <a:r>
              <a:rPr lang="en-US" sz="3200" b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Chú</a:t>
            </a:r>
            <a:r>
              <a:rPr lang="en-US" sz="3200" b="1" i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bé</a:t>
            </a:r>
            <a:r>
              <a:rPr lang="en-US" sz="3200" b="1" i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chăn</a:t>
            </a:r>
            <a:r>
              <a:rPr lang="en-US" sz="3200" b="1" i="1" dirty="0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 Unicode MS"/>
                <a:cs typeface="Arial-Rounded" pitchFamily="34" charset="0"/>
              </a:rPr>
              <a:t>cừu</a:t>
            </a:r>
            <a:endParaRPr lang="en-US" sz="3200" b="1" i="1" dirty="0">
              <a:solidFill>
                <a:prstClr val="black"/>
              </a:solidFill>
              <a:latin typeface="Arial Unicode MS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A927C-D4B6-4021-BE67-F0CD7431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" y="2242184"/>
            <a:ext cx="2716022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EBEDA-3CBA-4A81-9F19-6E1F696C5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071" y="2260536"/>
            <a:ext cx="2688494" cy="2734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B6658-2747-4B6E-8B81-430DEB8A9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565" y="2242183"/>
            <a:ext cx="2781104" cy="275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C2C1-D7F8-44E2-8A82-3809CF49F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669" y="2242183"/>
            <a:ext cx="2800350" cy="275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0" y="1407368"/>
            <a:ext cx="8823720" cy="4360638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29" y="4167172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07DF9CC-1823-403C-A823-F454EC2D45C2}"/>
              </a:ext>
            </a:extLst>
          </p:cNvPr>
          <p:cNvSpPr/>
          <p:nvPr/>
        </p:nvSpPr>
        <p:spPr>
          <a:xfrm>
            <a:off x="3766367" y="2883300"/>
            <a:ext cx="5053971" cy="1586939"/>
          </a:xfrm>
          <a:prstGeom prst="roundRect">
            <a:avLst>
              <a:gd name="adj" fmla="val 6250"/>
            </a:avLst>
          </a:prstGeom>
          <a:solidFill>
            <a:srgbClr val="FDDB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768AFB-299C-4604-8594-3B411D49024D}"/>
              </a:ext>
            </a:extLst>
          </p:cNvPr>
          <p:cNvSpPr/>
          <p:nvPr/>
        </p:nvSpPr>
        <p:spPr>
          <a:xfrm>
            <a:off x="3967143" y="2580233"/>
            <a:ext cx="4652421" cy="1586939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等线" panose="02010600030101010101" pitchFamily="2" charset="-122"/>
                <a:cs typeface="Baloo" panose="03080902040302020200" pitchFamily="66" charset="0"/>
              </a:rPr>
              <a:t>KỂ TRƯỚC 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等线" panose="0201060003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pic>
        <p:nvPicPr>
          <p:cNvPr id="9" name="图片 8" descr="图片包含 时钟, 物体&#10;&#10;自动生成的说明">
            <a:extLst>
              <a:ext uri="{FF2B5EF4-FFF2-40B4-BE49-F238E27FC236}">
                <a16:creationId xmlns:a16="http://schemas.microsoft.com/office/drawing/2014/main" id="{EA887156-977E-4199-9DFC-FDF6887B865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67" y="2175754"/>
            <a:ext cx="718956" cy="700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0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DB432-BF57-4D46-A925-0E354C2CD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286" y="1698359"/>
            <a:ext cx="4531286" cy="4592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BFB26-2CFF-4BC9-8187-D47DDB75EC79}"/>
              </a:ext>
            </a:extLst>
          </p:cNvPr>
          <p:cNvSpPr txBox="1"/>
          <p:nvPr/>
        </p:nvSpPr>
        <p:spPr>
          <a:xfrm>
            <a:off x="6718352" y="3702231"/>
            <a:ext cx="422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(…)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BDA70-DCA0-43B0-9408-F4E89C947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324" y="1698359"/>
            <a:ext cx="4505697" cy="458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68D5A-6621-4432-B408-C5CCC4D9E75C}"/>
              </a:ext>
            </a:extLst>
          </p:cNvPr>
          <p:cNvSpPr txBox="1"/>
          <p:nvPr/>
        </p:nvSpPr>
        <p:spPr>
          <a:xfrm>
            <a:off x="6421556" y="3572627"/>
            <a:ext cx="450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kêu</a:t>
            </a:r>
            <a:r>
              <a:rPr lang="en-US" sz="3200" b="1" dirty="0"/>
              <a:t> </a:t>
            </a:r>
            <a:r>
              <a:rPr lang="en-US" sz="3200" b="1" dirty="0" err="1"/>
              <a:t>cứu</a:t>
            </a:r>
            <a:r>
              <a:rPr lang="en-US" sz="3200" b="1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4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48AEE-F8CD-4ECC-A5FA-9B61EA4C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897660"/>
            <a:ext cx="4201035" cy="4158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12DFB-C275-41FE-A650-F26896578BB2}"/>
              </a:ext>
            </a:extLst>
          </p:cNvPr>
          <p:cNvSpPr txBox="1"/>
          <p:nvPr/>
        </p:nvSpPr>
        <p:spPr>
          <a:xfrm>
            <a:off x="6520442" y="3549872"/>
            <a:ext cx="36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1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B23B6-4805-4EA2-94D6-FE9F4F838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060" y="1698359"/>
            <a:ext cx="4585531" cy="4507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316FC-351D-4358-976A-038084BBD0F6}"/>
              </a:ext>
            </a:extLst>
          </p:cNvPr>
          <p:cNvSpPr txBox="1"/>
          <p:nvPr/>
        </p:nvSpPr>
        <p:spPr>
          <a:xfrm>
            <a:off x="7014117" y="3593148"/>
            <a:ext cx="267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Thế </a:t>
            </a:r>
            <a:r>
              <a:rPr lang="en-US" sz="3200" b="1" dirty="0" err="1"/>
              <a:t>là</a:t>
            </a:r>
            <a:r>
              <a:rPr lang="en-US" sz="3200" b="1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82"/>
            <a:ext cx="12382096" cy="7204964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9553" y="398667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chăn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Fira Sans Black" panose="020B0A03050000020004" pitchFamily="34" charset="0"/>
                <a:ea typeface="字魂59号-创粗黑"/>
                <a:cs typeface="Baloo" panose="03080902040302020200" pitchFamily="66" charset="0"/>
              </a:rPr>
              <a:t>cừu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Fira Sans Black" panose="020B0A03050000020004" pitchFamily="34" charset="0"/>
              <a:ea typeface="字魂59号-创粗黑"/>
              <a:cs typeface="Baloo" panose="03080902040302020200" pitchFamily="66" charset="0"/>
            </a:endParaRPr>
          </a:p>
        </p:txBody>
      </p:sp>
      <p:pic>
        <p:nvPicPr>
          <p:cNvPr id="13" name="图片 59">
            <a:extLst>
              <a:ext uri="{FF2B5EF4-FFF2-40B4-BE49-F238E27FC236}">
                <a16:creationId xmlns:a16="http://schemas.microsoft.com/office/drawing/2014/main" id="{68C6DC61-9FBF-4A3A-8828-F8C5DC083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8127" y="2504749"/>
            <a:ext cx="2915598" cy="284178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94156" y="2079776"/>
            <a:ext cx="2635496" cy="51077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dung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002" y="3257316"/>
            <a:ext cx="2800350" cy="132802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9B897-85B6-4D68-9D5D-AE774A4DEB8B}"/>
              </a:ext>
            </a:extLst>
          </p:cNvPr>
          <p:cNvGrpSpPr/>
          <p:nvPr/>
        </p:nvGrpSpPr>
        <p:grpSpPr>
          <a:xfrm>
            <a:off x="3303072" y="1419217"/>
            <a:ext cx="5586243" cy="5394882"/>
            <a:chOff x="3303072" y="1419217"/>
            <a:chExt cx="5586243" cy="5394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3E97A6-6B1F-4058-B014-4C6401E7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3072" y="1426284"/>
              <a:ext cx="2716022" cy="27527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DA2E65-5787-41C0-8501-4E04F406C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64111" y="1419217"/>
              <a:ext cx="2688494" cy="27343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FD0468-B468-457F-A5BB-32612633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11410" y="4018776"/>
              <a:ext cx="2781104" cy="27527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4FE31-4DC0-45FA-B3F3-51844B43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88965" y="4061374"/>
              <a:ext cx="2800350" cy="275272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8C784F1-78CA-46AF-8E38-14988D0FE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2820" y="398668"/>
            <a:ext cx="4255377" cy="1932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1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LMS_API_VERSION" val="SCORM 2004 (2nd edition)"/>
  <p:tag name="ISPRING_ULTRA_SCORM_COURCE_TITLE" val="B4 Tiết 3 + 4"/>
  <p:tag name="ISPRING_ULTRA_SCORM_COURSE_ID" val="B2E31562-7637-4E87-B200-1BFFC3729C8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4 Tiết 3 + 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BD26B7-B0C4-49FF-831B-0C5B3660CE9B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499001-FF0C-42C2-87AE-ACE38575C4FB}:2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FED076-2277-4576-B7F1-98E787E72382}:3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6CFB94-E36D-4F59-BC66-92D3F03909BA}:3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D7B1C0-912A-4F6C-BD05-17B16462B834}:3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A02EA8-D92B-4F7F-9F94-43BCD53A03E0}:3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423F1C-DBF1-4692-BD94-B486672262B3}: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0C6CE6-4E03-4715-BC60-2CC7B01D6F38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C22183-6780-4F0A-BA1A-77FFB15F4A04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5E9269-63E3-4B4E-818C-A88AE5F11F87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50BA6-67C5-4395-9888-018279D937CC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9DCB2F-AB84-46EF-8CC6-23DD96421EE6}: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5D47CB-BD83-45BE-AD5F-83D8D29D7F88}:3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27C06-5150-4596-8D09-C6E20CE26295}:313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330</TotalTime>
  <Words>235</Words>
  <Application>Microsoft Office PowerPoint</Application>
  <PresentationFormat>Widescreen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Rounded MT Bold</vt:lpstr>
      <vt:lpstr>Arial Unicode MS</vt:lpstr>
      <vt:lpstr>Arial-Rounded</vt:lpstr>
      <vt:lpstr>Baloo</vt:lpstr>
      <vt:lpstr>Calibri</vt:lpstr>
      <vt:lpstr>等线</vt:lpstr>
      <vt:lpstr>Fira Sans Black</vt:lpstr>
      <vt:lpstr>HP001 4 hàng</vt:lpstr>
      <vt:lpstr>Times New Roman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B4 Tiết 3 + 4</dc:title>
  <dc:subject/>
  <dc:creator>KTUTS</dc:creator>
  <cp:keywords>Ruby_YenVu</cp:keywords>
  <dc:description/>
  <cp:lastModifiedBy>STD_NHU</cp:lastModifiedBy>
  <cp:revision>27</cp:revision>
  <dcterms:created xsi:type="dcterms:W3CDTF">2018-05-30T07:26:44Z</dcterms:created>
  <dcterms:modified xsi:type="dcterms:W3CDTF">2025-04-08T16:08:01Z</dcterms:modified>
  <cp:category/>
</cp:coreProperties>
</file>