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  <p:sldMasterId id="2147483742" r:id="rId5"/>
  </p:sldMasterIdLst>
  <p:notesMasterIdLst>
    <p:notesMasterId r:id="rId15"/>
  </p:notesMasterIdLst>
  <p:handoutMasterIdLst>
    <p:handoutMasterId r:id="rId16"/>
  </p:handoutMasterIdLst>
  <p:sldIdLst>
    <p:sldId id="2007577123" r:id="rId6"/>
    <p:sldId id="2007577122" r:id="rId7"/>
    <p:sldId id="2899" r:id="rId8"/>
    <p:sldId id="259" r:id="rId9"/>
    <p:sldId id="275" r:id="rId10"/>
    <p:sldId id="2897" r:id="rId11"/>
    <p:sldId id="2886" r:id="rId12"/>
    <p:sldId id="2889" r:id="rId13"/>
    <p:sldId id="2895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A99C3-12DB-454B-B97F-D1E8C5C3F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DA95D-4B99-4078-8F8A-8F8FA7FC26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A66E1-0454-42E1-9AD2-20C056AEEEF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8AC0-D588-462D-868F-979184737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44E5-EA26-4D81-AEDD-F997D0379D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EC5-3890-4CFA-941C-466E7102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1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5A10-64EB-4B4E-9BF2-D181485ED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85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2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91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7ABA-8BB8-46D7-8CC6-B8EA1550342A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8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A0315CD-9C48-4BB7-BE46-D03C6846C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0" y="0"/>
            <a:ext cx="1441634" cy="53688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33E7C1-54F3-4747-B588-70ACC893A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2192000" cy="19367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5EA33E-8F6C-4B69-8482-E93E1185E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" y="3131542"/>
            <a:ext cx="2443968" cy="28128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341BAA-8E2A-4AE5-A897-DEB1EA53CB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140" y="4906429"/>
            <a:ext cx="1082193" cy="191937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6AD1579-FF74-4F40-B6A7-F071AFBCBB64}"/>
              </a:ext>
            </a:extLst>
          </p:cNvPr>
          <p:cNvGrpSpPr/>
          <p:nvPr/>
        </p:nvGrpSpPr>
        <p:grpSpPr>
          <a:xfrm>
            <a:off x="6699258" y="4684671"/>
            <a:ext cx="2664023" cy="1846246"/>
            <a:chOff x="6699258" y="4589276"/>
            <a:chExt cx="2806820" cy="19416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A1BF5F1-DC51-4343-ACF2-A0236E70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44" y="4589276"/>
              <a:ext cx="2516634" cy="189370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08B685C-F6E0-4240-83EC-8430B73B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8" y="6205764"/>
              <a:ext cx="1428036" cy="325153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23976B2D-8249-4081-82CE-633DB473B9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6" t="-216" b="-216"/>
          <a:stretch>
            <a:fillRect/>
          </a:stretch>
        </p:blipFill>
        <p:spPr>
          <a:xfrm>
            <a:off x="-101599" y="-14820"/>
            <a:ext cx="2902857" cy="6887640"/>
          </a:xfrm>
          <a:custGeom>
            <a:avLst/>
            <a:gdLst>
              <a:gd name="connsiteX0" fmla="*/ 0 w 2902857"/>
              <a:gd name="connsiteY0" fmla="*/ 0 h 6887640"/>
              <a:gd name="connsiteX1" fmla="*/ 2902857 w 2902857"/>
              <a:gd name="connsiteY1" fmla="*/ 0 h 6887640"/>
              <a:gd name="connsiteX2" fmla="*/ 2902857 w 2902857"/>
              <a:gd name="connsiteY2" fmla="*/ 14820 h 6887640"/>
              <a:gd name="connsiteX3" fmla="*/ 101600 w 2902857"/>
              <a:gd name="connsiteY3" fmla="*/ 14820 h 6887640"/>
              <a:gd name="connsiteX4" fmla="*/ 101600 w 2902857"/>
              <a:gd name="connsiteY4" fmla="*/ 6872820 h 6887640"/>
              <a:gd name="connsiteX5" fmla="*/ 2902857 w 2902857"/>
              <a:gd name="connsiteY5" fmla="*/ 6872820 h 6887640"/>
              <a:gd name="connsiteX6" fmla="*/ 2902857 w 2902857"/>
              <a:gd name="connsiteY6" fmla="*/ 6887640 h 6887640"/>
              <a:gd name="connsiteX7" fmla="*/ 0 w 2902857"/>
              <a:gd name="connsiteY7" fmla="*/ 6887640 h 6887640"/>
              <a:gd name="connsiteX8" fmla="*/ 0 w 2902857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2857" h="6887640">
                <a:moveTo>
                  <a:pt x="0" y="0"/>
                </a:moveTo>
                <a:lnTo>
                  <a:pt x="2902857" y="0"/>
                </a:lnTo>
                <a:lnTo>
                  <a:pt x="2902857" y="14820"/>
                </a:lnTo>
                <a:lnTo>
                  <a:pt x="101600" y="14820"/>
                </a:lnTo>
                <a:lnTo>
                  <a:pt x="101600" y="6872820"/>
                </a:lnTo>
                <a:lnTo>
                  <a:pt x="2902857" y="6872820"/>
                </a:lnTo>
                <a:lnTo>
                  <a:pt x="2902857" y="6887640"/>
                </a:lnTo>
                <a:lnTo>
                  <a:pt x="0" y="68876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B60B39C-AC7A-4686-B34E-E78B5479FA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-3211" b="-216"/>
          <a:stretch>
            <a:fillRect/>
          </a:stretch>
        </p:blipFill>
        <p:spPr>
          <a:xfrm>
            <a:off x="9917460" y="-14820"/>
            <a:ext cx="2347543" cy="6887640"/>
          </a:xfrm>
          <a:custGeom>
            <a:avLst/>
            <a:gdLst>
              <a:gd name="connsiteX0" fmla="*/ 0 w 2347543"/>
              <a:gd name="connsiteY0" fmla="*/ 0 h 6887640"/>
              <a:gd name="connsiteX1" fmla="*/ 2347543 w 2347543"/>
              <a:gd name="connsiteY1" fmla="*/ 0 h 6887640"/>
              <a:gd name="connsiteX2" fmla="*/ 2347543 w 2347543"/>
              <a:gd name="connsiteY2" fmla="*/ 6887640 h 6887640"/>
              <a:gd name="connsiteX3" fmla="*/ 0 w 2347543"/>
              <a:gd name="connsiteY3" fmla="*/ 6887640 h 6887640"/>
              <a:gd name="connsiteX4" fmla="*/ 0 w 2347543"/>
              <a:gd name="connsiteY4" fmla="*/ 6872820 h 6887640"/>
              <a:gd name="connsiteX5" fmla="*/ 2274541 w 2347543"/>
              <a:gd name="connsiteY5" fmla="*/ 6872820 h 6887640"/>
              <a:gd name="connsiteX6" fmla="*/ 2274541 w 2347543"/>
              <a:gd name="connsiteY6" fmla="*/ 14820 h 6887640"/>
              <a:gd name="connsiteX7" fmla="*/ 0 w 2347543"/>
              <a:gd name="connsiteY7" fmla="*/ 14820 h 6887640"/>
              <a:gd name="connsiteX8" fmla="*/ 0 w 2347543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43" h="6887640">
                <a:moveTo>
                  <a:pt x="0" y="0"/>
                </a:moveTo>
                <a:lnTo>
                  <a:pt x="2347543" y="0"/>
                </a:lnTo>
                <a:lnTo>
                  <a:pt x="2347543" y="6887640"/>
                </a:lnTo>
                <a:lnTo>
                  <a:pt x="0" y="6887640"/>
                </a:lnTo>
                <a:lnTo>
                  <a:pt x="0" y="6872820"/>
                </a:lnTo>
                <a:lnTo>
                  <a:pt x="2274541" y="6872820"/>
                </a:lnTo>
                <a:lnTo>
                  <a:pt x="2274541" y="14820"/>
                </a:lnTo>
                <a:lnTo>
                  <a:pt x="0" y="1482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21B37BA7-F555-41A2-A98C-A9750CAFF5F1}"/>
              </a:ext>
            </a:extLst>
          </p:cNvPr>
          <p:cNvGrpSpPr/>
          <p:nvPr/>
        </p:nvGrpSpPr>
        <p:grpSpPr>
          <a:xfrm>
            <a:off x="1026888" y="4731603"/>
            <a:ext cx="3564824" cy="1856463"/>
            <a:chOff x="1026887" y="4085770"/>
            <a:chExt cx="4824574" cy="250229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A4930F2-1A74-4B24-A8B7-0FF103E3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87" y="5731759"/>
              <a:ext cx="4824574" cy="85630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126656B-F5A9-4720-9FBF-416F65A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75" y="4085770"/>
              <a:ext cx="4601669" cy="2380351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66B388D3-FF4C-4D19-B139-A911A3632C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2801257" cy="6858000"/>
          </a:xfrm>
          <a:custGeom>
            <a:avLst/>
            <a:gdLst>
              <a:gd name="connsiteX0" fmla="*/ 0 w 2801257"/>
              <a:gd name="connsiteY0" fmla="*/ 0 h 6858000"/>
              <a:gd name="connsiteX1" fmla="*/ 2801257 w 2801257"/>
              <a:gd name="connsiteY1" fmla="*/ 0 h 6858000"/>
              <a:gd name="connsiteX2" fmla="*/ 2801257 w 2801257"/>
              <a:gd name="connsiteY2" fmla="*/ 6858000 h 6858000"/>
              <a:gd name="connsiteX3" fmla="*/ 0 w 2801257"/>
              <a:gd name="connsiteY3" fmla="*/ 6858000 h 6858000"/>
              <a:gd name="connsiteX4" fmla="*/ 0 w 28012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257" h="6858000">
                <a:moveTo>
                  <a:pt x="0" y="0"/>
                </a:moveTo>
                <a:lnTo>
                  <a:pt x="2801257" y="0"/>
                </a:lnTo>
                <a:lnTo>
                  <a:pt x="28012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5A3E8DD-0A7A-4CB5-9901-1EFAF8AE6C20}"/>
              </a:ext>
            </a:extLst>
          </p:cNvPr>
          <p:cNvGrpSpPr/>
          <p:nvPr/>
        </p:nvGrpSpPr>
        <p:grpSpPr>
          <a:xfrm>
            <a:off x="8640602" y="3147635"/>
            <a:ext cx="3290679" cy="3725185"/>
            <a:chOff x="8640602" y="3147635"/>
            <a:chExt cx="3290679" cy="37251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0212442-0791-4968-A1E7-DC91D063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51" y="3147635"/>
              <a:ext cx="1981529" cy="3525579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56143DF-092F-493D-9803-B9B172CF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02" y="6161006"/>
              <a:ext cx="3290679" cy="711814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2125B28-B401-4A49-9D49-023666C8BE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0"/>
            <a:ext cx="2274541" cy="6858000"/>
          </a:xfrm>
          <a:custGeom>
            <a:avLst/>
            <a:gdLst>
              <a:gd name="connsiteX0" fmla="*/ 0 w 2274541"/>
              <a:gd name="connsiteY0" fmla="*/ 0 h 6858000"/>
              <a:gd name="connsiteX1" fmla="*/ 2274541 w 2274541"/>
              <a:gd name="connsiteY1" fmla="*/ 0 h 6858000"/>
              <a:gd name="connsiteX2" fmla="*/ 2274541 w 2274541"/>
              <a:gd name="connsiteY2" fmla="*/ 6858000 h 6858000"/>
              <a:gd name="connsiteX3" fmla="*/ 0 w 2274541"/>
              <a:gd name="connsiteY3" fmla="*/ 6858000 h 6858000"/>
              <a:gd name="connsiteX4" fmla="*/ 0 w 22745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41" h="6858000">
                <a:moveTo>
                  <a:pt x="0" y="0"/>
                </a:moveTo>
                <a:lnTo>
                  <a:pt x="2274541" y="0"/>
                </a:lnTo>
                <a:lnTo>
                  <a:pt x="227454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5D8AD-915C-4958-A185-C1A763E18A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2812" y="886037"/>
            <a:ext cx="9444682" cy="30610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902858" y="29994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999127" y="4198557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5033727" y="3394355"/>
            <a:ext cx="2462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3+4)</a:t>
            </a:r>
            <a:r>
              <a:rPr lang="en-VN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245512B-230A-45EB-A18D-7FDFF3813553}"/>
              </a:ext>
            </a:extLst>
          </p:cNvPr>
          <p:cNvSpPr/>
          <p:nvPr/>
        </p:nvSpPr>
        <p:spPr>
          <a:xfrm>
            <a:off x="2141353" y="1311487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B2754-99E4-44E0-A948-882E54B28A5A}"/>
              </a:ext>
            </a:extLst>
          </p:cNvPr>
          <p:cNvSpPr txBox="1"/>
          <p:nvPr/>
        </p:nvSpPr>
        <p:spPr>
          <a:xfrm>
            <a:off x="2673763" y="1311487"/>
            <a:ext cx="822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thiện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vở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76C2E-9D06-4672-9A45-8139A2012150}"/>
              </a:ext>
            </a:extLst>
          </p:cNvPr>
          <p:cNvSpPr/>
          <p:nvPr/>
        </p:nvSpPr>
        <p:spPr>
          <a:xfrm>
            <a:off x="1334714" y="2076693"/>
            <a:ext cx="9684626" cy="791737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mừng</a:t>
            </a:r>
            <a:r>
              <a:rPr lang="en-US" sz="2800">
                <a:solidFill>
                  <a:schemeClr val="tx1"/>
                </a:solidFill>
              </a:rPr>
              <a:t>     </a:t>
            </a:r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mến</a:t>
            </a:r>
            <a:r>
              <a:rPr lang="en-US" sz="2800" dirty="0">
                <a:solidFill>
                  <a:schemeClr val="tx1"/>
                </a:solidFill>
              </a:rPr>
              <a:t>	   </a:t>
            </a:r>
            <a:r>
              <a:rPr lang="en-US" sz="2800" dirty="0" err="1">
                <a:solidFill>
                  <a:schemeClr val="tx1"/>
                </a:solidFill>
              </a:rPr>
              <a:t>nhìn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thấy</a:t>
            </a:r>
            <a:r>
              <a:rPr lang="en-US" sz="2800" dirty="0">
                <a:solidFill>
                  <a:schemeClr val="tx1"/>
                </a:solidFill>
              </a:rPr>
              <a:t>	       </a:t>
            </a:r>
            <a:r>
              <a:rPr lang="en-US" sz="2800" err="1">
                <a:solidFill>
                  <a:schemeClr val="tx1"/>
                </a:solidFill>
              </a:rPr>
              <a:t>tủi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thân     </a:t>
            </a:r>
            <a:r>
              <a:rPr lang="en-US" sz="2800" dirty="0" err="1">
                <a:solidFill>
                  <a:schemeClr val="tx1"/>
                </a:solidFill>
              </a:rPr>
              <a:t>reo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82A4A-09F5-432C-ACD2-2D34F3A30810}"/>
              </a:ext>
            </a:extLst>
          </p:cNvPr>
          <p:cNvSpPr txBox="1"/>
          <p:nvPr/>
        </p:nvSpPr>
        <p:spPr>
          <a:xfrm>
            <a:off x="2292917" y="3267308"/>
            <a:ext cx="776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(…)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F58BF-573B-4A2D-BAE2-129225D2B81D}"/>
              </a:ext>
            </a:extLst>
          </p:cNvPr>
          <p:cNvSpPr txBox="1"/>
          <p:nvPr/>
        </p:nvSpPr>
        <p:spPr>
          <a:xfrm>
            <a:off x="2292917" y="4321542"/>
            <a:ext cx="955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 err="1"/>
              <a:t>Gấu</a:t>
            </a:r>
            <a:r>
              <a:rPr lang="en-US" sz="2800" dirty="0"/>
              <a:t> con    (…) 	      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41C92C-CDDB-4B7B-A1F9-0952473693DF}"/>
              </a:ext>
            </a:extLst>
          </p:cNvPr>
          <p:cNvSpPr/>
          <p:nvPr/>
        </p:nvSpPr>
        <p:spPr>
          <a:xfrm>
            <a:off x="4037267" y="4326578"/>
            <a:ext cx="1826963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F976AA-7853-4BE9-AD20-E2CD841F9599}"/>
              </a:ext>
            </a:extLst>
          </p:cNvPr>
          <p:cNvSpPr/>
          <p:nvPr/>
        </p:nvSpPr>
        <p:spPr>
          <a:xfrm>
            <a:off x="8618917" y="3255562"/>
            <a:ext cx="1972733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mến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952537A-2AA5-4DAF-A905-AB7421A94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19" y="3602788"/>
            <a:ext cx="3086738" cy="3086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C349C-0D7B-419E-824C-9A786650B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903" y="2483098"/>
            <a:ext cx="2627036" cy="395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56B28-35A4-45FF-8AF5-0545E3214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83097"/>
            <a:ext cx="2549564" cy="39511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793C67E-7C1F-41FF-B2F2-58F24B74EDCD}"/>
              </a:ext>
            </a:extLst>
          </p:cNvPr>
          <p:cNvSpPr/>
          <p:nvPr/>
        </p:nvSpPr>
        <p:spPr>
          <a:xfrm>
            <a:off x="1461471" y="676794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9C964-6D58-45B3-9A95-F05CA033B804}"/>
              </a:ext>
            </a:extLst>
          </p:cNvPr>
          <p:cNvSpPr txBox="1"/>
          <p:nvPr/>
        </p:nvSpPr>
        <p:spPr>
          <a:xfrm>
            <a:off x="1993881" y="676794"/>
            <a:ext cx="996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Quan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khung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31734-03D4-4D16-8C09-C74E92BC096F}"/>
              </a:ext>
            </a:extLst>
          </p:cNvPr>
          <p:cNvSpPr/>
          <p:nvPr/>
        </p:nvSpPr>
        <p:spPr>
          <a:xfrm>
            <a:off x="2787805" y="1331528"/>
            <a:ext cx="6668429" cy="856662"/>
          </a:xfrm>
          <a:prstGeom prst="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chào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		</a:t>
            </a:r>
            <a:r>
              <a:rPr lang="en-US" sz="3200" dirty="0" err="1">
                <a:solidFill>
                  <a:schemeClr val="tx1"/>
                </a:solidFill>
              </a:rPr>
              <a:t>không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4787" y="685635"/>
            <a:ext cx="10622426" cy="5424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DA08E-A5BF-4A4D-9C49-97B8A809F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9" y="1556229"/>
            <a:ext cx="6966841" cy="43757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0806" y="5222200"/>
            <a:ext cx="1240542" cy="1670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50" y="4538204"/>
            <a:ext cx="2751012" cy="23288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74" y="5883980"/>
            <a:ext cx="5502026" cy="100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34" y="3149504"/>
            <a:ext cx="1742066" cy="3493349"/>
          </a:xfrm>
          <a:prstGeom prst="rect">
            <a:avLst/>
          </a:prstGeom>
        </p:spPr>
      </p:pic>
      <p:sp>
        <p:nvSpPr>
          <p:cNvPr id="20" name="文本框 30"/>
          <p:cNvSpPr txBox="1">
            <a:spLocks noChangeArrowheads="1"/>
          </p:cNvSpPr>
          <p:nvPr/>
        </p:nvSpPr>
        <p:spPr bwMode="auto">
          <a:xfrm>
            <a:off x="1153044" y="747486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defTabSz="9010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600" b="1">
                <a:solidFill>
                  <a:srgbClr val="5CD1B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ea"/>
                <a:cs typeface="经典综艺体简" panose="02010609000101010101" pitchFamily="49" charset="-122"/>
              </a:defRPr>
            </a:lvl1pPr>
          </a:lstStyle>
          <a:p>
            <a:pPr marL="0" marR="0" lvl="0" indent="0" algn="ctr" defTabSz="901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ED88A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Nghe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88A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viết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ED88A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-Rounded"/>
              <a:ea typeface="Arial-Rounded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03420" y="803847"/>
            <a:ext cx="688367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787" y="754728"/>
            <a:ext cx="430523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751" y="1839223"/>
            <a:ext cx="12071432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con quay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755278" y="2751753"/>
            <a:ext cx="13097520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ấu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4251" b="1" i="0" u="none" strike="noStrike" kern="1200" cap="none" spc="0" normalizeH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núi. Quả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vọng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4251" b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kumimoji="0" lang="en-US" sz="42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528" y="5451558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6119" y="2196096"/>
            <a:ext cx="648251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0528" y="5440079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677400" y="3537269"/>
            <a:ext cx="275799" cy="667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0528" y="4959115"/>
            <a:ext cx="8002540" cy="1077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F9441D-2BE7-44DF-8E40-81554F30A0AF}"/>
              </a:ext>
            </a:extLst>
          </p:cNvPr>
          <p:cNvSpPr/>
          <p:nvPr/>
        </p:nvSpPr>
        <p:spPr>
          <a:xfrm>
            <a:off x="-67534" y="3722673"/>
            <a:ext cx="12728346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51" b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4251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êu thương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bật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kumimoji="0" lang="en-US" sz="42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56B02-92DC-492E-ABCB-54CB9151D796}"/>
              </a:ext>
            </a:extLst>
          </p:cNvPr>
          <p:cNvSpPr txBox="1"/>
          <p:nvPr/>
        </p:nvSpPr>
        <p:spPr>
          <a:xfrm>
            <a:off x="1951462" y="814039"/>
            <a:ext cx="9223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i="1" dirty="0" err="1"/>
              <a:t>iêt</a:t>
            </a:r>
            <a:r>
              <a:rPr lang="en-US" sz="2800" i="1" dirty="0"/>
              <a:t>, </a:t>
            </a:r>
            <a:r>
              <a:rPr lang="en-US" sz="2800" i="1" dirty="0" err="1"/>
              <a:t>iêp</a:t>
            </a:r>
            <a:r>
              <a:rPr lang="en-US" sz="2800" i="1" dirty="0"/>
              <a:t>, </a:t>
            </a:r>
            <a:r>
              <a:rPr lang="en-US" sz="2800" i="1" dirty="0" err="1"/>
              <a:t>ưc</a:t>
            </a:r>
            <a:r>
              <a:rPr lang="en-US" sz="2800" i="1" dirty="0"/>
              <a:t>, </a:t>
            </a:r>
            <a:r>
              <a:rPr lang="en-US" sz="2800" i="1" dirty="0" err="1"/>
              <a:t>uc</a:t>
            </a:r>
            <a:endParaRPr lang="en-US" sz="2800" i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B3A555-C53C-4471-9D92-405E022751F2}"/>
              </a:ext>
            </a:extLst>
          </p:cNvPr>
          <p:cNvSpPr/>
          <p:nvPr/>
        </p:nvSpPr>
        <p:spPr>
          <a:xfrm>
            <a:off x="1419052" y="814039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79941F3-3108-4165-B056-8CB4B7A008ED}"/>
              </a:ext>
            </a:extLst>
          </p:cNvPr>
          <p:cNvSpPr/>
          <p:nvPr/>
        </p:nvSpPr>
        <p:spPr>
          <a:xfrm>
            <a:off x="3528431" y="2129885"/>
            <a:ext cx="1572322" cy="84749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iêt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923CB85-B3B8-40F0-A0E5-3DF56311738B}"/>
              </a:ext>
            </a:extLst>
          </p:cNvPr>
          <p:cNvSpPr/>
          <p:nvPr/>
        </p:nvSpPr>
        <p:spPr>
          <a:xfrm>
            <a:off x="6674004" y="2096429"/>
            <a:ext cx="1572322" cy="84749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16905F-E40B-415C-B2DF-B590E66B9415}"/>
              </a:ext>
            </a:extLst>
          </p:cNvPr>
          <p:cNvCxnSpPr/>
          <p:nvPr/>
        </p:nvCxnSpPr>
        <p:spPr>
          <a:xfrm>
            <a:off x="5231780" y="2520176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E06D2C62-6177-4501-AFEE-B9D79C5F7C81}"/>
              </a:ext>
            </a:extLst>
          </p:cNvPr>
          <p:cNvSpPr/>
          <p:nvPr/>
        </p:nvSpPr>
        <p:spPr>
          <a:xfrm>
            <a:off x="3528431" y="3066586"/>
            <a:ext cx="1572322" cy="8474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iêp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2AF41DA-5716-44B1-82D5-66753D19566F}"/>
              </a:ext>
            </a:extLst>
          </p:cNvPr>
          <p:cNvSpPr/>
          <p:nvPr/>
        </p:nvSpPr>
        <p:spPr>
          <a:xfrm>
            <a:off x="6674004" y="3033130"/>
            <a:ext cx="1572322" cy="8474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853FA3-E962-4F8D-B066-086297493D47}"/>
              </a:ext>
            </a:extLst>
          </p:cNvPr>
          <p:cNvCxnSpPr/>
          <p:nvPr/>
        </p:nvCxnSpPr>
        <p:spPr>
          <a:xfrm>
            <a:off x="5231780" y="3456877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91D212E7-8FD5-4417-94A6-EFE76E5D9770}"/>
              </a:ext>
            </a:extLst>
          </p:cNvPr>
          <p:cNvSpPr/>
          <p:nvPr/>
        </p:nvSpPr>
        <p:spPr>
          <a:xfrm>
            <a:off x="3193895" y="4242362"/>
            <a:ext cx="1572322" cy="8474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30518F63-E46B-45A4-9DE3-7E9A275B6CEC}"/>
              </a:ext>
            </a:extLst>
          </p:cNvPr>
          <p:cNvSpPr/>
          <p:nvPr/>
        </p:nvSpPr>
        <p:spPr>
          <a:xfrm>
            <a:off x="6339467" y="4208906"/>
            <a:ext cx="2425391" cy="8474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bực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9A4F9B-D4BC-457E-B0F7-C1B31390E4DA}"/>
              </a:ext>
            </a:extLst>
          </p:cNvPr>
          <p:cNvCxnSpPr/>
          <p:nvPr/>
        </p:nvCxnSpPr>
        <p:spPr>
          <a:xfrm>
            <a:off x="4897244" y="4632653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220D5FDC-E168-4755-82D1-45BC2F167598}"/>
              </a:ext>
            </a:extLst>
          </p:cNvPr>
          <p:cNvSpPr/>
          <p:nvPr/>
        </p:nvSpPr>
        <p:spPr>
          <a:xfrm>
            <a:off x="3193895" y="5196468"/>
            <a:ext cx="1572322" cy="84749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E43BEE28-73C2-4E7E-A205-DB2A47D89EDE}"/>
              </a:ext>
            </a:extLst>
          </p:cNvPr>
          <p:cNvSpPr/>
          <p:nvPr/>
        </p:nvSpPr>
        <p:spPr>
          <a:xfrm>
            <a:off x="6339468" y="5163012"/>
            <a:ext cx="2425390" cy="84749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tức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F29317-731F-4D44-BD08-CF250D3AC0E5}"/>
              </a:ext>
            </a:extLst>
          </p:cNvPr>
          <p:cNvCxnSpPr/>
          <p:nvPr/>
        </p:nvCxnSpPr>
        <p:spPr>
          <a:xfrm>
            <a:off x="4897244" y="5586759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2693227" y="2580458"/>
            <a:ext cx="4863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C7587-7965-4648-B796-58F2FC25233C}"/>
              </a:ext>
            </a:extLst>
          </p:cNvPr>
          <p:cNvSpPr txBox="1"/>
          <p:nvPr/>
        </p:nvSpPr>
        <p:spPr>
          <a:xfrm>
            <a:off x="1978317" y="412595"/>
            <a:ext cx="877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</a:t>
            </a:r>
            <a:r>
              <a:rPr lang="en-US" sz="3600" i="1" dirty="0" err="1"/>
              <a:t>từ</a:t>
            </a:r>
            <a:r>
              <a:rPr lang="en-US" sz="3600" i="1" dirty="0"/>
              <a:t> </a:t>
            </a:r>
            <a:r>
              <a:rPr lang="en-US" sz="3600" i="1" dirty="0" err="1"/>
              <a:t>ngữ</a:t>
            </a:r>
            <a:endParaRPr lang="en-US" sz="3600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EBBBF-70BD-47C2-A3F9-F364F5790AF1}"/>
              </a:ext>
            </a:extLst>
          </p:cNvPr>
          <p:cNvSpPr/>
          <p:nvPr/>
        </p:nvSpPr>
        <p:spPr>
          <a:xfrm>
            <a:off x="3723311" y="474150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87B6B-6434-416B-B36E-91526C76E91F}"/>
              </a:ext>
            </a:extLst>
          </p:cNvPr>
          <p:cNvSpPr/>
          <p:nvPr/>
        </p:nvSpPr>
        <p:spPr>
          <a:xfrm rot="20599117">
            <a:off x="1463195" y="2440512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tắt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đèn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301A-4F73-441D-ACD3-F6954CE01B4F}"/>
              </a:ext>
            </a:extLst>
          </p:cNvPr>
          <p:cNvSpPr/>
          <p:nvPr/>
        </p:nvSpPr>
        <p:spPr>
          <a:xfrm rot="21096450">
            <a:off x="1115886" y="3579671"/>
            <a:ext cx="210585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tập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thể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dục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41C30-8513-46F3-9ECF-F0EEBA5D387F}"/>
              </a:ext>
            </a:extLst>
          </p:cNvPr>
          <p:cNvSpPr/>
          <p:nvPr/>
        </p:nvSpPr>
        <p:spPr>
          <a:xfrm rot="450148">
            <a:off x="1826411" y="5415484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mưa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4F9B4B-DDD8-412B-BFD8-E0C3246A037C}"/>
              </a:ext>
            </a:extLst>
          </p:cNvPr>
          <p:cNvSpPr/>
          <p:nvPr/>
        </p:nvSpPr>
        <p:spPr>
          <a:xfrm rot="217193">
            <a:off x="3879662" y="1787335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sáng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C2D54-80A2-47AE-8C91-60CBCF99EBEC}"/>
              </a:ext>
            </a:extLst>
          </p:cNvPr>
          <p:cNvSpPr/>
          <p:nvPr/>
        </p:nvSpPr>
        <p:spPr>
          <a:xfrm rot="20599117">
            <a:off x="4886384" y="2793979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tối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E53C3-63C7-4EF4-808B-72EA8BC40C6F}"/>
              </a:ext>
            </a:extLst>
          </p:cNvPr>
          <p:cNvSpPr/>
          <p:nvPr/>
        </p:nvSpPr>
        <p:spPr>
          <a:xfrm>
            <a:off x="4514219" y="4911882"/>
            <a:ext cx="24090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66FF"/>
                </a:solidFill>
              </a:rPr>
              <a:t>được</a:t>
            </a:r>
            <a:r>
              <a:rPr lang="en-US" sz="2800" b="1" dirty="0">
                <a:solidFill>
                  <a:srgbClr val="FF66FF"/>
                </a:solidFill>
              </a:rPr>
              <a:t> </a:t>
            </a:r>
            <a:r>
              <a:rPr lang="en-US" sz="2800" b="1" dirty="0" err="1">
                <a:solidFill>
                  <a:srgbClr val="FF66FF"/>
                </a:solidFill>
              </a:rPr>
              <a:t>khen</a:t>
            </a:r>
            <a:endParaRPr lang="en-US" sz="2800" b="1" dirty="0">
              <a:solidFill>
                <a:srgbClr val="FF66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DF7E57-E946-4135-821D-290BE98329FE}"/>
              </a:ext>
            </a:extLst>
          </p:cNvPr>
          <p:cNvSpPr/>
          <p:nvPr/>
        </p:nvSpPr>
        <p:spPr>
          <a:xfrm rot="257174">
            <a:off x="6940744" y="1391808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66FF"/>
                </a:solidFill>
              </a:rPr>
              <a:t>bật</a:t>
            </a:r>
            <a:r>
              <a:rPr lang="en-US" sz="2800" b="1" dirty="0">
                <a:solidFill>
                  <a:srgbClr val="FF66FF"/>
                </a:solidFill>
              </a:rPr>
              <a:t> </a:t>
            </a:r>
            <a:r>
              <a:rPr lang="en-US" sz="2800" b="1" dirty="0" err="1">
                <a:solidFill>
                  <a:srgbClr val="FF66FF"/>
                </a:solidFill>
              </a:rPr>
              <a:t>đèn</a:t>
            </a:r>
            <a:endParaRPr lang="en-US" sz="2800" b="1" dirty="0">
              <a:solidFill>
                <a:srgbClr val="FF66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271F9-C169-45E1-9158-24ABFE2E3678}"/>
              </a:ext>
            </a:extLst>
          </p:cNvPr>
          <p:cNvSpPr/>
          <p:nvPr/>
        </p:nvSpPr>
        <p:spPr>
          <a:xfrm rot="20599117">
            <a:off x="6231062" y="3574373"/>
            <a:ext cx="21900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chăm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học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F1AC7-8576-4345-B8DD-0A3A5F76DCF4}"/>
              </a:ext>
            </a:extLst>
          </p:cNvPr>
          <p:cNvSpPr/>
          <p:nvPr/>
        </p:nvSpPr>
        <p:spPr>
          <a:xfrm rot="21274030">
            <a:off x="9774895" y="2440511"/>
            <a:ext cx="1965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đường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ướt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C4129-D4A3-49C6-BEF0-3931E09CB51A}"/>
              </a:ext>
            </a:extLst>
          </p:cNvPr>
          <p:cNvSpPr/>
          <p:nvPr/>
        </p:nvSpPr>
        <p:spPr>
          <a:xfrm rot="21336369">
            <a:off x="8466851" y="5060017"/>
            <a:ext cx="22707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khỏe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mạnh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L 3.75E-6 0.00069 C 0.00169 -0.00324 0.00351 -0.00648 0.00547 -0.00926 C 0.0069 -0.01204 0.00911 -0.01435 0.01041 -0.0169 C 0.01172 -0.01991 0.01289 -0.02292 0.01393 -0.02616 C 0.01549 -0.03195 0.01627 -0.03843 0.01823 -0.04329 C 0.0207 -0.04954 0.02994 -0.05949 0.0332 -0.0632 C 0.03476 -0.06829 0.03619 -0.07408 0.03815 -0.07847 C 0.04492 -0.09746 0.05481 -0.11621 0.06367 -0.12824 L 0.07929 -0.14977 C 0.08281 -0.15509 0.08619 -0.16019 0.08997 -0.16528 C 0.09283 -0.16945 0.09648 -0.17222 0.09908 -0.17755 C 0.11028 -0.19931 0.10026 -0.18148 0.11471 -0.20209 C 0.11731 -0.20625 0.11979 -0.21065 0.12252 -0.21435 C 0.13125 -0.22755 0.1276 -0.21597 0.14023 -0.23935 C 0.15755 -0.27176 0.13333 -0.22709 0.15026 -0.25625 C 0.15091 -0.25787 0.15143 -0.25996 0.15234 -0.26088 C 0.15455 -0.26389 0.15703 -0.26621 0.1595 -0.26875 C 0.16093 -0.27037 0.16276 -0.27153 0.16445 -0.27315 C 0.16575 -0.275 0.16666 -0.27778 0.16797 -0.2794 C 0.16875 -0.28079 0.16979 -0.28148 0.17083 -0.28241 C 0.17265 -0.28496 0.17448 -0.28797 0.17643 -0.29028 C 0.17773 -0.29213 0.17929 -0.29329 0.18073 -0.29468 C 0.1819 -0.2963 0.18294 -0.29861 0.18424 -0.29954 C 0.18632 -0.30162 0.18854 -0.30232 0.19062 -0.30394 C 0.1914 -0.30486 0.19192 -0.30648 0.19283 -0.30695 C 0.19453 -0.3088 0.19661 -0.30903 0.19843 -0.31042 C 0.19843 -0.31065 0.20924 -0.31991 0.21054 -0.32107 C 0.21224 -0.32315 0.21367 -0.3257 0.21549 -0.32709 C 0.21731 -0.3294 0.21927 -0.33009 0.22122 -0.33218 C 0.22265 -0.3338 0.22382 -0.33704 0.22539 -0.3382 C 0.22773 -0.33982 0.2302 -0.33935 0.23255 -0.33982 C 0.24922 -0.35371 0.24205 -0.35093 0.25312 -0.35371 L 0.26875 -0.36297 C 0.27044 -0.36412 0.27252 -0.36435 0.27422 -0.36597 C 0.27643 -0.36783 0.27851 -0.3706 0.2806 -0.37222 C 0.28346 -0.37408 0.28632 -0.37547 0.28919 -0.37662 C 0.29127 -0.37801 0.29349 -0.37847 0.2957 -0.37986 C 0.29778 -0.38172 0.29987 -0.38472 0.30208 -0.38588 C 0.31666 -0.39514 0.30494 -0.38426 0.31627 -0.39213 C 0.32591 -0.39931 0.3164 -0.39537 0.32617 -0.39815 C 0.3345 -0.4044 0.32617 -0.39908 0.33541 -0.40301 C 0.33606 -0.40347 0.33672 -0.40417 0.3375 -0.4044 C 0.34075 -0.40579 0.34414 -0.40648 0.34752 -0.40741 L 0.35664 -0.41065 C 0.3595 -0.41181 0.36224 -0.4132 0.36523 -0.41366 L 0.37304 -0.41528 C 0.38242 -0.42222 0.37109 -0.41505 0.38645 -0.41968 C 0.38958 -0.4213 0.39257 -0.42384 0.3957 -0.42454 C 0.4026 -0.42685 0.41315 -0.42801 0.42057 -0.42894 C 0.43307 -0.43472 0.4233 -0.43079 0.44114 -0.43542 C 0.44283 -0.43588 0.44427 -0.43681 0.44609 -0.43681 C 0.45612 -0.43773 0.4664 -0.43773 0.47656 -0.43843 C 0.47825 -0.43889 0.47994 -0.43935 0.48164 -0.43982 C 0.48255 -0.44028 0.48333 -0.44121 0.48437 -0.44121 C 0.4957 -0.44121 0.50716 -0.44028 0.51849 -0.43982 C 0.51927 -0.43843 0.52018 -0.43658 0.52122 -0.43542 C 0.52213 -0.43449 0.52317 -0.43449 0.52408 -0.4338 C 0.52487 -0.43357 0.52539 -0.43287 0.5263 -0.43241 C 0.52695 -0.43056 0.52747 -0.42871 0.52838 -0.42755 C 0.52929 -0.42662 0.53125 -0.42593 0.53125 -0.4257 L 0.53203 -0.42755 " pathEditMode="relative" rAng="0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4699 L -0.00508 0.04699 C -0.02865 0.04074 -0.00691 0.04977 -0.01914 0.03866 C -0.02045 0.03773 -0.02188 0.03796 -0.02305 0.03727 C -0.02526 0.03658 -0.02722 0.03542 -0.0293 0.03449 C -0.0306 0.03403 -0.03204 0.0338 -0.03321 0.0331 C -0.03438 0.03287 -0.03529 0.03218 -0.03633 0.03171 C -0.03868 0.03079 -0.04115 0.03033 -0.04336 0.02894 C -0.04584 0.02755 -0.04792 0.02431 -0.05039 0.02338 C -0.05456 0.02199 -0.05873 0.02245 -0.06289 0.02199 C -0.07787 0.0162 -0.06224 0.02153 -0.08711 0.01783 C -0.09714 0.01644 -0.10691 0.01412 -0.1168 0.0125 L -0.20274 0.01366 C -0.20651 0.01389 -0.21016 0.01366 -0.21368 0.01505 C -0.21719 0.01667 -0.21862 0.02245 -0.22149 0.02477 C -0.23217 0.03357 -0.22683 0.02824 -0.23399 0.03171 C -0.24362 0.03634 -0.23334 0.03357 -0.24571 0.03588 C -0.25456 0.04537 -0.24388 0.03495 -0.25586 0.04283 C -0.25808 0.04445 -0.26003 0.04676 -0.26211 0.04838 C -0.26628 0.05185 -0.26263 0.04769 -0.26758 0.05116 C -0.27136 0.05394 -0.27592 0.05903 -0.27852 0.06366 C -0.2823 0.07037 -0.28034 0.0662 -0.28399 0.07616 L -0.28555 0.08033 C -0.28607 0.08171 -0.28685 0.0831 -0.28711 0.08449 C -0.28789 0.0882 -0.28855 0.09236 -0.28946 0.0956 C -0.28998 0.09722 -0.2905 0.09838 -0.29102 0.09977 C -0.29076 0.10162 -0.29089 0.10394 -0.29024 0.10533 C -0.28776 0.11158 -0.28386 0.11019 -0.28008 0.11088 C -0.2806 0.11227 -0.28086 0.11412 -0.28164 0.11505 C -0.28256 0.1162 -0.28386 0.11597 -0.28477 0.11644 C -0.28568 0.1169 -0.28633 0.11759 -0.28711 0.11783 C -0.28816 0.11852 -0.28933 0.11875 -0.29024 0.11921 C -0.29141 0.12014 -0.29232 0.12153 -0.29336 0.12199 C -0.29493 0.12292 -0.29662 0.12292 -0.29805 0.12338 C -0.30678 0.12662 -0.29349 0.12315 -0.30743 0.12616 C -0.31107 0.1294 -0.30951 0.12894 -0.31211 0.12894 L -0.31836 0.12894 " pathEditMode="relative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66 0.00023 L -0.09766 0.00046 C -0.09974 0.00069 -0.10182 0.00162 -0.10378 0.00162 C -0.10573 0.00138 -0.10742 -0.00024 -0.10924 -0.00116 C -0.11055 -0.00139 -0.11198 -0.00186 -0.11328 -0.00232 C -0.1181 -0.00556 -0.11875 -0.00649 -0.12344 -0.0088 C -0.12539 -0.00949 -0.1276 -0.00996 -0.12956 -0.01135 C -0.14141 -0.01783 -0.12812 -0.01227 -0.14102 -0.01899 C -0.14232 -0.01968 -0.14375 -0.01968 -0.14505 -0.02014 C -0.14805 -0.0213 -0.15104 -0.02223 -0.15378 -0.02408 C -0.15755 -0.02593 -0.16159 -0.0301 -0.16536 -0.03172 C -0.1681 -0.03264 -0.1707 -0.03264 -0.17344 -0.03287 C -0.18529 -0.04306 -0.17643 -0.03658 -0.18971 -0.04329 C -0.20065 -0.04862 -0.19232 -0.04607 -0.20182 -0.04838 C -0.21133 -0.05579 -0.20156 -0.04838 -0.21406 -0.05602 C -0.22331 -0.06158 -0.21562 -0.0588 -0.22409 -0.06112 C -0.25104 -0.07547 -0.22799 -0.06343 -0.24648 -0.07246 C -0.24909 -0.07362 -0.25143 -0.07547 -0.25391 -0.07639 C -0.26471 -0.07987 -0.25924 -0.07848 -0.27018 -0.08033 C -0.27266 -0.08102 -0.27513 -0.08195 -0.2776 -0.08287 C -0.27982 -0.08311 -0.28216 -0.08311 -0.28437 -0.08403 C -0.28607 -0.08449 -0.2875 -0.08588 -0.28906 -0.08658 C -0.29219 -0.0875 -0.30417 -0.08866 -0.30599 -0.08912 C -0.31042 -0.09051 -0.3151 -0.09144 -0.31953 -0.09306 C -0.32161 -0.09352 -0.32357 -0.09514 -0.32552 -0.09561 C -0.32969 -0.0963 -0.33372 -0.0963 -0.33776 -0.09676 C -0.3388 -0.09723 -0.3401 -0.09699 -0.34115 -0.09815 C -0.34206 -0.09885 -0.34219 -0.10139 -0.3431 -0.10186 C -0.34805 -0.10371 -0.35312 -0.10301 -0.35807 -0.1044 L -0.36745 -0.10695 C -0.37331 -0.11065 -0.36523 -0.10487 -0.37148 -0.11204 C -0.37318 -0.11366 -0.37474 -0.11459 -0.3763 -0.11598 C -0.37695 -0.11644 -0.37773 -0.11667 -0.37826 -0.11737 C -0.37956 -0.11783 -0.3806 -0.11899 -0.38164 -0.11991 C -0.38242 -0.12014 -0.3832 -0.12037 -0.38372 -0.12107 C -0.38477 -0.12176 -0.38555 -0.12269 -0.38646 -0.12362 C -0.40052 -0.13357 -0.38516 -0.12199 -0.39792 -0.1301 C -0.39961 -0.13079 -0.40104 -0.13264 -0.4026 -0.1338 C -0.40326 -0.13426 -0.40417 -0.13449 -0.40469 -0.13519 C -0.40638 -0.13612 -0.40794 -0.1375 -0.40937 -0.13889 C -0.41081 -0.14028 -0.41302 -0.14375 -0.41419 -0.14537 C -0.41497 -0.1463 -0.41602 -0.14676 -0.4168 -0.14792 C -0.41836 -0.14931 -0.42083 -0.15301 -0.42083 -0.15278 C -0.42135 -0.15417 -0.42201 -0.15533 -0.42227 -0.15695 C -0.42266 -0.15834 -0.4224 -0.16042 -0.42292 -0.16204 C -0.42448 -0.16482 -0.42656 -0.16713 -0.42839 -0.16968 C -0.42904 -0.17037 -0.42969 -0.1713 -0.43034 -0.17223 C -0.43099 -0.17269 -0.43177 -0.17269 -0.43242 -0.17338 C -0.4332 -0.17408 -0.43372 -0.17524 -0.43437 -0.17593 C -0.43581 -0.17709 -0.43841 -0.17848 -0.43841 -0.17824 L -0.43034 -0.18843 " pathEditMode="relative" rAng="0" ptsTypes="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04375 L -0.00847 0.04375 C -0.01185 0.04422 -0.01537 0.04398 -0.01862 0.04514 C -0.01979 0.04537 -0.02084 0.04676 -0.02175 0.04792 C -0.02448 0.05047 -0.02761 0.05556 -0.02956 0.05903 C -0.03151 0.06204 -0.03321 0.06551 -0.03503 0.06875 L -0.03893 0.0757 C -0.03998 0.07755 -0.04076 0.07986 -0.04206 0.08125 L -0.04675 0.08542 C -0.04753 0.08727 -0.04831 0.08912 -0.04909 0.09097 C -0.05039 0.09329 -0.05196 0.09514 -0.053 0.09792 C -0.05391 0.09977 -0.05404 0.10255 -0.05456 0.10486 C -0.05508 0.10672 -0.05573 0.10834 -0.05612 0.11042 C -0.05677 0.11297 -0.05716 0.11597 -0.05768 0.11875 C -0.05821 0.1206 -0.05886 0.12222 -0.05925 0.12431 C -0.05964 0.12593 -0.05977 0.12801 -0.06003 0.12986 C -0.06185 0.1382 -0.06198 0.13287 -0.06315 0.14375 L -0.06393 0.1507 L -0.0569 0.15903 " pathEditMode="relative" ptsTypes="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7 -0.03773 L 0.0707 -0.03773 C 0.07357 -0.03866 0.07643 -0.03889 0.0793 -0.04051 C 0.09687 -0.05162 0.0737 -0.04259 0.08789 -0.04746 C 0.08854 -0.04815 0.09752 -0.0544 0.10039 -0.05718 C 0.10195 -0.05903 0.10325 -0.06158 0.10508 -0.06273 C 0.10807 -0.06482 0.11445 -0.0669 0.11445 -0.0669 C 0.13776 -0.09005 0.10846 -0.0625 0.12695 -0.07662 C 0.14974 -0.09445 0.11406 -0.07107 0.14414 -0.0919 C 0.14661 -0.09375 0.14935 -0.09421 0.15195 -0.09607 C 0.17083 -0.11065 0.15 -0.09977 0.16992 -0.10857 C 0.18607 -0.12709 0.17031 -0.11111 0.18867 -0.12384 C 0.19518 -0.12871 0.2013 -0.13588 0.2082 -0.13912 L 0.21992 -0.14468 C 0.22252 -0.14607 0.225 -0.14769 0.22773 -0.14884 C 0.23099 -0.15046 0.2345 -0.15139 0.23789 -0.15301 C 0.25768 -0.1632 0.22943 -0.15116 0.25117 -0.16134 C 0.2526 -0.16227 0.2543 -0.16227 0.25586 -0.16273 C 0.25768 -0.16412 0.25937 -0.16597 0.26133 -0.1669 C 0.2625 -0.16783 0.2638 -0.16806 0.26523 -0.16829 C 0.27617 -0.17199 0.26406 -0.16783 0.27383 -0.17107 C 0.27513 -0.17246 0.27617 -0.17454 0.27773 -0.17523 C 0.28073 -0.17685 0.28398 -0.17709 0.28711 -0.17801 L 0.29101 -0.1794 C 0.2918 -0.18033 0.29258 -0.18125 0.29336 -0.18218 C 0.2944 -0.18357 0.29531 -0.18542 0.29648 -0.18634 C 0.29713 -0.18727 0.29805 -0.18727 0.29883 -0.18773 C 0.29961 -0.18866 0.30026 -0.19005 0.30117 -0.19051 C 0.30286 -0.19167 0.30924 -0.19283 0.31055 -0.19329 C 0.31107 -0.19352 0.31159 -0.19421 0.31211 -0.19468 " pathEditMode="relative" ptsTypes="AAAAAAAAAAAAAAAAAAA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549721" y="1337568"/>
            <a:ext cx="773801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 các em!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5Tiết 3+4"/>
  <p:tag name="ISPRING_ULTRA_SCORM_COURSE_ID" val="D4412879-D29B-4CDC-862F-5BC75A152AF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\\MỚI. HK2-P2-PP TV- KNTT lớp 1- 2023\\Chủ đề 5 Bài học từ cuộc sống\\Bài 5 Tiếng vọng của nú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5Tiết 3+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9E380-524D-4A54-9CE5-C6E848DA9993}:28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FD0FB0-59D5-4C91-A723-B1A834B83041}:20075771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31F7B3-DF2E-4261-BA13-AB908AFFD383}:20075771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0C58DB-095C-4583-89EE-713CB9291B88}:28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8C261C-96E2-4DEF-8EF8-F87152B4E7DB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D31A30-5F55-4D68-8F2A-BFDEBA0FC84C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645469-A4BE-48EB-BBC0-057A802F9231}:28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ADE4DA-7BD9-43C3-9085-8F7FD2113541}:28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A2E8CF-AACB-4B89-860A-6708CD104965}:2889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224</Words>
  <Application>Microsoft Office PowerPoint</Application>
  <PresentationFormat>Widescreen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宋体</vt:lpstr>
      <vt:lpstr>Arial</vt:lpstr>
      <vt:lpstr>Arial Rounded MT Bold</vt:lpstr>
      <vt:lpstr>Arial-Rounded</vt:lpstr>
      <vt:lpstr>Calibri</vt:lpstr>
      <vt:lpstr>等线</vt:lpstr>
      <vt:lpstr>HP001 4 hàng</vt:lpstr>
      <vt:lpstr>Times New Roman</vt:lpstr>
      <vt:lpstr>经典综艺体简</vt:lpstr>
      <vt:lpstr>自定义设计方案</vt:lpstr>
      <vt:lpstr>第一PPT，www.1ppt.com</vt:lpstr>
      <vt:lpstr>Office 主题​​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B5Tiết 3+4</dc:title>
  <dc:creator>tran thao</dc:creator>
  <cp:lastModifiedBy>STD_NHU</cp:lastModifiedBy>
  <cp:revision>33</cp:revision>
  <dcterms:created xsi:type="dcterms:W3CDTF">2021-07-09T06:30:31Z</dcterms:created>
  <dcterms:modified xsi:type="dcterms:W3CDTF">2025-04-05T03:56:50Z</dcterms:modified>
</cp:coreProperties>
</file>