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2"/>
  </p:notesMasterIdLst>
  <p:sldIdLst>
    <p:sldId id="609" r:id="rId3"/>
    <p:sldId id="539" r:id="rId4"/>
    <p:sldId id="598" r:id="rId5"/>
    <p:sldId id="608" r:id="rId6"/>
    <p:sldId id="288" r:id="rId7"/>
    <p:sldId id="298" r:id="rId8"/>
    <p:sldId id="600" r:id="rId9"/>
    <p:sldId id="299" r:id="rId10"/>
    <p:sldId id="60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FA682-BD1B-48DF-8AA2-327A187598D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D1E2A-994E-4043-AC2D-D50151EC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9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75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6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D1E2A-994E-4043-AC2D-D50151EC4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269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chuột</a:t>
            </a:r>
            <a:r>
              <a:rPr lang="en-US" baseline="0"/>
              <a:t> vào xúc xắc là nó quay nhé.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237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4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57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1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00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1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62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02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8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71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221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5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2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16"/>
          <p:cNvSpPr txBox="1"/>
          <p:nvPr userDrawn="1"/>
        </p:nvSpPr>
        <p:spPr>
          <a:xfrm>
            <a:off x="20248880" y="12885694"/>
            <a:ext cx="3157221" cy="4181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altLang="zh-CN" sz="2800" b="0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Page</a:t>
            </a:r>
            <a:r>
              <a:rPr lang="en-US" altLang="zh-CN" sz="2800" b="1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    </a:t>
            </a:r>
            <a:fld id="{565CE74E-AB26-4998-AD42-012C4C1AD076}" type="slidenum">
              <a:rPr lang="zh-CN" altLang="en-US" sz="2800" b="1" kern="1200" smtClean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‹#›</a:t>
            </a:fld>
            <a:endParaRPr lang="en-US" sz="2800" b="1" kern="1200" dirty="0">
              <a:solidFill>
                <a:schemeClr val="tx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Open Sans" panose="020B0606030504020204" charset="0"/>
              <a:sym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172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42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9667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2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87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4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tags" Target="../tags/tag5.xml"/><Relationship Id="rId16" Type="http://schemas.openxmlformats.org/officeDocument/2006/relationships/image" Target="../media/image9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10.png"/><Relationship Id="rId5" Type="http://schemas.openxmlformats.org/officeDocument/2006/relationships/tags" Target="../tags/tag8.xml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tags" Target="../tags/tag7.xml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4.pn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tags" Target="../tags/tag11.xml"/><Relationship Id="rId16" Type="http://schemas.openxmlformats.org/officeDocument/2006/relationships/image" Target="../media/image9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0.png"/><Relationship Id="rId5" Type="http://schemas.openxmlformats.org/officeDocument/2006/relationships/tags" Target="../tags/tag14.xml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tags" Target="../tags/tag13.xml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3" y="206829"/>
            <a:ext cx="10456316" cy="70978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5353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11" name="矩形: 圆角 14"/>
          <p:cNvSpPr/>
          <p:nvPr/>
        </p:nvSpPr>
        <p:spPr>
          <a:xfrm>
            <a:off x="5253465" y="2204542"/>
            <a:ext cx="1722264" cy="5341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F8102-62A7-4B31-82D1-4CCAF436E8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1183" y="2972549"/>
            <a:ext cx="7071973" cy="1688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3000620" y="413069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4010511" y="6039945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5457013" y="4514903"/>
            <a:ext cx="139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  <a:r>
              <a:rPr lang="en-VN" sz="28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41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0E191C4-33C6-4971-9A14-409FBD0B89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2260" y="2188845"/>
            <a:ext cx="9285013" cy="23532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6"/>
            <a:ext cx="13357860" cy="10001553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C174E2B-D447-4DB3-8394-A1B7969ADA00}"/>
              </a:ext>
            </a:extLst>
          </p:cNvPr>
          <p:cNvGrpSpPr/>
          <p:nvPr/>
        </p:nvGrpSpPr>
        <p:grpSpPr>
          <a:xfrm>
            <a:off x="1391168" y="64972"/>
            <a:ext cx="4688957" cy="738521"/>
            <a:chOff x="2421141" y="730782"/>
            <a:chExt cx="5471576" cy="738521"/>
          </a:xfrm>
        </p:grpSpPr>
        <p:sp>
          <p:nvSpPr>
            <p:cNvPr id="65" name="Rectangle: Rounded Corners 43">
              <a:extLst>
                <a:ext uri="{FF2B5EF4-FFF2-40B4-BE49-F238E27FC236}">
                  <a16:creationId xmlns:a16="http://schemas.microsoft.com/office/drawing/2014/main" id="{DF47FDB6-A51C-49BD-AF81-521CBB6AD06B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9D29C1C-A8AB-409E-A427-4831E746F603}"/>
                </a:ext>
              </a:extLst>
            </p:cNvPr>
            <p:cNvSpPr txBox="1"/>
            <p:nvPr/>
          </p:nvSpPr>
          <p:spPr>
            <a:xfrm>
              <a:off x="2749456" y="807653"/>
              <a:ext cx="4814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椭圆 42">
            <a:extLst>
              <a:ext uri="{FF2B5EF4-FFF2-40B4-BE49-F238E27FC236}">
                <a16:creationId xmlns:a16="http://schemas.microsoft.com/office/drawing/2014/main" id="{BB265224-B024-41D3-A594-DAA072215762}"/>
              </a:ext>
            </a:extLst>
          </p:cNvPr>
          <p:cNvSpPr/>
          <p:nvPr/>
        </p:nvSpPr>
        <p:spPr>
          <a:xfrm>
            <a:off x="507248" y="78687"/>
            <a:ext cx="869499" cy="800370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68" name="Rounded Rectangle 13">
            <a:extLst>
              <a:ext uri="{FF2B5EF4-FFF2-40B4-BE49-F238E27FC236}">
                <a16:creationId xmlns:a16="http://schemas.microsoft.com/office/drawing/2014/main" id="{7A9A45E8-C18E-42FC-9886-5E47C75526A0}"/>
              </a:ext>
            </a:extLst>
          </p:cNvPr>
          <p:cNvSpPr/>
          <p:nvPr/>
        </p:nvSpPr>
        <p:spPr>
          <a:xfrm>
            <a:off x="604520" y="1527623"/>
            <a:ext cx="3312055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47 + 20</a:t>
            </a:r>
          </a:p>
        </p:txBody>
      </p:sp>
      <p:sp>
        <p:nvSpPr>
          <p:cNvPr id="69" name="Rounded Rectangle 19">
            <a:extLst>
              <a:ext uri="{FF2B5EF4-FFF2-40B4-BE49-F238E27FC236}">
                <a16:creationId xmlns:a16="http://schemas.microsoft.com/office/drawing/2014/main" id="{07A01167-AA33-481C-B7D7-7B8F75F32C5C}"/>
              </a:ext>
            </a:extLst>
          </p:cNvPr>
          <p:cNvSpPr/>
          <p:nvPr/>
        </p:nvSpPr>
        <p:spPr>
          <a:xfrm>
            <a:off x="4238063" y="1527623"/>
            <a:ext cx="371587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67 - 20</a:t>
            </a:r>
          </a:p>
        </p:txBody>
      </p:sp>
      <p:sp>
        <p:nvSpPr>
          <p:cNvPr id="70" name="Rounded Rectangle 33">
            <a:extLst>
              <a:ext uri="{FF2B5EF4-FFF2-40B4-BE49-F238E27FC236}">
                <a16:creationId xmlns:a16="http://schemas.microsoft.com/office/drawing/2014/main" id="{CAB19801-D4AE-474D-9DC0-8C9C0151A982}"/>
              </a:ext>
            </a:extLst>
          </p:cNvPr>
          <p:cNvSpPr/>
          <p:nvPr/>
        </p:nvSpPr>
        <p:spPr>
          <a:xfrm>
            <a:off x="8275424" y="1527623"/>
            <a:ext cx="3244746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67 - 47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04FECD-9976-4C9C-A536-168E1BC3F9FC}"/>
              </a:ext>
            </a:extLst>
          </p:cNvPr>
          <p:cNvGrpSpPr/>
          <p:nvPr/>
        </p:nvGrpSpPr>
        <p:grpSpPr>
          <a:xfrm>
            <a:off x="1517853" y="3037175"/>
            <a:ext cx="1007167" cy="1824923"/>
            <a:chOff x="1933616" y="4498692"/>
            <a:chExt cx="1007167" cy="1824923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71345B6-7A02-475A-8627-C8E14FFC6090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47</a:t>
              </a:r>
              <a:endParaRPr lang="en-US" sz="4000" dirty="0">
                <a:solidFill>
                  <a:prstClr val="black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20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3E979EE-733D-4C21-AB6D-E9AE788E45BA}"/>
                </a:ext>
              </a:extLst>
            </p:cNvPr>
            <p:cNvSpPr txBox="1"/>
            <p:nvPr/>
          </p:nvSpPr>
          <p:spPr>
            <a:xfrm>
              <a:off x="1933616" y="5155589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E9024C6-BB08-404F-A1A4-75537D02AB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5051" y="6229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EB997B3-D8B5-43F6-A489-3BD62D6C0772}"/>
              </a:ext>
            </a:extLst>
          </p:cNvPr>
          <p:cNvSpPr txBox="1"/>
          <p:nvPr/>
        </p:nvSpPr>
        <p:spPr>
          <a:xfrm>
            <a:off x="1765245" y="490022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87B78A1-9539-40D6-B03D-F693E611CDDD}"/>
              </a:ext>
            </a:extLst>
          </p:cNvPr>
          <p:cNvGrpSpPr/>
          <p:nvPr/>
        </p:nvGrpSpPr>
        <p:grpSpPr>
          <a:xfrm>
            <a:off x="5611460" y="3075297"/>
            <a:ext cx="1024384" cy="1824923"/>
            <a:chOff x="1933616" y="4498692"/>
            <a:chExt cx="1024384" cy="182492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B48FFE2-46CE-494A-ADF0-C61A59CAD93B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67</a:t>
              </a:r>
              <a:endParaRPr lang="en-US" sz="4000" dirty="0">
                <a:solidFill>
                  <a:prstClr val="black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20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9C459B0-D34D-4893-9016-D3C5B2D6E7ED}"/>
                </a:ext>
              </a:extLst>
            </p:cNvPr>
            <p:cNvSpPr txBox="1"/>
            <p:nvPr/>
          </p:nvSpPr>
          <p:spPr>
            <a:xfrm>
              <a:off x="1933616" y="5155589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88C82C7-4E32-4898-A2F2-5F9D0DD611E5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5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12A714D4-41F3-4233-BA7F-040876ADF5C3}"/>
              </a:ext>
            </a:extLst>
          </p:cNvPr>
          <p:cNvSpPr txBox="1"/>
          <p:nvPr/>
        </p:nvSpPr>
        <p:spPr>
          <a:xfrm>
            <a:off x="5896952" y="4919292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CA015DB-B5AF-4F67-A6CC-29652557327A}"/>
              </a:ext>
            </a:extLst>
          </p:cNvPr>
          <p:cNvGrpSpPr/>
          <p:nvPr/>
        </p:nvGrpSpPr>
        <p:grpSpPr>
          <a:xfrm>
            <a:off x="9410769" y="3037175"/>
            <a:ext cx="1085974" cy="1824923"/>
            <a:chOff x="1933616" y="4498692"/>
            <a:chExt cx="1085974" cy="1824923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5756464-2C5C-4D0E-8167-E895B872EF41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67</a:t>
              </a:r>
              <a:endParaRPr lang="en-US" sz="4000" dirty="0">
                <a:solidFill>
                  <a:prstClr val="black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47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A8306BD-B411-49B8-88C6-349C947C72A7}"/>
                </a:ext>
              </a:extLst>
            </p:cNvPr>
            <p:cNvSpPr txBox="1"/>
            <p:nvPr/>
          </p:nvSpPr>
          <p:spPr>
            <a:xfrm>
              <a:off x="1933616" y="5155589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92F02A5-E2E4-4F25-BE9B-3D659AA4C59E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9542"/>
              <a:ext cx="895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F727075B-B7B1-453F-9F2C-C9E1A8FA6B6A}"/>
              </a:ext>
            </a:extLst>
          </p:cNvPr>
          <p:cNvSpPr txBox="1"/>
          <p:nvPr/>
        </p:nvSpPr>
        <p:spPr>
          <a:xfrm>
            <a:off x="9601011" y="490022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158678-6AE9-4AAE-9B6C-3B8E9E3CEBD4}"/>
              </a:ext>
            </a:extLst>
          </p:cNvPr>
          <p:cNvSpPr/>
          <p:nvPr/>
        </p:nvSpPr>
        <p:spPr>
          <a:xfrm>
            <a:off x="57786" y="879057"/>
            <a:ext cx="546734" cy="406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4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6"/>
            <a:ext cx="13357860" cy="10001553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C174E2B-D447-4DB3-8394-A1B7969ADA00}"/>
              </a:ext>
            </a:extLst>
          </p:cNvPr>
          <p:cNvGrpSpPr/>
          <p:nvPr/>
        </p:nvGrpSpPr>
        <p:grpSpPr>
          <a:xfrm>
            <a:off x="1391168" y="64972"/>
            <a:ext cx="4688957" cy="738521"/>
            <a:chOff x="2421141" y="730782"/>
            <a:chExt cx="5471576" cy="738521"/>
          </a:xfrm>
        </p:grpSpPr>
        <p:sp>
          <p:nvSpPr>
            <p:cNvPr id="65" name="Rectangle: Rounded Corners 43">
              <a:extLst>
                <a:ext uri="{FF2B5EF4-FFF2-40B4-BE49-F238E27FC236}">
                  <a16:creationId xmlns:a16="http://schemas.microsoft.com/office/drawing/2014/main" id="{DF47FDB6-A51C-49BD-AF81-521CBB6AD06B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9D29C1C-A8AB-409E-A427-4831E746F603}"/>
                </a:ext>
              </a:extLst>
            </p:cNvPr>
            <p:cNvSpPr txBox="1"/>
            <p:nvPr/>
          </p:nvSpPr>
          <p:spPr>
            <a:xfrm>
              <a:off x="2749456" y="807653"/>
              <a:ext cx="4814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rồi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椭圆 42">
            <a:extLst>
              <a:ext uri="{FF2B5EF4-FFF2-40B4-BE49-F238E27FC236}">
                <a16:creationId xmlns:a16="http://schemas.microsoft.com/office/drawing/2014/main" id="{BB265224-B024-41D3-A594-DAA072215762}"/>
              </a:ext>
            </a:extLst>
          </p:cNvPr>
          <p:cNvSpPr/>
          <p:nvPr/>
        </p:nvSpPr>
        <p:spPr>
          <a:xfrm>
            <a:off x="507248" y="78687"/>
            <a:ext cx="869499" cy="800370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68" name="Rounded Rectangle 13">
            <a:extLst>
              <a:ext uri="{FF2B5EF4-FFF2-40B4-BE49-F238E27FC236}">
                <a16:creationId xmlns:a16="http://schemas.microsoft.com/office/drawing/2014/main" id="{7A9A45E8-C18E-42FC-9886-5E47C75526A0}"/>
              </a:ext>
            </a:extLst>
          </p:cNvPr>
          <p:cNvSpPr/>
          <p:nvPr/>
        </p:nvSpPr>
        <p:spPr>
          <a:xfrm>
            <a:off x="604520" y="1527623"/>
            <a:ext cx="3312055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56 + 41</a:t>
            </a:r>
          </a:p>
        </p:txBody>
      </p:sp>
      <p:sp>
        <p:nvSpPr>
          <p:cNvPr id="69" name="Rounded Rectangle 19">
            <a:extLst>
              <a:ext uri="{FF2B5EF4-FFF2-40B4-BE49-F238E27FC236}">
                <a16:creationId xmlns:a16="http://schemas.microsoft.com/office/drawing/2014/main" id="{07A01167-AA33-481C-B7D7-7B8F75F32C5C}"/>
              </a:ext>
            </a:extLst>
          </p:cNvPr>
          <p:cNvSpPr/>
          <p:nvPr/>
        </p:nvSpPr>
        <p:spPr>
          <a:xfrm>
            <a:off x="4238063" y="1527623"/>
            <a:ext cx="371587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97 - 56</a:t>
            </a:r>
          </a:p>
        </p:txBody>
      </p:sp>
      <p:sp>
        <p:nvSpPr>
          <p:cNvPr id="70" name="Rounded Rectangle 33">
            <a:extLst>
              <a:ext uri="{FF2B5EF4-FFF2-40B4-BE49-F238E27FC236}">
                <a16:creationId xmlns:a16="http://schemas.microsoft.com/office/drawing/2014/main" id="{CAB19801-D4AE-474D-9DC0-8C9C0151A982}"/>
              </a:ext>
            </a:extLst>
          </p:cNvPr>
          <p:cNvSpPr/>
          <p:nvPr/>
        </p:nvSpPr>
        <p:spPr>
          <a:xfrm>
            <a:off x="8275424" y="1527623"/>
            <a:ext cx="3244746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97 - 41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04FECD-9976-4C9C-A536-168E1BC3F9FC}"/>
              </a:ext>
            </a:extLst>
          </p:cNvPr>
          <p:cNvGrpSpPr/>
          <p:nvPr/>
        </p:nvGrpSpPr>
        <p:grpSpPr>
          <a:xfrm>
            <a:off x="1517853" y="3037175"/>
            <a:ext cx="1007167" cy="1824923"/>
            <a:chOff x="1933616" y="4498692"/>
            <a:chExt cx="1007167" cy="1824923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71345B6-7A02-475A-8627-C8E14FFC6090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56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3E979EE-733D-4C21-AB6D-E9AE788E45BA}"/>
                </a:ext>
              </a:extLst>
            </p:cNvPr>
            <p:cNvSpPr txBox="1"/>
            <p:nvPr/>
          </p:nvSpPr>
          <p:spPr>
            <a:xfrm>
              <a:off x="1933616" y="5155589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E9024C6-BB08-404F-A1A4-75537D02AB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5051" y="6229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EB997B3-D8B5-43F6-A489-3BD62D6C0772}"/>
              </a:ext>
            </a:extLst>
          </p:cNvPr>
          <p:cNvSpPr txBox="1"/>
          <p:nvPr/>
        </p:nvSpPr>
        <p:spPr>
          <a:xfrm>
            <a:off x="1708095" y="490022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Arial"/>
              </a:rPr>
              <a:t>97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87B78A1-9539-40D6-B03D-F693E611CDDD}"/>
              </a:ext>
            </a:extLst>
          </p:cNvPr>
          <p:cNvGrpSpPr/>
          <p:nvPr/>
        </p:nvGrpSpPr>
        <p:grpSpPr>
          <a:xfrm>
            <a:off x="5611460" y="3075297"/>
            <a:ext cx="1024384" cy="1824923"/>
            <a:chOff x="1933616" y="4498692"/>
            <a:chExt cx="1024384" cy="182492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B48FFE2-46CE-494A-ADF0-C61A59CAD93B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56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9C459B0-D34D-4893-9016-D3C5B2D6E7ED}"/>
                </a:ext>
              </a:extLst>
            </p:cNvPr>
            <p:cNvSpPr txBox="1"/>
            <p:nvPr/>
          </p:nvSpPr>
          <p:spPr>
            <a:xfrm>
              <a:off x="1933616" y="5155589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88C82C7-4E32-4898-A2F2-5F9D0DD611E5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5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12A714D4-41F3-4233-BA7F-040876ADF5C3}"/>
              </a:ext>
            </a:extLst>
          </p:cNvPr>
          <p:cNvSpPr txBox="1"/>
          <p:nvPr/>
        </p:nvSpPr>
        <p:spPr>
          <a:xfrm>
            <a:off x="5801702" y="4938342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CA015DB-B5AF-4F67-A6CC-29652557327A}"/>
              </a:ext>
            </a:extLst>
          </p:cNvPr>
          <p:cNvGrpSpPr/>
          <p:nvPr/>
        </p:nvGrpSpPr>
        <p:grpSpPr>
          <a:xfrm>
            <a:off x="9410769" y="3037175"/>
            <a:ext cx="1085974" cy="1824923"/>
            <a:chOff x="1933616" y="4498692"/>
            <a:chExt cx="1085974" cy="1824923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5756464-2C5C-4D0E-8167-E895B872EF41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A8306BD-B411-49B8-88C6-349C947C72A7}"/>
                </a:ext>
              </a:extLst>
            </p:cNvPr>
            <p:cNvSpPr txBox="1"/>
            <p:nvPr/>
          </p:nvSpPr>
          <p:spPr>
            <a:xfrm>
              <a:off x="1933616" y="5155589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92F02A5-E2E4-4F25-BE9B-3D659AA4C59E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9542"/>
              <a:ext cx="895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F727075B-B7B1-453F-9F2C-C9E1A8FA6B6A}"/>
              </a:ext>
            </a:extLst>
          </p:cNvPr>
          <p:cNvSpPr txBox="1"/>
          <p:nvPr/>
        </p:nvSpPr>
        <p:spPr>
          <a:xfrm>
            <a:off x="9601011" y="490022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158678-6AE9-4AAE-9B6C-3B8E9E3CEBD4}"/>
              </a:ext>
            </a:extLst>
          </p:cNvPr>
          <p:cNvSpPr/>
          <p:nvPr/>
        </p:nvSpPr>
        <p:spPr>
          <a:xfrm>
            <a:off x="57786" y="879057"/>
            <a:ext cx="546734" cy="406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7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4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22400" y="843024"/>
            <a:ext cx="10264757" cy="6024121"/>
            <a:chOff x="1066800" y="670367"/>
            <a:chExt cx="7698568" cy="45180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670367"/>
              <a:ext cx="7698568" cy="447313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79600" y="10477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65 - 41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51700" y="8572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89 - 60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65077" y="31178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67 - 36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0" y="29781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58 - 30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25025" y="2644962"/>
              <a:ext cx="884775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Nam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68025" y="4715316"/>
              <a:ext cx="884775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Việt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29200" y="4715316"/>
              <a:ext cx="1173480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Rô-bốt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67289" y="2598891"/>
              <a:ext cx="884775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Mai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0" y="16933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86102" y="-25400"/>
            <a:ext cx="11404297" cy="91922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 nào cầm thẻ ghi phép tính có kết quả lớn nhất?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4404245" y="893823"/>
            <a:ext cx="1320800" cy="1016000"/>
          </a:xfrm>
          <a:prstGeom prst="cloudCallout">
            <a:avLst>
              <a:gd name="adj1" fmla="val -156731"/>
              <a:gd name="adj2" fmla="val -208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4404245" y="2502149"/>
            <a:ext cx="1320800" cy="1016000"/>
          </a:xfrm>
          <a:prstGeom prst="cloudCallout">
            <a:avLst>
              <a:gd name="adj1" fmla="val -74679"/>
              <a:gd name="adj2" fmla="val 858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28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6687703" y="2713816"/>
            <a:ext cx="1320800" cy="1016000"/>
          </a:xfrm>
          <a:prstGeom prst="cloudCallout">
            <a:avLst>
              <a:gd name="adj1" fmla="val 7372"/>
              <a:gd name="adj2" fmla="val 1041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31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6827520" y="821267"/>
            <a:ext cx="1320800" cy="1016000"/>
          </a:xfrm>
          <a:prstGeom prst="cloudCallout">
            <a:avLst>
              <a:gd name="adj1" fmla="val 106090"/>
              <a:gd name="adj2" fmla="val -2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26" name="Cloud Callout 25"/>
          <p:cNvSpPr/>
          <p:nvPr/>
        </p:nvSpPr>
        <p:spPr>
          <a:xfrm>
            <a:off x="6688667" y="2713816"/>
            <a:ext cx="1320800" cy="1016000"/>
          </a:xfrm>
          <a:prstGeom prst="cloudCallout">
            <a:avLst>
              <a:gd name="adj1" fmla="val 7372"/>
              <a:gd name="adj2" fmla="val 104168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24" y="2167467"/>
            <a:ext cx="9679851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87231" y="5291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35376" y="-358792"/>
            <a:ext cx="10850224" cy="275243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Đo chiều cao ba bạn rô-bốt được kết quả như hình vẽ. Hỏi bạn nào cao nhất? Bạn nào thấp nhất?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799613" y="1701494"/>
            <a:ext cx="1786024" cy="465973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nhất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032000" y="2393646"/>
            <a:ext cx="2032000" cy="465973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 nhất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1129973" y="809164"/>
            <a:ext cx="10546003" cy="5458921"/>
            <a:chOff x="2044" y="1494"/>
            <a:chExt cx="14959" cy="7449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339721">
              <a:off x="7263" y="1494"/>
              <a:ext cx="4515" cy="3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Trò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“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Hái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nấm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88AD494-661C-43CE-9EF7-82AB8FE7B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2755">
            <a:off x="2166164" y="2270235"/>
            <a:ext cx="8233853" cy="37955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785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7231" y="5291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87846" y="-121252"/>
            <a:ext cx="111348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Trò chơi: </a:t>
            </a:r>
            <a:r>
              <a:rPr lang="en-US" sz="3733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Hái nấm</a:t>
            </a:r>
            <a:endParaRPr lang="en-US" sz="3733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19460" r="31259" b="18093"/>
          <a:stretch/>
        </p:blipFill>
        <p:spPr bwMode="auto">
          <a:xfrm>
            <a:off x="542831" y="830066"/>
            <a:ext cx="6163747" cy="58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648917" y="241930"/>
            <a:ext cx="1962424" cy="2014196"/>
            <a:chOff x="6019800" y="1614101"/>
            <a:chExt cx="1689362" cy="1733930"/>
          </a:xfrm>
        </p:grpSpPr>
        <p:sp>
          <p:nvSpPr>
            <p:cNvPr id="3" name="Cube 2"/>
            <p:cNvSpPr/>
            <p:nvPr/>
          </p:nvSpPr>
          <p:spPr>
            <a:xfrm>
              <a:off x="6019800" y="1641089"/>
              <a:ext cx="1689362" cy="1689362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67</a:t>
              </a:r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6019800" y="1614101"/>
              <a:ext cx="1673356" cy="431349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356" h="431349">
                  <a:moveTo>
                    <a:pt x="0" y="431349"/>
                  </a:moveTo>
                  <a:lnTo>
                    <a:pt x="419781" y="0"/>
                  </a:lnTo>
                  <a:lnTo>
                    <a:pt x="1673356" y="9525"/>
                  </a:lnTo>
                  <a:lnTo>
                    <a:pt x="1263100" y="431349"/>
                  </a:lnTo>
                  <a:lnTo>
                    <a:pt x="0" y="431349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8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  <p:sp>
          <p:nvSpPr>
            <p:cNvPr id="33" name="Parallelogram 6"/>
            <p:cNvSpPr/>
            <p:nvPr/>
          </p:nvSpPr>
          <p:spPr>
            <a:xfrm>
              <a:off x="7277182" y="1642701"/>
              <a:ext cx="428873" cy="1705330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399367 w 2072723"/>
                <a:gd name="connsiteY0" fmla="*/ 421824 h 421824"/>
                <a:gd name="connsiteX1" fmla="*/ 0 w 2072723"/>
                <a:gd name="connsiteY1" fmla="*/ 28575 h 421824"/>
                <a:gd name="connsiteX2" fmla="*/ 2072723 w 2072723"/>
                <a:gd name="connsiteY2" fmla="*/ 0 h 421824"/>
                <a:gd name="connsiteX3" fmla="*/ 1662467 w 2072723"/>
                <a:gd name="connsiteY3" fmla="*/ 421824 h 421824"/>
                <a:gd name="connsiteX4" fmla="*/ 399367 w 2072723"/>
                <a:gd name="connsiteY4" fmla="*/ 421824 h 421824"/>
                <a:gd name="connsiteX0" fmla="*/ 399367 w 1662467"/>
                <a:gd name="connsiteY0" fmla="*/ 421825 h 421825"/>
                <a:gd name="connsiteX1" fmla="*/ 0 w 1662467"/>
                <a:gd name="connsiteY1" fmla="*/ 28576 h 421825"/>
                <a:gd name="connsiteX2" fmla="*/ 1396451 w 1662467"/>
                <a:gd name="connsiteY2" fmla="*/ 0 h 421825"/>
                <a:gd name="connsiteX3" fmla="*/ 1662467 w 1662467"/>
                <a:gd name="connsiteY3" fmla="*/ 421825 h 421825"/>
                <a:gd name="connsiteX4" fmla="*/ 399367 w 1662467"/>
                <a:gd name="connsiteY4" fmla="*/ 421825 h 421825"/>
                <a:gd name="connsiteX0" fmla="*/ 399367 w 1662467"/>
                <a:gd name="connsiteY0" fmla="*/ 412300 h 412300"/>
                <a:gd name="connsiteX1" fmla="*/ 0 w 1662467"/>
                <a:gd name="connsiteY1" fmla="*/ 19051 h 412300"/>
                <a:gd name="connsiteX2" fmla="*/ 1329776 w 1662467"/>
                <a:gd name="connsiteY2" fmla="*/ 0 h 412300"/>
                <a:gd name="connsiteX3" fmla="*/ 1662467 w 1662467"/>
                <a:gd name="connsiteY3" fmla="*/ 412300 h 412300"/>
                <a:gd name="connsiteX4" fmla="*/ 399367 w 1662467"/>
                <a:gd name="connsiteY4" fmla="*/ 412300 h 412300"/>
                <a:gd name="connsiteX0" fmla="*/ 399367 w 1662467"/>
                <a:gd name="connsiteY0" fmla="*/ 412301 h 412301"/>
                <a:gd name="connsiteX1" fmla="*/ 0 w 1662467"/>
                <a:gd name="connsiteY1" fmla="*/ 19052 h 412301"/>
                <a:gd name="connsiteX2" fmla="*/ 1263104 w 1662467"/>
                <a:gd name="connsiteY2" fmla="*/ 0 h 412301"/>
                <a:gd name="connsiteX3" fmla="*/ 1662467 w 1662467"/>
                <a:gd name="connsiteY3" fmla="*/ 412301 h 412301"/>
                <a:gd name="connsiteX4" fmla="*/ 399367 w 1662467"/>
                <a:gd name="connsiteY4" fmla="*/ 412301 h 412301"/>
                <a:gd name="connsiteX0" fmla="*/ 399367 w 1662467"/>
                <a:gd name="connsiteY0" fmla="*/ 402776 h 402776"/>
                <a:gd name="connsiteX1" fmla="*/ 0 w 1662467"/>
                <a:gd name="connsiteY1" fmla="*/ 9527 h 402776"/>
                <a:gd name="connsiteX2" fmla="*/ 1263104 w 1662467"/>
                <a:gd name="connsiteY2" fmla="*/ 0 h 402776"/>
                <a:gd name="connsiteX3" fmla="*/ 1662467 w 1662467"/>
                <a:gd name="connsiteY3" fmla="*/ 402776 h 402776"/>
                <a:gd name="connsiteX4" fmla="*/ 399367 w 1662467"/>
                <a:gd name="connsiteY4" fmla="*/ 402776 h 402776"/>
                <a:gd name="connsiteX0" fmla="*/ 148234 w 1411334"/>
                <a:gd name="connsiteY0" fmla="*/ 597726 h 597726"/>
                <a:gd name="connsiteX1" fmla="*/ 0 w 1411334"/>
                <a:gd name="connsiteY1" fmla="*/ 0 h 597726"/>
                <a:gd name="connsiteX2" fmla="*/ 1011971 w 1411334"/>
                <a:gd name="connsiteY2" fmla="*/ 194950 h 597726"/>
                <a:gd name="connsiteX3" fmla="*/ 1411334 w 1411334"/>
                <a:gd name="connsiteY3" fmla="*/ 597726 h 597726"/>
                <a:gd name="connsiteX4" fmla="*/ 148234 w 1411334"/>
                <a:gd name="connsiteY4" fmla="*/ 597726 h 597726"/>
                <a:gd name="connsiteX0" fmla="*/ 129345 w 1392445"/>
                <a:gd name="connsiteY0" fmla="*/ 649955 h 649955"/>
                <a:gd name="connsiteX1" fmla="*/ 0 w 1392445"/>
                <a:gd name="connsiteY1" fmla="*/ 0 h 649955"/>
                <a:gd name="connsiteX2" fmla="*/ 993082 w 1392445"/>
                <a:gd name="connsiteY2" fmla="*/ 247179 h 649955"/>
                <a:gd name="connsiteX3" fmla="*/ 1392445 w 1392445"/>
                <a:gd name="connsiteY3" fmla="*/ 649955 h 649955"/>
                <a:gd name="connsiteX4" fmla="*/ 129345 w 1392445"/>
                <a:gd name="connsiteY4" fmla="*/ 649955 h 649955"/>
                <a:gd name="connsiteX0" fmla="*/ 186093 w 1449193"/>
                <a:gd name="connsiteY0" fmla="*/ 939725 h 939725"/>
                <a:gd name="connsiteX1" fmla="*/ 0 w 1449193"/>
                <a:gd name="connsiteY1" fmla="*/ 0 h 939725"/>
                <a:gd name="connsiteX2" fmla="*/ 1049830 w 1449193"/>
                <a:gd name="connsiteY2" fmla="*/ 536949 h 939725"/>
                <a:gd name="connsiteX3" fmla="*/ 1449193 w 1449193"/>
                <a:gd name="connsiteY3" fmla="*/ 939725 h 939725"/>
                <a:gd name="connsiteX4" fmla="*/ 186093 w 1449193"/>
                <a:gd name="connsiteY4" fmla="*/ 939725 h 939725"/>
                <a:gd name="connsiteX0" fmla="*/ 246502 w 1449193"/>
                <a:gd name="connsiteY0" fmla="*/ 1248190 h 1248190"/>
                <a:gd name="connsiteX1" fmla="*/ 0 w 1449193"/>
                <a:gd name="connsiteY1" fmla="*/ 0 h 1248190"/>
                <a:gd name="connsiteX2" fmla="*/ 1049830 w 1449193"/>
                <a:gd name="connsiteY2" fmla="*/ 536949 h 1248190"/>
                <a:gd name="connsiteX3" fmla="*/ 1449193 w 1449193"/>
                <a:gd name="connsiteY3" fmla="*/ 939725 h 1248190"/>
                <a:gd name="connsiteX4" fmla="*/ 246502 w 1449193"/>
                <a:gd name="connsiteY4" fmla="*/ 1248190 h 1248190"/>
                <a:gd name="connsiteX0" fmla="*/ 246502 w 1449193"/>
                <a:gd name="connsiteY0" fmla="*/ 1735912 h 1735912"/>
                <a:gd name="connsiteX1" fmla="*/ 0 w 1449193"/>
                <a:gd name="connsiteY1" fmla="*/ 487722 h 1735912"/>
                <a:gd name="connsiteX2" fmla="*/ 334744 w 1449193"/>
                <a:gd name="connsiteY2" fmla="*/ 0 h 1735912"/>
                <a:gd name="connsiteX3" fmla="*/ 1449193 w 1449193"/>
                <a:gd name="connsiteY3" fmla="*/ 1427447 h 1735912"/>
                <a:gd name="connsiteX4" fmla="*/ 246502 w 1449193"/>
                <a:gd name="connsiteY4" fmla="*/ 1735912 h 1735912"/>
                <a:gd name="connsiteX0" fmla="*/ 246502 w 584710"/>
                <a:gd name="connsiteY0" fmla="*/ 1735912 h 1735912"/>
                <a:gd name="connsiteX1" fmla="*/ 0 w 584710"/>
                <a:gd name="connsiteY1" fmla="*/ 487722 h 1735912"/>
                <a:gd name="connsiteX2" fmla="*/ 334744 w 584710"/>
                <a:gd name="connsiteY2" fmla="*/ 0 h 1735912"/>
                <a:gd name="connsiteX3" fmla="*/ 584710 w 584710"/>
                <a:gd name="connsiteY3" fmla="*/ 1324981 h 1735912"/>
                <a:gd name="connsiteX4" fmla="*/ 246502 w 584710"/>
                <a:gd name="connsiteY4" fmla="*/ 1735912 h 1735912"/>
                <a:gd name="connsiteX0" fmla="*/ 246502 w 584710"/>
                <a:gd name="connsiteY0" fmla="*/ 1739768 h 1739768"/>
                <a:gd name="connsiteX1" fmla="*/ 0 w 584710"/>
                <a:gd name="connsiteY1" fmla="*/ 491578 h 1739768"/>
                <a:gd name="connsiteX2" fmla="*/ 304871 w 584710"/>
                <a:gd name="connsiteY2" fmla="*/ 0 h 1739768"/>
                <a:gd name="connsiteX3" fmla="*/ 584710 w 584710"/>
                <a:gd name="connsiteY3" fmla="*/ 1328837 h 1739768"/>
                <a:gd name="connsiteX4" fmla="*/ 246502 w 584710"/>
                <a:gd name="connsiteY4" fmla="*/ 1739768 h 1739768"/>
                <a:gd name="connsiteX0" fmla="*/ 246502 w 532675"/>
                <a:gd name="connsiteY0" fmla="*/ 1739768 h 1739768"/>
                <a:gd name="connsiteX1" fmla="*/ 0 w 532675"/>
                <a:gd name="connsiteY1" fmla="*/ 491578 h 1739768"/>
                <a:gd name="connsiteX2" fmla="*/ 304871 w 532675"/>
                <a:gd name="connsiteY2" fmla="*/ 0 h 1739768"/>
                <a:gd name="connsiteX3" fmla="*/ 532675 w 532675"/>
                <a:gd name="connsiteY3" fmla="*/ 1261379 h 1739768"/>
                <a:gd name="connsiteX4" fmla="*/ 246502 w 532675"/>
                <a:gd name="connsiteY4" fmla="*/ 1739768 h 1739768"/>
                <a:gd name="connsiteX0" fmla="*/ 246502 w 570065"/>
                <a:gd name="connsiteY0" fmla="*/ 1739768 h 1739768"/>
                <a:gd name="connsiteX1" fmla="*/ 0 w 570065"/>
                <a:gd name="connsiteY1" fmla="*/ 491578 h 1739768"/>
                <a:gd name="connsiteX2" fmla="*/ 304871 w 570065"/>
                <a:gd name="connsiteY2" fmla="*/ 0 h 1739768"/>
                <a:gd name="connsiteX3" fmla="*/ 570065 w 570065"/>
                <a:gd name="connsiteY3" fmla="*/ 1254057 h 1739768"/>
                <a:gd name="connsiteX4" fmla="*/ 246502 w 570065"/>
                <a:gd name="connsiteY4" fmla="*/ 1739768 h 1739768"/>
                <a:gd name="connsiteX0" fmla="*/ 246502 w 570065"/>
                <a:gd name="connsiteY0" fmla="*/ 1743430 h 1743430"/>
                <a:gd name="connsiteX1" fmla="*/ 0 w 570065"/>
                <a:gd name="connsiteY1" fmla="*/ 495240 h 1743430"/>
                <a:gd name="connsiteX2" fmla="*/ 323566 w 570065"/>
                <a:gd name="connsiteY2" fmla="*/ 0 h 1743430"/>
                <a:gd name="connsiteX3" fmla="*/ 570065 w 570065"/>
                <a:gd name="connsiteY3" fmla="*/ 1257719 h 1743430"/>
                <a:gd name="connsiteX4" fmla="*/ 246502 w 570065"/>
                <a:gd name="connsiteY4" fmla="*/ 1743430 h 1743430"/>
                <a:gd name="connsiteX0" fmla="*/ 246502 w 570065"/>
                <a:gd name="connsiteY0" fmla="*/ 1695805 h 1695805"/>
                <a:gd name="connsiteX1" fmla="*/ 0 w 570065"/>
                <a:gd name="connsiteY1" fmla="*/ 447615 h 1695805"/>
                <a:gd name="connsiteX2" fmla="*/ 495016 w 570065"/>
                <a:gd name="connsiteY2" fmla="*/ 0 h 1695805"/>
                <a:gd name="connsiteX3" fmla="*/ 570065 w 570065"/>
                <a:gd name="connsiteY3" fmla="*/ 1210094 h 1695805"/>
                <a:gd name="connsiteX4" fmla="*/ 246502 w 570065"/>
                <a:gd name="connsiteY4" fmla="*/ 1695805 h 1695805"/>
                <a:gd name="connsiteX0" fmla="*/ 84577 w 570065"/>
                <a:gd name="connsiteY0" fmla="*/ 1657705 h 1657705"/>
                <a:gd name="connsiteX1" fmla="*/ 0 w 570065"/>
                <a:gd name="connsiteY1" fmla="*/ 447615 h 1657705"/>
                <a:gd name="connsiteX2" fmla="*/ 495016 w 570065"/>
                <a:gd name="connsiteY2" fmla="*/ 0 h 1657705"/>
                <a:gd name="connsiteX3" fmla="*/ 570065 w 570065"/>
                <a:gd name="connsiteY3" fmla="*/ 1210094 h 1657705"/>
                <a:gd name="connsiteX4" fmla="*/ 84577 w 570065"/>
                <a:gd name="connsiteY4" fmla="*/ 1657705 h 1657705"/>
                <a:gd name="connsiteX0" fmla="*/ 27427 w 512915"/>
                <a:gd name="connsiteY0" fmla="*/ 1657705 h 1657705"/>
                <a:gd name="connsiteX1" fmla="*/ 0 w 512915"/>
                <a:gd name="connsiteY1" fmla="*/ 447615 h 1657705"/>
                <a:gd name="connsiteX2" fmla="*/ 437866 w 512915"/>
                <a:gd name="connsiteY2" fmla="*/ 0 h 1657705"/>
                <a:gd name="connsiteX3" fmla="*/ 512915 w 512915"/>
                <a:gd name="connsiteY3" fmla="*/ 1210094 h 1657705"/>
                <a:gd name="connsiteX4" fmla="*/ 27427 w 512915"/>
                <a:gd name="connsiteY4" fmla="*/ 1657705 h 1657705"/>
                <a:gd name="connsiteX0" fmla="*/ 0 w 485488"/>
                <a:gd name="connsiteY0" fmla="*/ 1657705 h 1657705"/>
                <a:gd name="connsiteX1" fmla="*/ 10673 w 485488"/>
                <a:gd name="connsiteY1" fmla="*/ 419040 h 1657705"/>
                <a:gd name="connsiteX2" fmla="*/ 410439 w 485488"/>
                <a:gd name="connsiteY2" fmla="*/ 0 h 1657705"/>
                <a:gd name="connsiteX3" fmla="*/ 485488 w 485488"/>
                <a:gd name="connsiteY3" fmla="*/ 1210094 h 1657705"/>
                <a:gd name="connsiteX4" fmla="*/ 0 w 485488"/>
                <a:gd name="connsiteY4" fmla="*/ 1657705 h 1657705"/>
                <a:gd name="connsiteX0" fmla="*/ 18249 w 503737"/>
                <a:gd name="connsiteY0" fmla="*/ 1657705 h 1657705"/>
                <a:gd name="connsiteX1" fmla="*/ 347 w 503737"/>
                <a:gd name="connsiteY1" fmla="*/ 428565 h 1657705"/>
                <a:gd name="connsiteX2" fmla="*/ 428688 w 503737"/>
                <a:gd name="connsiteY2" fmla="*/ 0 h 1657705"/>
                <a:gd name="connsiteX3" fmla="*/ 503737 w 503737"/>
                <a:gd name="connsiteY3" fmla="*/ 1210094 h 1657705"/>
                <a:gd name="connsiteX4" fmla="*/ 18249 w 503737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379912 w 428688"/>
                <a:gd name="connsiteY3" fmla="*/ 1238669 h 1657705"/>
                <a:gd name="connsiteX4" fmla="*/ 18249 w 428688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418012 w 428688"/>
                <a:gd name="connsiteY3" fmla="*/ 1267244 h 1657705"/>
                <a:gd name="connsiteX4" fmla="*/ 18249 w 428688"/>
                <a:gd name="connsiteY4" fmla="*/ 1657705 h 1657705"/>
                <a:gd name="connsiteX0" fmla="*/ 18249 w 418547"/>
                <a:gd name="connsiteY0" fmla="*/ 1657705 h 1657705"/>
                <a:gd name="connsiteX1" fmla="*/ 347 w 418547"/>
                <a:gd name="connsiteY1" fmla="*/ 428565 h 1657705"/>
                <a:gd name="connsiteX2" fmla="*/ 409638 w 418547"/>
                <a:gd name="connsiteY2" fmla="*/ 0 h 1657705"/>
                <a:gd name="connsiteX3" fmla="*/ 418012 w 418547"/>
                <a:gd name="connsiteY3" fmla="*/ 1267244 h 1657705"/>
                <a:gd name="connsiteX4" fmla="*/ 18249 w 418547"/>
                <a:gd name="connsiteY4" fmla="*/ 1657705 h 1657705"/>
                <a:gd name="connsiteX0" fmla="*/ 18249 w 418547"/>
                <a:gd name="connsiteY0" fmla="*/ 1638655 h 1638655"/>
                <a:gd name="connsiteX1" fmla="*/ 347 w 418547"/>
                <a:gd name="connsiteY1" fmla="*/ 428565 h 1638655"/>
                <a:gd name="connsiteX2" fmla="*/ 409638 w 418547"/>
                <a:gd name="connsiteY2" fmla="*/ 0 h 1638655"/>
                <a:gd name="connsiteX3" fmla="*/ 418012 w 418547"/>
                <a:gd name="connsiteY3" fmla="*/ 1267244 h 1638655"/>
                <a:gd name="connsiteX4" fmla="*/ 18249 w 418547"/>
                <a:gd name="connsiteY4" fmla="*/ 1638655 h 1638655"/>
                <a:gd name="connsiteX0" fmla="*/ 18249 w 418547"/>
                <a:gd name="connsiteY0" fmla="*/ 1686280 h 1686280"/>
                <a:gd name="connsiteX1" fmla="*/ 347 w 418547"/>
                <a:gd name="connsiteY1" fmla="*/ 428565 h 1686280"/>
                <a:gd name="connsiteX2" fmla="*/ 409638 w 418547"/>
                <a:gd name="connsiteY2" fmla="*/ 0 h 1686280"/>
                <a:gd name="connsiteX3" fmla="*/ 418012 w 418547"/>
                <a:gd name="connsiteY3" fmla="*/ 1267244 h 1686280"/>
                <a:gd name="connsiteX4" fmla="*/ 18249 w 418547"/>
                <a:gd name="connsiteY4" fmla="*/ 1686280 h 1686280"/>
                <a:gd name="connsiteX0" fmla="*/ 0 w 428873"/>
                <a:gd name="connsiteY0" fmla="*/ 1705330 h 1705330"/>
                <a:gd name="connsiteX1" fmla="*/ 10673 w 428873"/>
                <a:gd name="connsiteY1" fmla="*/ 428565 h 1705330"/>
                <a:gd name="connsiteX2" fmla="*/ 419964 w 428873"/>
                <a:gd name="connsiteY2" fmla="*/ 0 h 1705330"/>
                <a:gd name="connsiteX3" fmla="*/ 428338 w 428873"/>
                <a:gd name="connsiteY3" fmla="*/ 1267244 h 1705330"/>
                <a:gd name="connsiteX4" fmla="*/ 0 w 428873"/>
                <a:gd name="connsiteY4" fmla="*/ 1705330 h 170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73" h="1705330">
                  <a:moveTo>
                    <a:pt x="0" y="1705330"/>
                  </a:moveTo>
                  <a:cubicBezTo>
                    <a:pt x="3558" y="1292442"/>
                    <a:pt x="7115" y="841453"/>
                    <a:pt x="10673" y="428565"/>
                  </a:cubicBezTo>
                  <a:lnTo>
                    <a:pt x="419964" y="0"/>
                  </a:lnTo>
                  <a:cubicBezTo>
                    <a:pt x="416405" y="422415"/>
                    <a:pt x="431897" y="844829"/>
                    <a:pt x="428338" y="1267244"/>
                  </a:cubicBezTo>
                  <a:lnTo>
                    <a:pt x="0" y="1705330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599411" y="2492549"/>
            <a:ext cx="1962424" cy="2014196"/>
            <a:chOff x="6019800" y="1614101"/>
            <a:chExt cx="1689362" cy="1733930"/>
          </a:xfrm>
        </p:grpSpPr>
        <p:sp>
          <p:nvSpPr>
            <p:cNvPr id="35" name="Cube 34"/>
            <p:cNvSpPr/>
            <p:nvPr/>
          </p:nvSpPr>
          <p:spPr>
            <a:xfrm>
              <a:off x="6019800" y="1641089"/>
              <a:ext cx="1689362" cy="1689362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  <p:sp>
          <p:nvSpPr>
            <p:cNvPr id="36" name="Parallelogram 6"/>
            <p:cNvSpPr/>
            <p:nvPr/>
          </p:nvSpPr>
          <p:spPr>
            <a:xfrm>
              <a:off x="6019800" y="1614101"/>
              <a:ext cx="1673356" cy="431349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356" h="431349">
                  <a:moveTo>
                    <a:pt x="0" y="431349"/>
                  </a:moveTo>
                  <a:lnTo>
                    <a:pt x="419781" y="0"/>
                  </a:lnTo>
                  <a:lnTo>
                    <a:pt x="1673356" y="9525"/>
                  </a:lnTo>
                  <a:lnTo>
                    <a:pt x="1263100" y="431349"/>
                  </a:lnTo>
                  <a:lnTo>
                    <a:pt x="0" y="431349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8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67</a:t>
              </a:r>
            </a:p>
          </p:txBody>
        </p:sp>
        <p:sp>
          <p:nvSpPr>
            <p:cNvPr id="37" name="Parallelogram 6"/>
            <p:cNvSpPr/>
            <p:nvPr/>
          </p:nvSpPr>
          <p:spPr>
            <a:xfrm>
              <a:off x="7277182" y="1642701"/>
              <a:ext cx="428873" cy="1705330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399367 w 2072723"/>
                <a:gd name="connsiteY0" fmla="*/ 421824 h 421824"/>
                <a:gd name="connsiteX1" fmla="*/ 0 w 2072723"/>
                <a:gd name="connsiteY1" fmla="*/ 28575 h 421824"/>
                <a:gd name="connsiteX2" fmla="*/ 2072723 w 2072723"/>
                <a:gd name="connsiteY2" fmla="*/ 0 h 421824"/>
                <a:gd name="connsiteX3" fmla="*/ 1662467 w 2072723"/>
                <a:gd name="connsiteY3" fmla="*/ 421824 h 421824"/>
                <a:gd name="connsiteX4" fmla="*/ 399367 w 2072723"/>
                <a:gd name="connsiteY4" fmla="*/ 421824 h 421824"/>
                <a:gd name="connsiteX0" fmla="*/ 399367 w 1662467"/>
                <a:gd name="connsiteY0" fmla="*/ 421825 h 421825"/>
                <a:gd name="connsiteX1" fmla="*/ 0 w 1662467"/>
                <a:gd name="connsiteY1" fmla="*/ 28576 h 421825"/>
                <a:gd name="connsiteX2" fmla="*/ 1396451 w 1662467"/>
                <a:gd name="connsiteY2" fmla="*/ 0 h 421825"/>
                <a:gd name="connsiteX3" fmla="*/ 1662467 w 1662467"/>
                <a:gd name="connsiteY3" fmla="*/ 421825 h 421825"/>
                <a:gd name="connsiteX4" fmla="*/ 399367 w 1662467"/>
                <a:gd name="connsiteY4" fmla="*/ 421825 h 421825"/>
                <a:gd name="connsiteX0" fmla="*/ 399367 w 1662467"/>
                <a:gd name="connsiteY0" fmla="*/ 412300 h 412300"/>
                <a:gd name="connsiteX1" fmla="*/ 0 w 1662467"/>
                <a:gd name="connsiteY1" fmla="*/ 19051 h 412300"/>
                <a:gd name="connsiteX2" fmla="*/ 1329776 w 1662467"/>
                <a:gd name="connsiteY2" fmla="*/ 0 h 412300"/>
                <a:gd name="connsiteX3" fmla="*/ 1662467 w 1662467"/>
                <a:gd name="connsiteY3" fmla="*/ 412300 h 412300"/>
                <a:gd name="connsiteX4" fmla="*/ 399367 w 1662467"/>
                <a:gd name="connsiteY4" fmla="*/ 412300 h 412300"/>
                <a:gd name="connsiteX0" fmla="*/ 399367 w 1662467"/>
                <a:gd name="connsiteY0" fmla="*/ 412301 h 412301"/>
                <a:gd name="connsiteX1" fmla="*/ 0 w 1662467"/>
                <a:gd name="connsiteY1" fmla="*/ 19052 h 412301"/>
                <a:gd name="connsiteX2" fmla="*/ 1263104 w 1662467"/>
                <a:gd name="connsiteY2" fmla="*/ 0 h 412301"/>
                <a:gd name="connsiteX3" fmla="*/ 1662467 w 1662467"/>
                <a:gd name="connsiteY3" fmla="*/ 412301 h 412301"/>
                <a:gd name="connsiteX4" fmla="*/ 399367 w 1662467"/>
                <a:gd name="connsiteY4" fmla="*/ 412301 h 412301"/>
                <a:gd name="connsiteX0" fmla="*/ 399367 w 1662467"/>
                <a:gd name="connsiteY0" fmla="*/ 402776 h 402776"/>
                <a:gd name="connsiteX1" fmla="*/ 0 w 1662467"/>
                <a:gd name="connsiteY1" fmla="*/ 9527 h 402776"/>
                <a:gd name="connsiteX2" fmla="*/ 1263104 w 1662467"/>
                <a:gd name="connsiteY2" fmla="*/ 0 h 402776"/>
                <a:gd name="connsiteX3" fmla="*/ 1662467 w 1662467"/>
                <a:gd name="connsiteY3" fmla="*/ 402776 h 402776"/>
                <a:gd name="connsiteX4" fmla="*/ 399367 w 1662467"/>
                <a:gd name="connsiteY4" fmla="*/ 402776 h 402776"/>
                <a:gd name="connsiteX0" fmla="*/ 148234 w 1411334"/>
                <a:gd name="connsiteY0" fmla="*/ 597726 h 597726"/>
                <a:gd name="connsiteX1" fmla="*/ 0 w 1411334"/>
                <a:gd name="connsiteY1" fmla="*/ 0 h 597726"/>
                <a:gd name="connsiteX2" fmla="*/ 1011971 w 1411334"/>
                <a:gd name="connsiteY2" fmla="*/ 194950 h 597726"/>
                <a:gd name="connsiteX3" fmla="*/ 1411334 w 1411334"/>
                <a:gd name="connsiteY3" fmla="*/ 597726 h 597726"/>
                <a:gd name="connsiteX4" fmla="*/ 148234 w 1411334"/>
                <a:gd name="connsiteY4" fmla="*/ 597726 h 597726"/>
                <a:gd name="connsiteX0" fmla="*/ 129345 w 1392445"/>
                <a:gd name="connsiteY0" fmla="*/ 649955 h 649955"/>
                <a:gd name="connsiteX1" fmla="*/ 0 w 1392445"/>
                <a:gd name="connsiteY1" fmla="*/ 0 h 649955"/>
                <a:gd name="connsiteX2" fmla="*/ 993082 w 1392445"/>
                <a:gd name="connsiteY2" fmla="*/ 247179 h 649955"/>
                <a:gd name="connsiteX3" fmla="*/ 1392445 w 1392445"/>
                <a:gd name="connsiteY3" fmla="*/ 649955 h 649955"/>
                <a:gd name="connsiteX4" fmla="*/ 129345 w 1392445"/>
                <a:gd name="connsiteY4" fmla="*/ 649955 h 649955"/>
                <a:gd name="connsiteX0" fmla="*/ 186093 w 1449193"/>
                <a:gd name="connsiteY0" fmla="*/ 939725 h 939725"/>
                <a:gd name="connsiteX1" fmla="*/ 0 w 1449193"/>
                <a:gd name="connsiteY1" fmla="*/ 0 h 939725"/>
                <a:gd name="connsiteX2" fmla="*/ 1049830 w 1449193"/>
                <a:gd name="connsiteY2" fmla="*/ 536949 h 939725"/>
                <a:gd name="connsiteX3" fmla="*/ 1449193 w 1449193"/>
                <a:gd name="connsiteY3" fmla="*/ 939725 h 939725"/>
                <a:gd name="connsiteX4" fmla="*/ 186093 w 1449193"/>
                <a:gd name="connsiteY4" fmla="*/ 939725 h 939725"/>
                <a:gd name="connsiteX0" fmla="*/ 246502 w 1449193"/>
                <a:gd name="connsiteY0" fmla="*/ 1248190 h 1248190"/>
                <a:gd name="connsiteX1" fmla="*/ 0 w 1449193"/>
                <a:gd name="connsiteY1" fmla="*/ 0 h 1248190"/>
                <a:gd name="connsiteX2" fmla="*/ 1049830 w 1449193"/>
                <a:gd name="connsiteY2" fmla="*/ 536949 h 1248190"/>
                <a:gd name="connsiteX3" fmla="*/ 1449193 w 1449193"/>
                <a:gd name="connsiteY3" fmla="*/ 939725 h 1248190"/>
                <a:gd name="connsiteX4" fmla="*/ 246502 w 1449193"/>
                <a:gd name="connsiteY4" fmla="*/ 1248190 h 1248190"/>
                <a:gd name="connsiteX0" fmla="*/ 246502 w 1449193"/>
                <a:gd name="connsiteY0" fmla="*/ 1735912 h 1735912"/>
                <a:gd name="connsiteX1" fmla="*/ 0 w 1449193"/>
                <a:gd name="connsiteY1" fmla="*/ 487722 h 1735912"/>
                <a:gd name="connsiteX2" fmla="*/ 334744 w 1449193"/>
                <a:gd name="connsiteY2" fmla="*/ 0 h 1735912"/>
                <a:gd name="connsiteX3" fmla="*/ 1449193 w 1449193"/>
                <a:gd name="connsiteY3" fmla="*/ 1427447 h 1735912"/>
                <a:gd name="connsiteX4" fmla="*/ 246502 w 1449193"/>
                <a:gd name="connsiteY4" fmla="*/ 1735912 h 1735912"/>
                <a:gd name="connsiteX0" fmla="*/ 246502 w 584710"/>
                <a:gd name="connsiteY0" fmla="*/ 1735912 h 1735912"/>
                <a:gd name="connsiteX1" fmla="*/ 0 w 584710"/>
                <a:gd name="connsiteY1" fmla="*/ 487722 h 1735912"/>
                <a:gd name="connsiteX2" fmla="*/ 334744 w 584710"/>
                <a:gd name="connsiteY2" fmla="*/ 0 h 1735912"/>
                <a:gd name="connsiteX3" fmla="*/ 584710 w 584710"/>
                <a:gd name="connsiteY3" fmla="*/ 1324981 h 1735912"/>
                <a:gd name="connsiteX4" fmla="*/ 246502 w 584710"/>
                <a:gd name="connsiteY4" fmla="*/ 1735912 h 1735912"/>
                <a:gd name="connsiteX0" fmla="*/ 246502 w 584710"/>
                <a:gd name="connsiteY0" fmla="*/ 1739768 h 1739768"/>
                <a:gd name="connsiteX1" fmla="*/ 0 w 584710"/>
                <a:gd name="connsiteY1" fmla="*/ 491578 h 1739768"/>
                <a:gd name="connsiteX2" fmla="*/ 304871 w 584710"/>
                <a:gd name="connsiteY2" fmla="*/ 0 h 1739768"/>
                <a:gd name="connsiteX3" fmla="*/ 584710 w 584710"/>
                <a:gd name="connsiteY3" fmla="*/ 1328837 h 1739768"/>
                <a:gd name="connsiteX4" fmla="*/ 246502 w 584710"/>
                <a:gd name="connsiteY4" fmla="*/ 1739768 h 1739768"/>
                <a:gd name="connsiteX0" fmla="*/ 246502 w 532675"/>
                <a:gd name="connsiteY0" fmla="*/ 1739768 h 1739768"/>
                <a:gd name="connsiteX1" fmla="*/ 0 w 532675"/>
                <a:gd name="connsiteY1" fmla="*/ 491578 h 1739768"/>
                <a:gd name="connsiteX2" fmla="*/ 304871 w 532675"/>
                <a:gd name="connsiteY2" fmla="*/ 0 h 1739768"/>
                <a:gd name="connsiteX3" fmla="*/ 532675 w 532675"/>
                <a:gd name="connsiteY3" fmla="*/ 1261379 h 1739768"/>
                <a:gd name="connsiteX4" fmla="*/ 246502 w 532675"/>
                <a:gd name="connsiteY4" fmla="*/ 1739768 h 1739768"/>
                <a:gd name="connsiteX0" fmla="*/ 246502 w 570065"/>
                <a:gd name="connsiteY0" fmla="*/ 1739768 h 1739768"/>
                <a:gd name="connsiteX1" fmla="*/ 0 w 570065"/>
                <a:gd name="connsiteY1" fmla="*/ 491578 h 1739768"/>
                <a:gd name="connsiteX2" fmla="*/ 304871 w 570065"/>
                <a:gd name="connsiteY2" fmla="*/ 0 h 1739768"/>
                <a:gd name="connsiteX3" fmla="*/ 570065 w 570065"/>
                <a:gd name="connsiteY3" fmla="*/ 1254057 h 1739768"/>
                <a:gd name="connsiteX4" fmla="*/ 246502 w 570065"/>
                <a:gd name="connsiteY4" fmla="*/ 1739768 h 1739768"/>
                <a:gd name="connsiteX0" fmla="*/ 246502 w 570065"/>
                <a:gd name="connsiteY0" fmla="*/ 1743430 h 1743430"/>
                <a:gd name="connsiteX1" fmla="*/ 0 w 570065"/>
                <a:gd name="connsiteY1" fmla="*/ 495240 h 1743430"/>
                <a:gd name="connsiteX2" fmla="*/ 323566 w 570065"/>
                <a:gd name="connsiteY2" fmla="*/ 0 h 1743430"/>
                <a:gd name="connsiteX3" fmla="*/ 570065 w 570065"/>
                <a:gd name="connsiteY3" fmla="*/ 1257719 h 1743430"/>
                <a:gd name="connsiteX4" fmla="*/ 246502 w 570065"/>
                <a:gd name="connsiteY4" fmla="*/ 1743430 h 1743430"/>
                <a:gd name="connsiteX0" fmla="*/ 246502 w 570065"/>
                <a:gd name="connsiteY0" fmla="*/ 1695805 h 1695805"/>
                <a:gd name="connsiteX1" fmla="*/ 0 w 570065"/>
                <a:gd name="connsiteY1" fmla="*/ 447615 h 1695805"/>
                <a:gd name="connsiteX2" fmla="*/ 495016 w 570065"/>
                <a:gd name="connsiteY2" fmla="*/ 0 h 1695805"/>
                <a:gd name="connsiteX3" fmla="*/ 570065 w 570065"/>
                <a:gd name="connsiteY3" fmla="*/ 1210094 h 1695805"/>
                <a:gd name="connsiteX4" fmla="*/ 246502 w 570065"/>
                <a:gd name="connsiteY4" fmla="*/ 1695805 h 1695805"/>
                <a:gd name="connsiteX0" fmla="*/ 84577 w 570065"/>
                <a:gd name="connsiteY0" fmla="*/ 1657705 h 1657705"/>
                <a:gd name="connsiteX1" fmla="*/ 0 w 570065"/>
                <a:gd name="connsiteY1" fmla="*/ 447615 h 1657705"/>
                <a:gd name="connsiteX2" fmla="*/ 495016 w 570065"/>
                <a:gd name="connsiteY2" fmla="*/ 0 h 1657705"/>
                <a:gd name="connsiteX3" fmla="*/ 570065 w 570065"/>
                <a:gd name="connsiteY3" fmla="*/ 1210094 h 1657705"/>
                <a:gd name="connsiteX4" fmla="*/ 84577 w 570065"/>
                <a:gd name="connsiteY4" fmla="*/ 1657705 h 1657705"/>
                <a:gd name="connsiteX0" fmla="*/ 27427 w 512915"/>
                <a:gd name="connsiteY0" fmla="*/ 1657705 h 1657705"/>
                <a:gd name="connsiteX1" fmla="*/ 0 w 512915"/>
                <a:gd name="connsiteY1" fmla="*/ 447615 h 1657705"/>
                <a:gd name="connsiteX2" fmla="*/ 437866 w 512915"/>
                <a:gd name="connsiteY2" fmla="*/ 0 h 1657705"/>
                <a:gd name="connsiteX3" fmla="*/ 512915 w 512915"/>
                <a:gd name="connsiteY3" fmla="*/ 1210094 h 1657705"/>
                <a:gd name="connsiteX4" fmla="*/ 27427 w 512915"/>
                <a:gd name="connsiteY4" fmla="*/ 1657705 h 1657705"/>
                <a:gd name="connsiteX0" fmla="*/ 0 w 485488"/>
                <a:gd name="connsiteY0" fmla="*/ 1657705 h 1657705"/>
                <a:gd name="connsiteX1" fmla="*/ 10673 w 485488"/>
                <a:gd name="connsiteY1" fmla="*/ 419040 h 1657705"/>
                <a:gd name="connsiteX2" fmla="*/ 410439 w 485488"/>
                <a:gd name="connsiteY2" fmla="*/ 0 h 1657705"/>
                <a:gd name="connsiteX3" fmla="*/ 485488 w 485488"/>
                <a:gd name="connsiteY3" fmla="*/ 1210094 h 1657705"/>
                <a:gd name="connsiteX4" fmla="*/ 0 w 485488"/>
                <a:gd name="connsiteY4" fmla="*/ 1657705 h 1657705"/>
                <a:gd name="connsiteX0" fmla="*/ 18249 w 503737"/>
                <a:gd name="connsiteY0" fmla="*/ 1657705 h 1657705"/>
                <a:gd name="connsiteX1" fmla="*/ 347 w 503737"/>
                <a:gd name="connsiteY1" fmla="*/ 428565 h 1657705"/>
                <a:gd name="connsiteX2" fmla="*/ 428688 w 503737"/>
                <a:gd name="connsiteY2" fmla="*/ 0 h 1657705"/>
                <a:gd name="connsiteX3" fmla="*/ 503737 w 503737"/>
                <a:gd name="connsiteY3" fmla="*/ 1210094 h 1657705"/>
                <a:gd name="connsiteX4" fmla="*/ 18249 w 503737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379912 w 428688"/>
                <a:gd name="connsiteY3" fmla="*/ 1238669 h 1657705"/>
                <a:gd name="connsiteX4" fmla="*/ 18249 w 428688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418012 w 428688"/>
                <a:gd name="connsiteY3" fmla="*/ 1267244 h 1657705"/>
                <a:gd name="connsiteX4" fmla="*/ 18249 w 428688"/>
                <a:gd name="connsiteY4" fmla="*/ 1657705 h 1657705"/>
                <a:gd name="connsiteX0" fmla="*/ 18249 w 418547"/>
                <a:gd name="connsiteY0" fmla="*/ 1657705 h 1657705"/>
                <a:gd name="connsiteX1" fmla="*/ 347 w 418547"/>
                <a:gd name="connsiteY1" fmla="*/ 428565 h 1657705"/>
                <a:gd name="connsiteX2" fmla="*/ 409638 w 418547"/>
                <a:gd name="connsiteY2" fmla="*/ 0 h 1657705"/>
                <a:gd name="connsiteX3" fmla="*/ 418012 w 418547"/>
                <a:gd name="connsiteY3" fmla="*/ 1267244 h 1657705"/>
                <a:gd name="connsiteX4" fmla="*/ 18249 w 418547"/>
                <a:gd name="connsiteY4" fmla="*/ 1657705 h 1657705"/>
                <a:gd name="connsiteX0" fmla="*/ 18249 w 418547"/>
                <a:gd name="connsiteY0" fmla="*/ 1638655 h 1638655"/>
                <a:gd name="connsiteX1" fmla="*/ 347 w 418547"/>
                <a:gd name="connsiteY1" fmla="*/ 428565 h 1638655"/>
                <a:gd name="connsiteX2" fmla="*/ 409638 w 418547"/>
                <a:gd name="connsiteY2" fmla="*/ 0 h 1638655"/>
                <a:gd name="connsiteX3" fmla="*/ 418012 w 418547"/>
                <a:gd name="connsiteY3" fmla="*/ 1267244 h 1638655"/>
                <a:gd name="connsiteX4" fmla="*/ 18249 w 418547"/>
                <a:gd name="connsiteY4" fmla="*/ 1638655 h 1638655"/>
                <a:gd name="connsiteX0" fmla="*/ 18249 w 418547"/>
                <a:gd name="connsiteY0" fmla="*/ 1686280 h 1686280"/>
                <a:gd name="connsiteX1" fmla="*/ 347 w 418547"/>
                <a:gd name="connsiteY1" fmla="*/ 428565 h 1686280"/>
                <a:gd name="connsiteX2" fmla="*/ 409638 w 418547"/>
                <a:gd name="connsiteY2" fmla="*/ 0 h 1686280"/>
                <a:gd name="connsiteX3" fmla="*/ 418012 w 418547"/>
                <a:gd name="connsiteY3" fmla="*/ 1267244 h 1686280"/>
                <a:gd name="connsiteX4" fmla="*/ 18249 w 418547"/>
                <a:gd name="connsiteY4" fmla="*/ 1686280 h 1686280"/>
                <a:gd name="connsiteX0" fmla="*/ 0 w 428873"/>
                <a:gd name="connsiteY0" fmla="*/ 1705330 h 1705330"/>
                <a:gd name="connsiteX1" fmla="*/ 10673 w 428873"/>
                <a:gd name="connsiteY1" fmla="*/ 428565 h 1705330"/>
                <a:gd name="connsiteX2" fmla="*/ 419964 w 428873"/>
                <a:gd name="connsiteY2" fmla="*/ 0 h 1705330"/>
                <a:gd name="connsiteX3" fmla="*/ 428338 w 428873"/>
                <a:gd name="connsiteY3" fmla="*/ 1267244 h 1705330"/>
                <a:gd name="connsiteX4" fmla="*/ 0 w 428873"/>
                <a:gd name="connsiteY4" fmla="*/ 1705330 h 170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73" h="1705330">
                  <a:moveTo>
                    <a:pt x="0" y="1705330"/>
                  </a:moveTo>
                  <a:cubicBezTo>
                    <a:pt x="3558" y="1292442"/>
                    <a:pt x="7115" y="841453"/>
                    <a:pt x="10673" y="428565"/>
                  </a:cubicBezTo>
                  <a:lnTo>
                    <a:pt x="419964" y="0"/>
                  </a:lnTo>
                  <a:cubicBezTo>
                    <a:pt x="416405" y="422415"/>
                    <a:pt x="431897" y="844829"/>
                    <a:pt x="428338" y="1267244"/>
                  </a:cubicBezTo>
                  <a:lnTo>
                    <a:pt x="0" y="1705330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549904" y="4676722"/>
            <a:ext cx="2114395" cy="2014196"/>
            <a:chOff x="7162428" y="3507541"/>
            <a:chExt cx="1585796" cy="1510647"/>
          </a:xfrm>
        </p:grpSpPr>
        <p:grpSp>
          <p:nvGrpSpPr>
            <p:cNvPr id="38" name="Group 37"/>
            <p:cNvGrpSpPr/>
            <p:nvPr/>
          </p:nvGrpSpPr>
          <p:grpSpPr>
            <a:xfrm>
              <a:off x="7162428" y="3507541"/>
              <a:ext cx="1471818" cy="1510647"/>
              <a:chOff x="6019800" y="1614101"/>
              <a:chExt cx="1689362" cy="1733930"/>
            </a:xfrm>
          </p:grpSpPr>
          <p:sp>
            <p:nvSpPr>
              <p:cNvPr id="39" name="Cube 38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48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40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4800" b="1" i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67</a:t>
                </a:r>
              </a:p>
            </p:txBody>
          </p:sp>
          <p:sp>
            <p:nvSpPr>
              <p:cNvPr id="41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4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3784">
              <a:off x="8103981" y="3812410"/>
              <a:ext cx="644243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7213600" y="4709945"/>
            <a:ext cx="2114000" cy="2014196"/>
            <a:chOff x="5410200" y="3532458"/>
            <a:chExt cx="1585500" cy="1510647"/>
          </a:xfrm>
        </p:grpSpPr>
        <p:grpSp>
          <p:nvGrpSpPr>
            <p:cNvPr id="48" name="Group 47"/>
            <p:cNvGrpSpPr/>
            <p:nvPr/>
          </p:nvGrpSpPr>
          <p:grpSpPr>
            <a:xfrm>
              <a:off x="5410200" y="3532458"/>
              <a:ext cx="1471818" cy="1510647"/>
              <a:chOff x="6019800" y="1614101"/>
              <a:chExt cx="1689362" cy="1733930"/>
            </a:xfrm>
          </p:grpSpPr>
          <p:sp>
            <p:nvSpPr>
              <p:cNvPr id="50" name="Cube 49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48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34</a:t>
                </a:r>
              </a:p>
            </p:txBody>
          </p:sp>
          <p:sp>
            <p:nvSpPr>
              <p:cNvPr id="51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4800" b="1" i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</a:p>
            </p:txBody>
          </p:sp>
          <p:sp>
            <p:nvSpPr>
              <p:cNvPr id="52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4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56230">
              <a:off x="6389275" y="3883344"/>
              <a:ext cx="606425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7434465" y="2525771"/>
            <a:ext cx="2114000" cy="2014196"/>
            <a:chOff x="5410200" y="3532458"/>
            <a:chExt cx="1585500" cy="1510647"/>
          </a:xfrm>
        </p:grpSpPr>
        <p:grpSp>
          <p:nvGrpSpPr>
            <p:cNvPr id="55" name="Group 54"/>
            <p:cNvGrpSpPr/>
            <p:nvPr/>
          </p:nvGrpSpPr>
          <p:grpSpPr>
            <a:xfrm>
              <a:off x="5410200" y="3532458"/>
              <a:ext cx="1471818" cy="1510647"/>
              <a:chOff x="6019800" y="1614101"/>
              <a:chExt cx="1689362" cy="1733930"/>
            </a:xfrm>
          </p:grpSpPr>
          <p:sp>
            <p:nvSpPr>
              <p:cNvPr id="57" name="Cube 56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48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</a:p>
            </p:txBody>
          </p:sp>
          <p:sp>
            <p:nvSpPr>
              <p:cNvPr id="58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4800" b="1" i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34</a:t>
                </a:r>
              </a:p>
            </p:txBody>
          </p:sp>
          <p:sp>
            <p:nvSpPr>
              <p:cNvPr id="59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4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5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56230">
              <a:off x="6389275" y="3883344"/>
              <a:ext cx="606425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7485411" y="273281"/>
            <a:ext cx="2213221" cy="2014196"/>
            <a:chOff x="5614058" y="204960"/>
            <a:chExt cx="1659916" cy="1510647"/>
          </a:xfrm>
        </p:grpSpPr>
        <p:grpSp>
          <p:nvGrpSpPr>
            <p:cNvPr id="61" name="Group 60"/>
            <p:cNvGrpSpPr/>
            <p:nvPr/>
          </p:nvGrpSpPr>
          <p:grpSpPr>
            <a:xfrm>
              <a:off x="5614058" y="204960"/>
              <a:ext cx="1471818" cy="1510647"/>
              <a:chOff x="6019800" y="1614101"/>
              <a:chExt cx="1689362" cy="1733930"/>
            </a:xfrm>
          </p:grpSpPr>
          <p:sp>
            <p:nvSpPr>
              <p:cNvPr id="63" name="Cube 62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48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  <p:sp>
            <p:nvSpPr>
              <p:cNvPr id="64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4800" b="1" i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</a:p>
            </p:txBody>
          </p:sp>
          <p:sp>
            <p:nvSpPr>
              <p:cNvPr id="65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4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4349">
              <a:off x="6518717" y="589000"/>
              <a:ext cx="755257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Down Arrow 12"/>
          <p:cNvSpPr/>
          <p:nvPr/>
        </p:nvSpPr>
        <p:spPr>
          <a:xfrm rot="18962089">
            <a:off x="575344" y="3407312"/>
            <a:ext cx="646176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Down Arrow 67"/>
          <p:cNvSpPr/>
          <p:nvPr/>
        </p:nvSpPr>
        <p:spPr>
          <a:xfrm rot="2113560">
            <a:off x="3941773" y="2354392"/>
            <a:ext cx="646176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Down Arrow 68"/>
          <p:cNvSpPr/>
          <p:nvPr/>
        </p:nvSpPr>
        <p:spPr>
          <a:xfrm rot="2113560">
            <a:off x="2450668" y="812708"/>
            <a:ext cx="646176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Down Arrow 69"/>
          <p:cNvSpPr/>
          <p:nvPr/>
        </p:nvSpPr>
        <p:spPr>
          <a:xfrm rot="3393240">
            <a:off x="5072841" y="475744"/>
            <a:ext cx="646176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Down Arrow 70"/>
          <p:cNvSpPr/>
          <p:nvPr/>
        </p:nvSpPr>
        <p:spPr>
          <a:xfrm rot="7404509">
            <a:off x="4768100" y="5443020"/>
            <a:ext cx="646176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Down Arrow 71"/>
          <p:cNvSpPr/>
          <p:nvPr/>
        </p:nvSpPr>
        <p:spPr>
          <a:xfrm rot="7404509">
            <a:off x="5795231" y="3898085"/>
            <a:ext cx="646176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1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CE4A109-26EF-46A4-8A82-0EED0FDD6D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27819" y="1845423"/>
            <a:ext cx="6248942" cy="3273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4983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B32Tiết 3"/>
  <p:tag name="ISPRING_ULTRA_SCORM_COURSE_ID" val="DF425FF7-A401-4FB4-9538-1B5CFC87714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32Tiết 3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EC604D-299D-4375-BC2C-45816063F92D}:6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E240FE-51BF-45D3-A914-C4F10A2430DE}:2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EACB9B-A71C-4C2D-B97A-C7CC33A1C8A2}:29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22DB2E-A7F4-42E1-B21A-9A14C52A3A7F}:6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5594E8-11F0-4D7B-8A61-803865E036B9}:2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5D183C-4705-47EB-B3B7-6B01CA270927}:60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811EBE-80B0-4332-BD54-2D4183E1DFD2}:6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6D4858-56D7-4087-9FB6-4BE0B9C839DA}:5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B58A48-B530-40AF-B944-E6EC8B66D609}:5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187</Words>
  <Application>Microsoft Office PowerPoint</Application>
  <PresentationFormat>Widescreen</PresentationFormat>
  <Paragraphs>87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微软雅黑</vt:lpstr>
      <vt:lpstr>.VnArial</vt:lpstr>
      <vt:lpstr>Arial</vt:lpstr>
      <vt:lpstr>Calibri</vt:lpstr>
      <vt:lpstr>Cambria</vt:lpstr>
      <vt:lpstr>Coiny</vt:lpstr>
      <vt:lpstr>等线</vt:lpstr>
      <vt:lpstr>Open Sans</vt:lpstr>
      <vt:lpstr>Times New Roman</vt:lpstr>
      <vt:lpstr>三极准柔宋</vt:lpstr>
      <vt:lpstr>印品黑体</vt:lpstr>
      <vt:lpstr>字魂105号-简雅黑</vt:lpstr>
      <vt:lpstr>思源宋体 CN Heavy</vt:lpstr>
      <vt:lpstr>迷你简细行楷</vt:lpstr>
      <vt:lpstr>阿里巴巴普惠体</vt:lpstr>
      <vt:lpstr>阿里巴巴普惠体 R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B32Tiết 3</dc:title>
  <dc:creator>thao</dc:creator>
  <cp:lastModifiedBy>STD_NHU</cp:lastModifiedBy>
  <cp:revision>16</cp:revision>
  <dcterms:created xsi:type="dcterms:W3CDTF">2022-01-02T15:15:48Z</dcterms:created>
  <dcterms:modified xsi:type="dcterms:W3CDTF">2025-04-08T14:50:02Z</dcterms:modified>
</cp:coreProperties>
</file>