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6"/>
  </p:notesMasterIdLst>
  <p:sldIdLst>
    <p:sldId id="267" r:id="rId3"/>
    <p:sldId id="259" r:id="rId4"/>
    <p:sldId id="269" r:id="rId5"/>
    <p:sldId id="286" r:id="rId6"/>
    <p:sldId id="270" r:id="rId7"/>
    <p:sldId id="298" r:id="rId8"/>
    <p:sldId id="299" r:id="rId9"/>
    <p:sldId id="300" r:id="rId10"/>
    <p:sldId id="309" r:id="rId11"/>
    <p:sldId id="310" r:id="rId12"/>
    <p:sldId id="311" r:id="rId13"/>
    <p:sldId id="312" r:id="rId14"/>
    <p:sldId id="285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0145-DDEA-4BF6-B9E9-D93D86948F8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B330B-8EAC-45FF-8FF3-22622ABF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6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874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hoạt động cho hs, hướng dẫn HS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8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hoạt động cho hs, hướng dẫn HS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8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hoạt động cho hs, hướng dẫn HS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8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5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96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41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80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330B-8EAC-45FF-8FF3-22622ABF00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0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330B-8EAC-45FF-8FF3-22622ABF0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5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B330B-8EAC-45FF-8FF3-22622ABF0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1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hoạt động cho hs, hướng dẫn HS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7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0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3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7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6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7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5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8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3234" y="1304298"/>
            <a:ext cx="2475191" cy="1774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DC53BF-EC7A-4E77-936A-DE9743EE9B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8509" y="2810563"/>
            <a:ext cx="5724640" cy="18533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00620" y="413069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10511" y="4972832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75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671" y="17356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77320" y="431495"/>
            <a:ext cx="11111480" cy="21865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 ga có 3 đoàn tàu. </a:t>
            </a:r>
          </a:p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Đoàn tàu A có 10 toa. Đoàn tàu B có 12 toa. Hỏi cả hai đoàn tàu có bao nhiêu toa?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79511" y="3505996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708820" y="3741722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25911" y="3755024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69111" y="3806493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94273" y="3783927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091140" y="5030049"/>
            <a:ext cx="6208817" cy="83045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hãy nêu câu trả lời.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0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671" y="17356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77320" y="766430"/>
            <a:ext cx="11111480" cy="21865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 ga có 3 đoàn tàu. </a:t>
            </a:r>
          </a:p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Đoàn tàu C có 15 toa chở khách và chở hàng. Trong đó có 3 toa chở hàng. Hỏi đoàn tàu C có bao nhiêu toa chở khách?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"/>
          <a:stretch/>
        </p:blipFill>
        <p:spPr bwMode="auto">
          <a:xfrm>
            <a:off x="117805" y="4925818"/>
            <a:ext cx="9153196" cy="8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1163320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1855301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2555240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227789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893269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586104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5163235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908897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6611069" y="4504844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7119775" y="4504844"/>
            <a:ext cx="778039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7533641" y="4504844"/>
            <a:ext cx="1310569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8492962" y="4504844"/>
            <a:ext cx="778039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37134" y="4504845"/>
            <a:ext cx="2566281" cy="1290855"/>
            <a:chOff x="6927850" y="3378633"/>
            <a:chExt cx="1924711" cy="96814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850" y="3860265"/>
              <a:ext cx="1924711" cy="486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itle 4"/>
            <p:cNvSpPr txBox="1">
              <a:spLocks/>
            </p:cNvSpPr>
            <p:nvPr/>
          </p:nvSpPr>
          <p:spPr>
            <a:xfrm>
              <a:off x="6953250" y="3378633"/>
              <a:ext cx="583529" cy="64008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/>
              <a:r>
                <a:rPr lang="en-US" sz="3733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  <p:sp>
          <p:nvSpPr>
            <p:cNvPr id="36" name="Title 4"/>
            <p:cNvSpPr txBox="1">
              <a:spLocks/>
            </p:cNvSpPr>
            <p:nvPr/>
          </p:nvSpPr>
          <p:spPr>
            <a:xfrm>
              <a:off x="7536779" y="3378633"/>
              <a:ext cx="583529" cy="64008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/>
              <a:r>
                <a:rPr lang="en-US" sz="3733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  <p:sp>
          <p:nvSpPr>
            <p:cNvPr id="37" name="Title 4"/>
            <p:cNvSpPr txBox="1">
              <a:spLocks/>
            </p:cNvSpPr>
            <p:nvPr/>
          </p:nvSpPr>
          <p:spPr>
            <a:xfrm>
              <a:off x="8120308" y="3378633"/>
              <a:ext cx="583529" cy="64008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/>
              <a:r>
                <a:rPr lang="en-US" sz="3733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sp>
        <p:nvSpPr>
          <p:cNvPr id="39" name="Right Brace 38"/>
          <p:cNvSpPr/>
          <p:nvPr/>
        </p:nvSpPr>
        <p:spPr>
          <a:xfrm rot="5400000">
            <a:off x="10325190" y="4982521"/>
            <a:ext cx="279220" cy="2032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9330859" y="6060717"/>
            <a:ext cx="1977221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4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671" y="17356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77320" y="279401"/>
            <a:ext cx="11111480" cy="21865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 ga có 3 đoàn tàu. </a:t>
            </a:r>
          </a:p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Đoàn tàu C có 15 toa chở khách và chở hàng. Trong đó có 3 toa chở hàng. Hỏi đoàn tàu C có bao nhiêu toa chở khách?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79511" y="4833694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708820" y="5069419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25911" y="5082722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69111" y="5134191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94273" y="5111624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091140" y="6096001"/>
            <a:ext cx="6208817" cy="83045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hãy nêu câu trả lời.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"/>
          <a:stretch/>
        </p:blipFill>
        <p:spPr bwMode="auto">
          <a:xfrm>
            <a:off x="107645" y="3162922"/>
            <a:ext cx="9153196" cy="8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1153160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1845141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2545080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3217629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3883109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4575944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5153075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898737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600909" y="2741948"/>
            <a:ext cx="531411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7109615" y="2741948"/>
            <a:ext cx="778039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7523481" y="2741948"/>
            <a:ext cx="1310569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8482802" y="2741948"/>
            <a:ext cx="778039" cy="8534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226974" y="2741949"/>
            <a:ext cx="2566281" cy="1290855"/>
            <a:chOff x="6927850" y="3378633"/>
            <a:chExt cx="1924711" cy="96814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850" y="3860265"/>
              <a:ext cx="1924711" cy="486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itle 4"/>
            <p:cNvSpPr txBox="1">
              <a:spLocks/>
            </p:cNvSpPr>
            <p:nvPr/>
          </p:nvSpPr>
          <p:spPr>
            <a:xfrm>
              <a:off x="6953250" y="3378633"/>
              <a:ext cx="583529" cy="64008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/>
              <a:r>
                <a:rPr lang="en-US" sz="3733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  <p:sp>
          <p:nvSpPr>
            <p:cNvPr id="32" name="Title 4"/>
            <p:cNvSpPr txBox="1">
              <a:spLocks/>
            </p:cNvSpPr>
            <p:nvPr/>
          </p:nvSpPr>
          <p:spPr>
            <a:xfrm>
              <a:off x="7536779" y="3378633"/>
              <a:ext cx="583529" cy="64008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/>
              <a:r>
                <a:rPr lang="en-US" sz="3733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  <p:sp>
          <p:nvSpPr>
            <p:cNvPr id="33" name="Title 4"/>
            <p:cNvSpPr txBox="1">
              <a:spLocks/>
            </p:cNvSpPr>
            <p:nvPr/>
          </p:nvSpPr>
          <p:spPr>
            <a:xfrm>
              <a:off x="8120308" y="3378633"/>
              <a:ext cx="583529" cy="64008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1219170"/>
              <a:r>
                <a:rPr lang="en-US" sz="3733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sp>
        <p:nvSpPr>
          <p:cNvPr id="34" name="Right Brace 33"/>
          <p:cNvSpPr/>
          <p:nvPr/>
        </p:nvSpPr>
        <p:spPr>
          <a:xfrm rot="5400000">
            <a:off x="10315030" y="3219625"/>
            <a:ext cx="279220" cy="2032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320699" y="4297821"/>
            <a:ext cx="1977221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56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7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1165122" y="5385787"/>
            <a:ext cx="8158985" cy="14722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7991" y="2482645"/>
            <a:ext cx="2771058" cy="4375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ADC745-6B85-47D9-A6A6-94524471D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368" y="2641686"/>
            <a:ext cx="3005588" cy="2572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298582-E88A-4B6B-960C-807743D56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1508" y="2799599"/>
            <a:ext cx="5169856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85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ACD13F-3459-4BF8-B99B-7A4420FE03AF}"/>
              </a:ext>
            </a:extLst>
          </p:cNvPr>
          <p:cNvSpPr/>
          <p:nvPr/>
        </p:nvSpPr>
        <p:spPr>
          <a:xfrm>
            <a:off x="809625" y="677504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C48F1B-738E-47BC-B2D9-B7365293EAB7}"/>
              </a:ext>
            </a:extLst>
          </p:cNvPr>
          <p:cNvSpPr txBox="1"/>
          <p:nvPr/>
        </p:nvSpPr>
        <p:spPr>
          <a:xfrm>
            <a:off x="1678434" y="677504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A197A9A-4FDB-4465-A877-A72C6DC413A7}"/>
              </a:ext>
            </a:extLst>
          </p:cNvPr>
          <p:cNvGrpSpPr/>
          <p:nvPr/>
        </p:nvGrpSpPr>
        <p:grpSpPr>
          <a:xfrm>
            <a:off x="2362659" y="1576372"/>
            <a:ext cx="8791460" cy="938456"/>
            <a:chOff x="1609840" y="3881963"/>
            <a:chExt cx="8791460" cy="93845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4BD527-551C-4804-946B-27FD0AE44AFC}"/>
                </a:ext>
              </a:extLst>
            </p:cNvPr>
            <p:cNvSpPr/>
            <p:nvPr/>
          </p:nvSpPr>
          <p:spPr>
            <a:xfrm>
              <a:off x="1609840" y="3918826"/>
              <a:ext cx="202729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 + 40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F0D5E26-AAF3-463B-BB0F-99ABDCF70123}"/>
                </a:ext>
              </a:extLst>
            </p:cNvPr>
            <p:cNvSpPr/>
            <p:nvPr/>
          </p:nvSpPr>
          <p:spPr>
            <a:xfrm>
              <a:off x="3901136" y="3918825"/>
              <a:ext cx="198052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41 + 8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5B24D3-8007-4307-822F-8727B1DA4868}"/>
                </a:ext>
              </a:extLst>
            </p:cNvPr>
            <p:cNvSpPr/>
            <p:nvPr/>
          </p:nvSpPr>
          <p:spPr>
            <a:xfrm>
              <a:off x="5978047" y="3918824"/>
              <a:ext cx="2241387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99 - 9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9BEE4FA-5AB7-4ADF-9540-202E4A472040}"/>
                </a:ext>
              </a:extLst>
            </p:cNvPr>
            <p:cNvSpPr/>
            <p:nvPr/>
          </p:nvSpPr>
          <p:spPr>
            <a:xfrm>
              <a:off x="8071252" y="3881963"/>
              <a:ext cx="2330048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65 - 62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82FCCC-B51B-43A6-92FE-AE7D7812832A}"/>
              </a:ext>
            </a:extLst>
          </p:cNvPr>
          <p:cNvGrpSpPr/>
          <p:nvPr/>
        </p:nvGrpSpPr>
        <p:grpSpPr>
          <a:xfrm>
            <a:off x="2536238" y="2617043"/>
            <a:ext cx="1149835" cy="1824923"/>
            <a:chOff x="1933616" y="4498692"/>
            <a:chExt cx="1149835" cy="18249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6A71A31-A4F9-4251-9E87-2ED2AB1846D8}"/>
                </a:ext>
              </a:extLst>
            </p:cNvPr>
            <p:cNvSpPr txBox="1"/>
            <p:nvPr/>
          </p:nvSpPr>
          <p:spPr>
            <a:xfrm>
              <a:off x="2185448" y="4498692"/>
              <a:ext cx="89800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394037C-18EF-4DA7-8E10-1347B02BA7E6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F035066-6484-4076-BC5E-81B755186615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2C74D73-0D1D-4CD1-890A-BFF7CB28ED1F}"/>
              </a:ext>
            </a:extLst>
          </p:cNvPr>
          <p:cNvGrpSpPr/>
          <p:nvPr/>
        </p:nvGrpSpPr>
        <p:grpSpPr>
          <a:xfrm>
            <a:off x="4580836" y="2641292"/>
            <a:ext cx="1052886" cy="1824923"/>
            <a:chOff x="1887897" y="4498692"/>
            <a:chExt cx="1052886" cy="182492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88073E-D4FD-46C5-97F0-B83972FB6A24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8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B445C8-2F58-424C-89FB-F93278C229EA}"/>
                </a:ext>
              </a:extLst>
            </p:cNvPr>
            <p:cNvSpPr txBox="1"/>
            <p:nvPr/>
          </p:nvSpPr>
          <p:spPr>
            <a:xfrm>
              <a:off x="1887897" y="5108070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EB2993F-24EB-4C89-803F-D45C19B91561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732FA2C-5674-4E3C-8467-F6BCCB962CE8}"/>
              </a:ext>
            </a:extLst>
          </p:cNvPr>
          <p:cNvGrpSpPr/>
          <p:nvPr/>
        </p:nvGrpSpPr>
        <p:grpSpPr>
          <a:xfrm>
            <a:off x="6635128" y="2624094"/>
            <a:ext cx="1081279" cy="1824923"/>
            <a:chOff x="1859504" y="4498692"/>
            <a:chExt cx="1081279" cy="18249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E54D9B-5868-42F5-8ECF-D65C501035E6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99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9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CC46E5A-55B8-4645-9647-AAC69BF90072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A307F73-2A86-4251-8DBE-88D3E53F3B4F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2E2ED5C-A632-4170-B472-ABCAAECC31A6}"/>
              </a:ext>
            </a:extLst>
          </p:cNvPr>
          <p:cNvSpPr txBox="1"/>
          <p:nvPr/>
        </p:nvSpPr>
        <p:spPr>
          <a:xfrm>
            <a:off x="2726480" y="448008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7C8177-FFEC-48D6-89DC-ADAB64422853}"/>
              </a:ext>
            </a:extLst>
          </p:cNvPr>
          <p:cNvSpPr txBox="1"/>
          <p:nvPr/>
        </p:nvSpPr>
        <p:spPr>
          <a:xfrm>
            <a:off x="4835107" y="448008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A2B38D-426A-4F3D-A089-5B6EEE4401C3}"/>
              </a:ext>
            </a:extLst>
          </p:cNvPr>
          <p:cNvSpPr txBox="1"/>
          <p:nvPr/>
        </p:nvSpPr>
        <p:spPr>
          <a:xfrm>
            <a:off x="6925424" y="444196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0CCF2AC-0038-47BD-93F9-1AEBC748AC7E}"/>
              </a:ext>
            </a:extLst>
          </p:cNvPr>
          <p:cNvGrpSpPr/>
          <p:nvPr/>
        </p:nvGrpSpPr>
        <p:grpSpPr>
          <a:xfrm>
            <a:off x="8802403" y="2617043"/>
            <a:ext cx="1223947" cy="1824923"/>
            <a:chOff x="1859504" y="4498692"/>
            <a:chExt cx="1223947" cy="182492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6EB54CD-BE45-4BFC-AA27-25B3CB78AD82}"/>
                </a:ext>
              </a:extLst>
            </p:cNvPr>
            <p:cNvSpPr txBox="1"/>
            <p:nvPr/>
          </p:nvSpPr>
          <p:spPr>
            <a:xfrm>
              <a:off x="2185448" y="4498692"/>
              <a:ext cx="89800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9F3BD7C-38B5-4003-B5D5-B6EDE50FD700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526753-559F-4AE9-A230-B3805AB7B706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D12934B-1486-4853-8448-1473CBBB8D06}"/>
              </a:ext>
            </a:extLst>
          </p:cNvPr>
          <p:cNvSpPr txBox="1"/>
          <p:nvPr/>
        </p:nvSpPr>
        <p:spPr>
          <a:xfrm>
            <a:off x="9173235" y="4386890"/>
            <a:ext cx="86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45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56" grpId="0"/>
      <p:bldP spid="57" grpId="0"/>
      <p:bldP spid="58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25" name="椭圆 42">
            <a:extLst>
              <a:ext uri="{FF2B5EF4-FFF2-40B4-BE49-F238E27FC236}">
                <a16:creationId xmlns:a16="http://schemas.microsoft.com/office/drawing/2014/main" id="{155E3B90-566A-4E6C-BBB3-DFB36AC295F6}"/>
              </a:ext>
            </a:extLst>
          </p:cNvPr>
          <p:cNvSpPr/>
          <p:nvPr/>
        </p:nvSpPr>
        <p:spPr>
          <a:xfrm>
            <a:off x="654501" y="404542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C70FEB63-B139-4C25-8E92-93FF4051A2CB}"/>
              </a:ext>
            </a:extLst>
          </p:cNvPr>
          <p:cNvGrpSpPr/>
          <p:nvPr/>
        </p:nvGrpSpPr>
        <p:grpSpPr>
          <a:xfrm>
            <a:off x="1524000" y="435466"/>
            <a:ext cx="1001897" cy="738521"/>
            <a:chOff x="85592" y="1541861"/>
            <a:chExt cx="5471576" cy="738521"/>
          </a:xfrm>
        </p:grpSpPr>
        <p:sp>
          <p:nvSpPr>
            <p:cNvPr id="627" name="Rectangle: Rounded Corners 43">
              <a:extLst>
                <a:ext uri="{FF2B5EF4-FFF2-40B4-BE49-F238E27FC236}">
                  <a16:creationId xmlns:a16="http://schemas.microsoft.com/office/drawing/2014/main" id="{7EE1A9A2-6947-4D87-96DE-014B7B1EEBDE}"/>
                </a:ext>
              </a:extLst>
            </p:cNvPr>
            <p:cNvSpPr/>
            <p:nvPr/>
          </p:nvSpPr>
          <p:spPr>
            <a:xfrm>
              <a:off x="85592" y="1541861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F0DD30BB-1182-4ACC-94AC-79ECBB92E51C}"/>
                </a:ext>
              </a:extLst>
            </p:cNvPr>
            <p:cNvSpPr txBox="1"/>
            <p:nvPr/>
          </p:nvSpPr>
          <p:spPr>
            <a:xfrm>
              <a:off x="85592" y="1634051"/>
              <a:ext cx="4814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403D18-C7D9-4302-9597-7C1CB11D6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4948" y="1593056"/>
            <a:ext cx="8160962" cy="3671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1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F79F5-1E82-49A8-8DA3-0F577E166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5" y="1400174"/>
            <a:ext cx="3598737" cy="39956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14C843-F4B8-487F-AB8F-2D201D152FBD}"/>
              </a:ext>
            </a:extLst>
          </p:cNvPr>
          <p:cNvSpPr/>
          <p:nvPr/>
        </p:nvSpPr>
        <p:spPr>
          <a:xfrm>
            <a:off x="5170362" y="2078813"/>
            <a:ext cx="416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8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58FC1A-4CE0-4F29-A6B6-1724F26BA28E}"/>
              </a:ext>
            </a:extLst>
          </p:cNvPr>
          <p:cNvSpPr/>
          <p:nvPr/>
        </p:nvSpPr>
        <p:spPr>
          <a:xfrm>
            <a:off x="3476625" y="2926597"/>
            <a:ext cx="693552" cy="736819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77775-6620-403E-A560-5CB467CB1CEF}"/>
              </a:ext>
            </a:extLst>
          </p:cNvPr>
          <p:cNvSpPr/>
          <p:nvPr/>
        </p:nvSpPr>
        <p:spPr>
          <a:xfrm>
            <a:off x="5170361" y="2926439"/>
            <a:ext cx="416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664C51-617B-4064-80B9-2F32F2831909}"/>
              </a:ext>
            </a:extLst>
          </p:cNvPr>
          <p:cNvSpPr/>
          <p:nvPr/>
        </p:nvSpPr>
        <p:spPr>
          <a:xfrm>
            <a:off x="2571807" y="2990850"/>
            <a:ext cx="693552" cy="7368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7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144FF-F23F-424F-AED9-90B4D3FC2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335" y="1092200"/>
            <a:ext cx="3521604" cy="4191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73CE5E-B657-4B0E-8D9E-0A29BFC16ADB}"/>
              </a:ext>
            </a:extLst>
          </p:cNvPr>
          <p:cNvSpPr/>
          <p:nvPr/>
        </p:nvSpPr>
        <p:spPr>
          <a:xfrm>
            <a:off x="5313237" y="1697813"/>
            <a:ext cx="3820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0A9FB8-2248-436A-A4C8-41E313DB079E}"/>
              </a:ext>
            </a:extLst>
          </p:cNvPr>
          <p:cNvSpPr/>
          <p:nvPr/>
        </p:nvSpPr>
        <p:spPr>
          <a:xfrm>
            <a:off x="3343275" y="2878219"/>
            <a:ext cx="693552" cy="736819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67CF8-819C-480E-BDFC-55B16FCCC494}"/>
              </a:ext>
            </a:extLst>
          </p:cNvPr>
          <p:cNvSpPr/>
          <p:nvPr/>
        </p:nvSpPr>
        <p:spPr>
          <a:xfrm>
            <a:off x="5313236" y="2612213"/>
            <a:ext cx="3820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04F823-556B-44EC-84B2-EC09F30567CB}"/>
              </a:ext>
            </a:extLst>
          </p:cNvPr>
          <p:cNvSpPr/>
          <p:nvPr/>
        </p:nvSpPr>
        <p:spPr>
          <a:xfrm>
            <a:off x="2429113" y="2878219"/>
            <a:ext cx="693552" cy="7368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78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1C560-BF09-41B2-B887-65728F717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4" y="1404937"/>
            <a:ext cx="2865755" cy="36717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EE59C7-A170-4789-A0FC-DDFAA9B019AB}"/>
              </a:ext>
            </a:extLst>
          </p:cNvPr>
          <p:cNvSpPr/>
          <p:nvPr/>
        </p:nvSpPr>
        <p:spPr>
          <a:xfrm>
            <a:off x="5094162" y="2069288"/>
            <a:ext cx="4137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880EF6-1694-4C83-BE91-C2D2116EAF80}"/>
              </a:ext>
            </a:extLst>
          </p:cNvPr>
          <p:cNvSpPr/>
          <p:nvPr/>
        </p:nvSpPr>
        <p:spPr>
          <a:xfrm>
            <a:off x="3190875" y="2878278"/>
            <a:ext cx="693552" cy="736819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862A3-20F3-4A41-B922-F257B79B6EB8}"/>
              </a:ext>
            </a:extLst>
          </p:cNvPr>
          <p:cNvSpPr/>
          <p:nvPr/>
        </p:nvSpPr>
        <p:spPr>
          <a:xfrm>
            <a:off x="5094161" y="2878278"/>
            <a:ext cx="4137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EA4FF2-64B3-41B7-9A7B-AD1695AA6D17}"/>
              </a:ext>
            </a:extLst>
          </p:cNvPr>
          <p:cNvSpPr/>
          <p:nvPr/>
        </p:nvSpPr>
        <p:spPr>
          <a:xfrm>
            <a:off x="2425249" y="3000375"/>
            <a:ext cx="693552" cy="66559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9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25" name="椭圆 42">
            <a:extLst>
              <a:ext uri="{FF2B5EF4-FFF2-40B4-BE49-F238E27FC236}">
                <a16:creationId xmlns:a16="http://schemas.microsoft.com/office/drawing/2014/main" id="{155E3B90-566A-4E6C-BBB3-DFB36AC295F6}"/>
              </a:ext>
            </a:extLst>
          </p:cNvPr>
          <p:cNvSpPr/>
          <p:nvPr/>
        </p:nvSpPr>
        <p:spPr>
          <a:xfrm>
            <a:off x="654501" y="404542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C70FEB63-B139-4C25-8E92-93FF4051A2CB}"/>
              </a:ext>
            </a:extLst>
          </p:cNvPr>
          <p:cNvGrpSpPr/>
          <p:nvPr/>
        </p:nvGrpSpPr>
        <p:grpSpPr>
          <a:xfrm>
            <a:off x="1523998" y="435466"/>
            <a:ext cx="9610724" cy="1081071"/>
            <a:chOff x="85591" y="1541861"/>
            <a:chExt cx="5537432" cy="784978"/>
          </a:xfrm>
        </p:grpSpPr>
        <p:sp>
          <p:nvSpPr>
            <p:cNvPr id="627" name="Rectangle: Rounded Corners 43">
              <a:extLst>
                <a:ext uri="{FF2B5EF4-FFF2-40B4-BE49-F238E27FC236}">
                  <a16:creationId xmlns:a16="http://schemas.microsoft.com/office/drawing/2014/main" id="{7EE1A9A2-6947-4D87-96DE-014B7B1EEBDE}"/>
                </a:ext>
              </a:extLst>
            </p:cNvPr>
            <p:cNvSpPr/>
            <p:nvPr/>
          </p:nvSpPr>
          <p:spPr>
            <a:xfrm>
              <a:off x="85592" y="1541861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TextBox 627">
              <a:extLst>
                <a:ext uri="{FF2B5EF4-FFF2-40B4-BE49-F238E27FC236}">
                  <a16:creationId xmlns:a16="http://schemas.microsoft.com/office/drawing/2014/main" id="{F0DD30BB-1182-4ACC-94AC-79ECBB92E51C}"/>
                </a:ext>
              </a:extLst>
            </p:cNvPr>
            <p:cNvSpPr txBox="1"/>
            <p:nvPr/>
          </p:nvSpPr>
          <p:spPr>
            <a:xfrm>
              <a:off x="85591" y="1634051"/>
              <a:ext cx="5537432" cy="692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túi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1237CBA-7ABE-4486-9202-42DDD864D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949" y="1890712"/>
            <a:ext cx="7754801" cy="3948113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D1D83B77-12F7-4678-A8EE-889F53253763}"/>
              </a:ext>
            </a:extLst>
          </p:cNvPr>
          <p:cNvSpPr/>
          <p:nvPr/>
        </p:nvSpPr>
        <p:spPr>
          <a:xfrm rot="5400000">
            <a:off x="7098197" y="4037255"/>
            <a:ext cx="320429" cy="1466126"/>
          </a:xfrm>
          <a:prstGeom prst="rightBrace">
            <a:avLst>
              <a:gd name="adj1" fmla="val 137663"/>
              <a:gd name="adj2" fmla="val 4954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9364B-4D54-4960-B495-068C9EC4EEF7}"/>
              </a:ext>
            </a:extLst>
          </p:cNvPr>
          <p:cNvSpPr txBox="1"/>
          <p:nvPr/>
        </p:nvSpPr>
        <p:spPr>
          <a:xfrm>
            <a:off x="6839673" y="5151680"/>
            <a:ext cx="1742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B1A96-BE1A-49AF-8AED-4D20909317A1}"/>
              </a:ext>
            </a:extLst>
          </p:cNvPr>
          <p:cNvSpPr txBox="1"/>
          <p:nvPr/>
        </p:nvSpPr>
        <p:spPr>
          <a:xfrm>
            <a:off x="3140051" y="3932480"/>
            <a:ext cx="1742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408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671" y="17356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54728" y="23265"/>
            <a:ext cx="11256624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54728" y="1151641"/>
            <a:ext cx="11256624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20 + 40 + 1 = 61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54728" y="3177135"/>
            <a:ext cx="5683672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15 - 2 - 1 = 12 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874529" y="5090301"/>
            <a:ext cx="11256624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40 + 15 + 2 = 57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4" y="898347"/>
            <a:ext cx="1224793" cy="111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22" y="4704085"/>
            <a:ext cx="1209175" cy="15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26" y="2913268"/>
            <a:ext cx="1455175" cy="132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5400000">
            <a:off x="2844800" y="1127829"/>
            <a:ext cx="304800" cy="1930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2465790" y="2207277"/>
            <a:ext cx="1062821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2705485" y="3467883"/>
            <a:ext cx="266648" cy="12797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338438" y="4163657"/>
            <a:ext cx="1062821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6711528" y="3209508"/>
            <a:ext cx="5683672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15 - 2 - 1 = 12 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9473504" y="3512875"/>
            <a:ext cx="279217" cy="120230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8353156" y="4176228"/>
            <a:ext cx="1977221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 3</a:t>
            </a:r>
          </a:p>
        </p:txBody>
      </p:sp>
      <p:sp>
        <p:nvSpPr>
          <p:cNvPr id="22" name="Right Brace 21"/>
          <p:cNvSpPr/>
          <p:nvPr/>
        </p:nvSpPr>
        <p:spPr>
          <a:xfrm rot="5400000">
            <a:off x="2628076" y="5358162"/>
            <a:ext cx="266648" cy="12797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2261028" y="6053936"/>
            <a:ext cx="1062821" cy="7972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 animBg="1"/>
      <p:bldP spid="16" grpId="0"/>
      <p:bldP spid="17" grpId="0"/>
      <p:bldP spid="20" grpId="0" animBg="1"/>
      <p:bldP spid="21" grpId="0"/>
      <p:bldP spid="22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33tiết 4"/>
  <p:tag name="ISPRING_ULTRA_SCORM_COURSE_ID" val="DB48182E-80A3-4FC6-819F-951B4A82D08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3tiết 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1B08BE-74FB-42E7-9B0A-0A42CC5AB54F}: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9D8C8-4D46-4307-96AE-D0F400EAC999}:2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AD0AED-837C-4AF0-ABAA-C4413266610F}:2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2632B7-19FF-47C8-80BC-1D8B466F1A14}:2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381AC4-72FC-4B18-A760-EDD10D5B2165}:3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E32FC5-5314-42C7-9D80-08DBE4E75433}:3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E3A0BB-256C-4166-9329-24CD6023C4AA}:3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A8C292-1B49-42FA-8AFE-8461BB719145}:3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94458B-D13A-49E0-AEC4-616F14D2A62F}:26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2D3D40-D291-439E-BAF5-4AA642DFD2E1}:3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D01A45-8639-4306-ACC5-B4BF689D602F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91BEAB-562F-4986-B3F3-949DA3BA15E8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0C88C0-BC59-4D5C-991E-CE4E0961C1A5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422</Words>
  <Application>Microsoft Office PowerPoint</Application>
  <PresentationFormat>Widescreen</PresentationFormat>
  <Paragraphs>131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.VnArial</vt:lpstr>
      <vt:lpstr>Arabia</vt:lpstr>
      <vt:lpstr>Arial</vt:lpstr>
      <vt:lpstr>Calibri</vt:lpstr>
      <vt:lpstr>Cambria</vt:lpstr>
      <vt:lpstr>等线</vt:lpstr>
      <vt:lpstr>Times New Roman</vt:lpstr>
      <vt:lpstr>印品黑体</vt:lpstr>
      <vt:lpstr>字魂59号-创粗黑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B33tiết 4</dc:title>
  <dc:creator>thao</dc:creator>
  <cp:lastModifiedBy>STD_NHU</cp:lastModifiedBy>
  <cp:revision>19</cp:revision>
  <dcterms:created xsi:type="dcterms:W3CDTF">2022-01-03T04:09:20Z</dcterms:created>
  <dcterms:modified xsi:type="dcterms:W3CDTF">2025-04-08T15:38:34Z</dcterms:modified>
</cp:coreProperties>
</file>