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92" r:id="rId2"/>
    <p:sldId id="260" r:id="rId3"/>
    <p:sldId id="284" r:id="rId4"/>
    <p:sldId id="285" r:id="rId5"/>
    <p:sldId id="280" r:id="rId6"/>
    <p:sldId id="283" r:id="rId7"/>
    <p:sldId id="261" r:id="rId8"/>
    <p:sldId id="262" r:id="rId9"/>
    <p:sldId id="266" r:id="rId10"/>
    <p:sldId id="265" r:id="rId11"/>
    <p:sldId id="264" r:id="rId12"/>
    <p:sldId id="263" r:id="rId13"/>
    <p:sldId id="279" r:id="rId14"/>
    <p:sldId id="288" r:id="rId15"/>
    <p:sldId id="267" r:id="rId16"/>
    <p:sldId id="269" r:id="rId17"/>
    <p:sldId id="268" r:id="rId18"/>
    <p:sldId id="259" r:id="rId19"/>
    <p:sldId id="270" r:id="rId20"/>
    <p:sldId id="278" r:id="rId21"/>
    <p:sldId id="282" r:id="rId22"/>
    <p:sldId id="271" r:id="rId23"/>
    <p:sldId id="272" r:id="rId24"/>
    <p:sldId id="273" r:id="rId25"/>
    <p:sldId id="275" r:id="rId26"/>
    <p:sldId id="276" r:id="rId27"/>
    <p:sldId id="277" r:id="rId28"/>
    <p:sldId id="257" r:id="rId29"/>
    <p:sldId id="281" r:id="rId30"/>
  </p:sldIdLst>
  <p:sldSz cx="18288000" cy="10287000"/>
  <p:notesSz cx="6858000" cy="9144000"/>
  <p:embeddedFontLst>
    <p:embeddedFont>
      <p:font typeface="Tahoma" panose="020B0604030504040204" pitchFamily="34" charset="0"/>
      <p:regular r:id="rId32"/>
      <p:bold r:id="rId33"/>
    </p:embeddedFont>
    <p:embeddedFont>
      <p:font typeface="HP001 5 hàng" panose="020B0604020202020204" charset="0"/>
      <p:bold r:id="rId34"/>
    </p:embeddedFont>
    <p:embeddedFont>
      <p:font typeface="Calibri" panose="020F0502020204030204" pitchFamily="34" charset="0"/>
      <p:regular r:id="rId35"/>
      <p:bold r:id="rId36"/>
      <p:italic r:id="rId37"/>
      <p:boldItalic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DF9"/>
    <a:srgbClr val="FDFAC3"/>
    <a:srgbClr val="F0A818"/>
    <a:srgbClr val="FCF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1" autoAdjust="0"/>
    <p:restoredTop sz="92260" autoAdjust="0"/>
  </p:normalViewPr>
  <p:slideViewPr>
    <p:cSldViewPr>
      <p:cViewPr varScale="1">
        <p:scale>
          <a:sx n="53" d="100"/>
          <a:sy n="53" d="100"/>
        </p:scale>
        <p:origin x="57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8B378-0AD1-46D4-86D2-CABD2CBA5A6A}"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17248-49B8-4FE5-9F55-18E6EE4949BA}" type="slidenum">
              <a:rPr lang="en-US" smtClean="0"/>
              <a:t>‹#›</a:t>
            </a:fld>
            <a:endParaRPr lang="en-US"/>
          </a:p>
        </p:txBody>
      </p:sp>
    </p:spTree>
    <p:extLst>
      <p:ext uri="{BB962C8B-B14F-4D97-AF65-F5344CB8AC3E}">
        <p14:creationId xmlns:p14="http://schemas.microsoft.com/office/powerpoint/2010/main" val="2012131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a:t>
            </a:r>
            <a:r>
              <a:rPr lang="en-US" dirty="0" err="1" smtClean="0"/>
              <a:t>phút</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2</a:t>
            </a:fld>
            <a:endParaRPr lang="en-US"/>
          </a:p>
        </p:txBody>
      </p:sp>
    </p:spTree>
    <p:extLst>
      <p:ext uri="{BB962C8B-B14F-4D97-AF65-F5344CB8AC3E}">
        <p14:creationId xmlns:p14="http://schemas.microsoft.com/office/powerpoint/2010/main" val="2648528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 Cho </a:t>
            </a:r>
            <a:r>
              <a:rPr lang="en-US" sz="1200" dirty="0" err="1" smtClean="0">
                <a:latin typeface="Times New Roman" panose="02020603050405020304" pitchFamily="18" charset="0"/>
                <a:cs typeface="Times New Roman" panose="02020603050405020304" pitchFamily="18" charset="0"/>
              </a:rPr>
              <a:t>cả</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lớp</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giơ</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phiếu</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tình</a:t>
            </a:r>
            <a:r>
              <a:rPr lang="en-US" sz="1200" baseline="0" dirty="0" smtClean="0">
                <a:latin typeface="Times New Roman" panose="02020603050405020304" pitchFamily="18" charset="0"/>
                <a:cs typeface="Times New Roman" panose="02020603050405020304" pitchFamily="18" charset="0"/>
              </a:rPr>
              <a:t> hay </a:t>
            </a:r>
            <a:r>
              <a:rPr lang="en-US" sz="1200" baseline="0" dirty="0" err="1" smtClean="0">
                <a:latin typeface="Times New Roman" panose="02020603050405020304" pitchFamily="18" charset="0"/>
                <a:cs typeface="Times New Roman" panose="02020603050405020304" pitchFamily="18" charset="0"/>
              </a:rPr>
              <a:t>không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tình</a:t>
            </a:r>
            <a:r>
              <a:rPr lang="en-US" sz="1200" baseline="0" dirty="0" smtClean="0">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Mời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một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học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sinh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hỏi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vì</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sao</a:t>
            </a:r>
            <a:endParaRPr lang="en-US" sz="120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Mời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một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học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sinh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khác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nhận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xét</a:t>
            </a:r>
            <a:endParaRPr lang="en-US"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 Minh </a:t>
            </a:r>
            <a:r>
              <a:rPr lang="en-US" sz="1200" dirty="0" err="1" smtClean="0">
                <a:latin typeface="Times New Roman" panose="02020603050405020304" pitchFamily="18" charset="0"/>
                <a:cs typeface="Times New Roman" panose="02020603050405020304" pitchFamily="18" charset="0"/>
                <a:sym typeface="Wingdings" panose="05000000000000000000" pitchFamily="2" charset="2"/>
              </a:rPr>
              <a:t>chưa</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biết</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cách</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tìm</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kiếm</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sự</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hỗ</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trợ</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khi</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ở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trường</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k</a:t>
            </a:r>
            <a:r>
              <a:rPr lang="en-US" sz="1200" dirty="0" err="1" smtClean="0">
                <a:latin typeface="Times New Roman" panose="02020603050405020304" pitchFamily="18" charset="0"/>
                <a:cs typeface="Times New Roman" panose="02020603050405020304" pitchFamily="18" charset="0"/>
              </a:rPr>
              <a:t>hi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bị</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bạn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giấu</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mũ</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mà</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không</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báo</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với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cô</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thì</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có</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thể</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lần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sau</a:t>
            </a:r>
            <a:r>
              <a:rPr lang="en-US" sz="1200" dirty="0" smtClean="0">
                <a:latin typeface="Times New Roman" panose="02020603050405020304" pitchFamily="18" charset="0"/>
                <a:cs typeface="Times New Roman" panose="02020603050405020304" pitchFamily="18" charset="0"/>
              </a:rPr>
              <a:t> Minh </a:t>
            </a:r>
            <a:r>
              <a:rPr lang="en-US" sz="1200" dirty="0" err="1" smtClean="0">
                <a:latin typeface="Times New Roman" panose="02020603050405020304" pitchFamily="18" charset="0"/>
                <a:cs typeface="Times New Roman" panose="02020603050405020304" pitchFamily="18" charset="0"/>
              </a:rPr>
              <a:t>sẽ</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tiếp</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tục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bị</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bạn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trêu</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chọc</a:t>
            </a:r>
            <a:r>
              <a:rPr lang="en-US" sz="1200" dirty="0" smtClean="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11</a:t>
            </a:fld>
            <a:endParaRPr lang="en-US"/>
          </a:p>
        </p:txBody>
      </p:sp>
    </p:spTree>
    <p:extLst>
      <p:ext uri="{BB962C8B-B14F-4D97-AF65-F5344CB8AC3E}">
        <p14:creationId xmlns:p14="http://schemas.microsoft.com/office/powerpoint/2010/main" val="891959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 Cho </a:t>
            </a:r>
            <a:r>
              <a:rPr lang="en-US" sz="1200" dirty="0" err="1" smtClean="0">
                <a:latin typeface="Times New Roman" panose="02020603050405020304" pitchFamily="18" charset="0"/>
                <a:cs typeface="Times New Roman" panose="02020603050405020304" pitchFamily="18" charset="0"/>
              </a:rPr>
              <a:t>cả</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lớp</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giơ</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phiếu</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tình</a:t>
            </a:r>
            <a:r>
              <a:rPr lang="en-US" sz="1200" baseline="0" dirty="0" smtClean="0">
                <a:latin typeface="Times New Roman" panose="02020603050405020304" pitchFamily="18" charset="0"/>
                <a:cs typeface="Times New Roman" panose="02020603050405020304" pitchFamily="18" charset="0"/>
              </a:rPr>
              <a:t> hay </a:t>
            </a:r>
            <a:r>
              <a:rPr lang="en-US" sz="1200" baseline="0" dirty="0" err="1" smtClean="0">
                <a:latin typeface="Times New Roman" panose="02020603050405020304" pitchFamily="18" charset="0"/>
                <a:cs typeface="Times New Roman" panose="02020603050405020304" pitchFamily="18" charset="0"/>
              </a:rPr>
              <a:t>không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tình</a:t>
            </a:r>
            <a:r>
              <a:rPr lang="en-US" sz="1200" baseline="0" dirty="0" smtClean="0">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Mời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một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học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sinh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hỏi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vì</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sao</a:t>
            </a:r>
            <a:endParaRPr lang="en-US" sz="120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Mời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một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học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sinh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khác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nhận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xét</a:t>
            </a:r>
            <a:endParaRPr lang="en-US" sz="1200" dirty="0" smtClean="0">
              <a:latin typeface="Times New Roman" panose="02020603050405020304" pitchFamily="18" charset="0"/>
              <a:cs typeface="Times New Roman" panose="02020603050405020304" pitchFamily="18" charset="0"/>
            </a:endParaRPr>
          </a:p>
          <a:p>
            <a:r>
              <a:rPr lang="en-US" dirty="0" smtClean="0">
                <a:sym typeface="Wingdings" panose="05000000000000000000" pitchFamily="2" charset="2"/>
              </a:rPr>
              <a:t> Lan </a:t>
            </a:r>
            <a:r>
              <a:rPr lang="en-US" dirty="0" err="1" smtClean="0">
                <a:sym typeface="Wingdings" panose="05000000000000000000" pitchFamily="2" charset="2"/>
              </a:rPr>
              <a:t>đã</a:t>
            </a:r>
            <a:r>
              <a:rPr lang="en-US" baseline="0" dirty="0" smtClean="0">
                <a:sym typeface="Wingdings" panose="05000000000000000000" pitchFamily="2" charset="2"/>
              </a:rPr>
              <a:t> </a:t>
            </a:r>
            <a:r>
              <a:rPr lang="en-US" baseline="0" dirty="0" err="1" smtClean="0">
                <a:sym typeface="Wingdings" panose="05000000000000000000" pitchFamily="2" charset="2"/>
              </a:rPr>
              <a:t>biết</a:t>
            </a:r>
            <a:r>
              <a:rPr lang="en-US" baseline="0" dirty="0" smtClean="0">
                <a:sym typeface="Wingdings" panose="05000000000000000000" pitchFamily="2" charset="2"/>
              </a:rPr>
              <a:t> </a:t>
            </a:r>
            <a:r>
              <a:rPr lang="en-US" baseline="0" dirty="0" err="1" smtClean="0">
                <a:sym typeface="Wingdings" panose="05000000000000000000" pitchFamily="2" charset="2"/>
              </a:rPr>
              <a:t>cách</a:t>
            </a:r>
            <a:r>
              <a:rPr lang="en-US" baseline="0" dirty="0" smtClean="0">
                <a:sym typeface="Wingdings" panose="05000000000000000000" pitchFamily="2" charset="2"/>
              </a:rPr>
              <a:t> </a:t>
            </a:r>
            <a:r>
              <a:rPr lang="en-US" baseline="0" dirty="0" err="1" smtClean="0">
                <a:sym typeface="Wingdings" panose="05000000000000000000" pitchFamily="2" charset="2"/>
              </a:rPr>
              <a:t>tìm</a:t>
            </a:r>
            <a:r>
              <a:rPr lang="en-US" baseline="0" dirty="0" smtClean="0">
                <a:sym typeface="Wingdings" panose="05000000000000000000" pitchFamily="2" charset="2"/>
              </a:rPr>
              <a:t> </a:t>
            </a:r>
            <a:r>
              <a:rPr lang="en-US" baseline="0" dirty="0" err="1" smtClean="0">
                <a:sym typeface="Wingdings" panose="05000000000000000000" pitchFamily="2" charset="2"/>
              </a:rPr>
              <a:t>kiếm</a:t>
            </a:r>
            <a:r>
              <a:rPr lang="en-US" baseline="0" dirty="0" smtClean="0">
                <a:sym typeface="Wingdings" panose="05000000000000000000" pitchFamily="2" charset="2"/>
              </a:rPr>
              <a:t> </a:t>
            </a:r>
            <a:r>
              <a:rPr lang="en-US" baseline="0" dirty="0" err="1" smtClean="0">
                <a:sym typeface="Wingdings" panose="05000000000000000000" pitchFamily="2" charset="2"/>
              </a:rPr>
              <a:t>sự</a:t>
            </a:r>
            <a:r>
              <a:rPr lang="en-US" baseline="0" dirty="0" smtClean="0">
                <a:sym typeface="Wingdings" panose="05000000000000000000" pitchFamily="2" charset="2"/>
              </a:rPr>
              <a:t> </a:t>
            </a:r>
            <a:r>
              <a:rPr lang="en-US" baseline="0" dirty="0" err="1" smtClean="0">
                <a:sym typeface="Wingdings" panose="05000000000000000000" pitchFamily="2" charset="2"/>
              </a:rPr>
              <a:t>hỗ</a:t>
            </a:r>
            <a:r>
              <a:rPr lang="en-US" baseline="0" dirty="0" smtClean="0">
                <a:sym typeface="Wingdings" panose="05000000000000000000" pitchFamily="2" charset="2"/>
              </a:rPr>
              <a:t> </a:t>
            </a:r>
            <a:r>
              <a:rPr lang="en-US" baseline="0" dirty="0" err="1" smtClean="0">
                <a:sym typeface="Wingdings" panose="05000000000000000000" pitchFamily="2" charset="2"/>
              </a:rPr>
              <a:t>trợ</a:t>
            </a:r>
            <a:r>
              <a:rPr lang="en-US" baseline="0" dirty="0" smtClean="0">
                <a:sym typeface="Wingdings" panose="05000000000000000000" pitchFamily="2" charset="2"/>
              </a:rPr>
              <a:t> </a:t>
            </a:r>
            <a:r>
              <a:rPr lang="en-US" baseline="0" dirty="0" err="1" smtClean="0">
                <a:sym typeface="Wingdings" panose="05000000000000000000" pitchFamily="2" charset="2"/>
              </a:rPr>
              <a:t>khi</a:t>
            </a:r>
            <a:r>
              <a:rPr lang="en-US" baseline="0" dirty="0" smtClean="0">
                <a:sym typeface="Wingdings" panose="05000000000000000000" pitchFamily="2" charset="2"/>
              </a:rPr>
              <a:t> ở </a:t>
            </a:r>
            <a:r>
              <a:rPr lang="en-US" baseline="0" dirty="0" err="1" smtClean="0">
                <a:sym typeface="Wingdings" panose="05000000000000000000" pitchFamily="2" charset="2"/>
              </a:rPr>
              <a:t>trường</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12</a:t>
            </a:fld>
            <a:endParaRPr lang="en-US"/>
          </a:p>
        </p:txBody>
      </p:sp>
    </p:spTree>
    <p:extLst>
      <p:ext uri="{BB962C8B-B14F-4D97-AF65-F5344CB8AC3E}">
        <p14:creationId xmlns:p14="http://schemas.microsoft.com/office/powerpoint/2010/main" val="22575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Em</a:t>
            </a:r>
            <a:r>
              <a:rPr lang="en-US" dirty="0" smtClean="0"/>
              <a:t> </a:t>
            </a:r>
            <a:r>
              <a:rPr lang="en-US" dirty="0" err="1" smtClean="0"/>
              <a:t>không</a:t>
            </a:r>
            <a:r>
              <a:rPr lang="en-US" baseline="0" dirty="0" smtClean="0"/>
              <a:t> </a:t>
            </a:r>
            <a:r>
              <a:rPr lang="en-US" baseline="0" dirty="0" err="1" smtClean="0"/>
              <a:t>đồng</a:t>
            </a:r>
            <a:r>
              <a:rPr lang="en-US" baseline="0" dirty="0" smtClean="0"/>
              <a:t> </a:t>
            </a:r>
            <a:r>
              <a:rPr lang="en-US" baseline="0" dirty="0" err="1" smtClean="0"/>
              <a:t>tình</a:t>
            </a:r>
            <a:r>
              <a:rPr lang="en-US" baseline="0" dirty="0" smtClean="0"/>
              <a:t> </a:t>
            </a:r>
            <a:r>
              <a:rPr lang="en-US" baseline="0" dirty="0" err="1" smtClean="0"/>
              <a:t>với</a:t>
            </a:r>
            <a:r>
              <a:rPr lang="en-US" baseline="0" dirty="0" smtClean="0"/>
              <a:t> </a:t>
            </a:r>
            <a:r>
              <a:rPr lang="en-US" baseline="0" dirty="0" err="1" smtClean="0"/>
              <a:t>việc</a:t>
            </a:r>
            <a:r>
              <a:rPr lang="en-US" baseline="0" dirty="0" smtClean="0"/>
              <a:t> </a:t>
            </a:r>
            <a:r>
              <a:rPr lang="en-US" baseline="0" dirty="0" err="1" smtClean="0"/>
              <a:t>làm</a:t>
            </a:r>
            <a:r>
              <a:rPr lang="en-US" baseline="0" dirty="0" smtClean="0"/>
              <a:t> </a:t>
            </a:r>
            <a:r>
              <a:rPr lang="en-US" baseline="0" dirty="0" err="1" smtClean="0"/>
              <a:t>của</a:t>
            </a:r>
            <a:r>
              <a:rPr lang="en-US" baseline="0" dirty="0" smtClean="0"/>
              <a:t> </a:t>
            </a:r>
            <a:r>
              <a:rPr lang="en-US" baseline="0" dirty="0" err="1" smtClean="0"/>
              <a:t>Huy</a:t>
            </a:r>
            <a:r>
              <a:rPr lang="en-US" baseline="0" dirty="0" smtClean="0"/>
              <a:t> </a:t>
            </a:r>
            <a:r>
              <a:rPr lang="en-US" baseline="0" dirty="0" err="1" smtClean="0"/>
              <a:t>và</a:t>
            </a:r>
            <a:r>
              <a:rPr lang="en-US" baseline="0" dirty="0" smtClean="0"/>
              <a:t> Minh. </a:t>
            </a:r>
            <a:r>
              <a:rPr lang="en-US" baseline="0" dirty="0" err="1" smtClean="0"/>
              <a:t>Nếu</a:t>
            </a:r>
            <a:r>
              <a:rPr lang="en-US" baseline="0" dirty="0" smtClean="0"/>
              <a:t> Minh </a:t>
            </a:r>
            <a:r>
              <a:rPr lang="en-US" baseline="0" dirty="0" err="1" smtClean="0"/>
              <a:t>và</a:t>
            </a:r>
            <a:r>
              <a:rPr lang="en-US" baseline="0" dirty="0" smtClean="0"/>
              <a:t> </a:t>
            </a:r>
            <a:r>
              <a:rPr lang="en-US" baseline="0" dirty="0" err="1" smtClean="0"/>
              <a:t>Huy</a:t>
            </a:r>
            <a:r>
              <a:rPr lang="en-US" baseline="0" dirty="0" smtClean="0"/>
              <a:t> </a:t>
            </a:r>
            <a:r>
              <a:rPr lang="en-US" baseline="0" dirty="0" err="1" smtClean="0"/>
              <a:t>không</a:t>
            </a:r>
            <a:r>
              <a:rPr lang="en-US" baseline="0" dirty="0" smtClean="0"/>
              <a:t> </a:t>
            </a:r>
            <a:r>
              <a:rPr lang="en-US" baseline="0" dirty="0" err="1" smtClean="0"/>
              <a:t>báo</a:t>
            </a:r>
            <a:r>
              <a:rPr lang="en-US" baseline="0" dirty="0" smtClean="0"/>
              <a:t> </a:t>
            </a:r>
            <a:r>
              <a:rPr lang="en-US" baseline="0" dirty="0" err="1" smtClean="0"/>
              <a:t>cho</a:t>
            </a:r>
            <a:r>
              <a:rPr lang="en-US" baseline="0" dirty="0" smtClean="0"/>
              <a:t> </a:t>
            </a:r>
            <a:r>
              <a:rPr lang="en-US" baseline="0" dirty="0" err="1" smtClean="0"/>
              <a:t>thầy</a:t>
            </a:r>
            <a:r>
              <a:rPr lang="en-US" baseline="0" dirty="0" smtClean="0"/>
              <a:t> </a:t>
            </a:r>
            <a:r>
              <a:rPr lang="en-US" baseline="0" dirty="0" err="1" smtClean="0"/>
              <a:t>cô</a:t>
            </a:r>
            <a:r>
              <a:rPr lang="en-US" baseline="0" dirty="0" smtClean="0"/>
              <a:t> </a:t>
            </a:r>
            <a:r>
              <a:rPr lang="en-US" baseline="0" dirty="0" err="1" smtClean="0"/>
              <a:t>giáo</a:t>
            </a:r>
            <a:r>
              <a:rPr lang="en-US" baseline="0" dirty="0" smtClean="0"/>
              <a:t> </a:t>
            </a:r>
            <a:r>
              <a:rPr lang="en-US" baseline="0" dirty="0" err="1" smtClean="0"/>
              <a:t>để</a:t>
            </a:r>
            <a:r>
              <a:rPr lang="en-US" baseline="0" dirty="0" smtClean="0"/>
              <a:t> </a:t>
            </a:r>
            <a:r>
              <a:rPr lang="en-US" baseline="0" dirty="0" err="1" smtClean="0"/>
              <a:t>thầy</a:t>
            </a:r>
            <a:r>
              <a:rPr lang="en-US" baseline="0" dirty="0" smtClean="0"/>
              <a:t> </a:t>
            </a:r>
            <a:r>
              <a:rPr lang="en-US" baseline="0" dirty="0" err="1" smtClean="0"/>
              <a:t>cô</a:t>
            </a:r>
            <a:r>
              <a:rPr lang="en-US" baseline="0" dirty="0" smtClean="0"/>
              <a:t> </a:t>
            </a:r>
            <a:r>
              <a:rPr lang="en-US" baseline="0" dirty="0" err="1" smtClean="0"/>
              <a:t>giúp</a:t>
            </a:r>
            <a:r>
              <a:rPr lang="en-US" baseline="0" dirty="0" smtClean="0"/>
              <a:t> </a:t>
            </a:r>
            <a:r>
              <a:rPr lang="en-US" baseline="0" dirty="0" err="1" smtClean="0"/>
              <a:t>các</a:t>
            </a:r>
            <a:r>
              <a:rPr lang="en-US" baseline="0" dirty="0" smtClean="0"/>
              <a:t> </a:t>
            </a:r>
            <a:r>
              <a:rPr lang="en-US" baseline="0" dirty="0" err="1" smtClean="0"/>
              <a:t>bạn</a:t>
            </a:r>
            <a:r>
              <a:rPr lang="en-US" baseline="0" dirty="0" smtClean="0"/>
              <a:t> </a:t>
            </a:r>
            <a:r>
              <a:rPr lang="en-US" baseline="0" dirty="0" err="1" smtClean="0"/>
              <a:t>giải</a:t>
            </a:r>
            <a:r>
              <a:rPr lang="en-US" baseline="0" dirty="0" smtClean="0"/>
              <a:t> </a:t>
            </a:r>
            <a:r>
              <a:rPr lang="en-US" baseline="0" dirty="0" err="1" smtClean="0"/>
              <a:t>quyết</a:t>
            </a:r>
            <a:r>
              <a:rPr lang="en-US" baseline="0" dirty="0" smtClean="0"/>
              <a:t>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thì</a:t>
            </a:r>
            <a:r>
              <a:rPr lang="en-US" baseline="0" dirty="0" smtClean="0"/>
              <a:t> </a:t>
            </a:r>
            <a:r>
              <a:rPr lang="en-US" baseline="0" dirty="0" err="1" smtClean="0"/>
              <a:t>các</a:t>
            </a:r>
            <a:r>
              <a:rPr lang="en-US" baseline="0" dirty="0" smtClean="0"/>
              <a:t> </a:t>
            </a:r>
            <a:r>
              <a:rPr lang="en-US" baseline="0" dirty="0" err="1" smtClean="0"/>
              <a:t>bạn</a:t>
            </a:r>
            <a:r>
              <a:rPr lang="en-US" baseline="0" dirty="0" smtClean="0"/>
              <a:t> </a:t>
            </a:r>
            <a:r>
              <a:rPr lang="en-US" baseline="0" dirty="0" err="1" smtClean="0"/>
              <a:t>của</a:t>
            </a:r>
            <a:r>
              <a:rPr lang="en-US" baseline="0" dirty="0" smtClean="0"/>
              <a:t> Minh </a:t>
            </a:r>
            <a:r>
              <a:rPr lang="en-US" baseline="0" dirty="0" err="1" smtClean="0"/>
              <a:t>và</a:t>
            </a:r>
            <a:r>
              <a:rPr lang="en-US" baseline="0" dirty="0" smtClean="0"/>
              <a:t> </a:t>
            </a:r>
            <a:r>
              <a:rPr lang="en-US" baseline="0" dirty="0" err="1" smtClean="0"/>
              <a:t>Huy</a:t>
            </a:r>
            <a:r>
              <a:rPr lang="en-US" baseline="0" dirty="0" smtClean="0"/>
              <a:t> </a:t>
            </a:r>
            <a:r>
              <a:rPr lang="en-US" baseline="0" dirty="0" err="1" smtClean="0"/>
              <a:t>sẽ</a:t>
            </a:r>
            <a:r>
              <a:rPr lang="en-US" baseline="0" dirty="0" smtClean="0"/>
              <a:t> </a:t>
            </a:r>
            <a:r>
              <a:rPr lang="en-US" baseline="0" dirty="0" err="1" smtClean="0"/>
              <a:t>tiếp</a:t>
            </a:r>
            <a:r>
              <a:rPr lang="en-US" baseline="0" dirty="0" smtClean="0"/>
              <a:t> </a:t>
            </a:r>
            <a:r>
              <a:rPr lang="en-US" baseline="0" dirty="0" err="1" smtClean="0"/>
              <a:t>tục</a:t>
            </a:r>
            <a:r>
              <a:rPr lang="en-US" baseline="0" dirty="0" smtClean="0"/>
              <a:t> </a:t>
            </a:r>
            <a:r>
              <a:rPr lang="en-US" baseline="0" dirty="0" err="1" smtClean="0"/>
              <a:t>những</a:t>
            </a:r>
            <a:r>
              <a:rPr lang="en-US" baseline="0" dirty="0" smtClean="0"/>
              <a:t> </a:t>
            </a:r>
            <a:r>
              <a:rPr lang="en-US" baseline="0" dirty="0" err="1" smtClean="0"/>
              <a:t>hành</a:t>
            </a:r>
            <a:r>
              <a:rPr lang="en-US" baseline="0" dirty="0" smtClean="0"/>
              <a:t> </a:t>
            </a:r>
            <a:r>
              <a:rPr lang="en-US" baseline="0" dirty="0" err="1" smtClean="0"/>
              <a:t>động</a:t>
            </a:r>
            <a:r>
              <a:rPr lang="en-US" baseline="0" dirty="0" smtClean="0"/>
              <a:t> </a:t>
            </a:r>
            <a:r>
              <a:rPr lang="en-US" baseline="0" dirty="0" err="1" smtClean="0"/>
              <a:t>trêu</a:t>
            </a:r>
            <a:r>
              <a:rPr lang="en-US" baseline="0" dirty="0" smtClean="0"/>
              <a:t> </a:t>
            </a:r>
            <a:r>
              <a:rPr lang="en-US" baseline="0" dirty="0" err="1" smtClean="0"/>
              <a:t>chọc</a:t>
            </a:r>
            <a:r>
              <a:rPr lang="en-US" baseline="0" dirty="0" smtClean="0"/>
              <a:t>, </a:t>
            </a:r>
            <a:r>
              <a:rPr lang="en-US" baseline="0" dirty="0" err="1" smtClean="0"/>
              <a:t>không</a:t>
            </a:r>
            <a:r>
              <a:rPr lang="en-US" baseline="0" dirty="0" smtClean="0"/>
              <a:t> </a:t>
            </a:r>
            <a:r>
              <a:rPr lang="en-US" baseline="0" dirty="0" err="1" smtClean="0"/>
              <a:t>biết</a:t>
            </a:r>
            <a:r>
              <a:rPr lang="en-US" baseline="0" dirty="0" smtClean="0"/>
              <a:t> </a:t>
            </a:r>
            <a:r>
              <a:rPr lang="en-US" baseline="0" dirty="0" err="1" smtClean="0"/>
              <a:t>được</a:t>
            </a:r>
            <a:r>
              <a:rPr lang="en-US" baseline="0" dirty="0" smtClean="0"/>
              <a:t> </a:t>
            </a:r>
            <a:r>
              <a:rPr lang="en-US" baseline="0" dirty="0" err="1" smtClean="0"/>
              <a:t>việc</a:t>
            </a:r>
            <a:r>
              <a:rPr lang="en-US" baseline="0" dirty="0" smtClean="0"/>
              <a:t> </a:t>
            </a:r>
            <a:r>
              <a:rPr lang="en-US" baseline="0" dirty="0" err="1" smtClean="0"/>
              <a:t>làm</a:t>
            </a:r>
            <a:r>
              <a:rPr lang="en-US" baseline="0" dirty="0" smtClean="0"/>
              <a:t> </a:t>
            </a:r>
            <a:r>
              <a:rPr lang="en-US" baseline="0" dirty="0" err="1" smtClean="0"/>
              <a:t>của</a:t>
            </a:r>
            <a:r>
              <a:rPr lang="en-US" baseline="0" dirty="0" smtClean="0"/>
              <a:t> </a:t>
            </a:r>
            <a:r>
              <a:rPr lang="en-US" baseline="0" dirty="0" err="1" smtClean="0"/>
              <a:t>mình</a:t>
            </a:r>
            <a:r>
              <a:rPr lang="en-US" baseline="0" dirty="0" smtClean="0"/>
              <a:t> </a:t>
            </a:r>
            <a:r>
              <a:rPr lang="en-US" baseline="0" dirty="0" err="1" smtClean="0"/>
              <a:t>là</a:t>
            </a:r>
            <a:r>
              <a:rPr lang="en-US" baseline="0" dirty="0" smtClean="0"/>
              <a:t> </a:t>
            </a:r>
            <a:r>
              <a:rPr lang="en-US" baseline="0" dirty="0" err="1" smtClean="0"/>
              <a:t>sai</a:t>
            </a:r>
            <a:r>
              <a:rPr lang="en-US" baseline="0" dirty="0" smtClean="0"/>
              <a:t> </a:t>
            </a:r>
            <a:r>
              <a:rPr lang="en-US" baseline="0" dirty="0" err="1" smtClean="0"/>
              <a:t>và</a:t>
            </a:r>
            <a:r>
              <a:rPr lang="en-US" baseline="0" dirty="0" smtClean="0"/>
              <a:t> </a:t>
            </a:r>
            <a:r>
              <a:rPr lang="en-US" baseline="0" dirty="0" err="1" smtClean="0"/>
              <a:t>dừng</a:t>
            </a:r>
            <a:r>
              <a:rPr lang="en-US" baseline="0" dirty="0" smtClean="0"/>
              <a:t> </a:t>
            </a:r>
            <a:r>
              <a:rPr lang="en-US" baseline="0" dirty="0" err="1" smtClean="0"/>
              <a:t>lại</a:t>
            </a:r>
            <a:r>
              <a:rPr lang="en-US" baseline="0" dirty="0" smtClean="0"/>
              <a:t> </a:t>
            </a:r>
            <a:r>
              <a:rPr lang="en-US" baseline="0" dirty="0" err="1" smtClean="0"/>
              <a:t>hành</a:t>
            </a:r>
            <a:r>
              <a:rPr lang="en-US" baseline="0" dirty="0" smtClean="0"/>
              <a:t> </a:t>
            </a:r>
            <a:r>
              <a:rPr lang="en-US" baseline="0" dirty="0" err="1" smtClean="0"/>
              <a:t>động</a:t>
            </a:r>
            <a:r>
              <a:rPr lang="en-US" baseline="0" dirty="0" smtClean="0"/>
              <a:t> </a:t>
            </a:r>
            <a:r>
              <a:rPr lang="en-US" baseline="0" dirty="0" err="1" smtClean="0"/>
              <a:t>đó</a:t>
            </a:r>
            <a:r>
              <a:rPr lang="en-US" baseline="0" dirty="0" smtClean="0"/>
              <a:t>.</a:t>
            </a:r>
          </a:p>
          <a:p>
            <a:pPr marL="171450" indent="-171450">
              <a:buFontTx/>
              <a:buChar char="-"/>
            </a:pPr>
            <a:r>
              <a:rPr lang="en-US" baseline="0" dirty="0" smtClean="0"/>
              <a:t> Ta </a:t>
            </a:r>
            <a:r>
              <a:rPr lang="en-US" baseline="0" dirty="0" err="1" smtClean="0"/>
              <a:t>đồng</a:t>
            </a:r>
            <a:r>
              <a:rPr lang="en-US" baseline="0" dirty="0" smtClean="0"/>
              <a:t> </a:t>
            </a:r>
            <a:r>
              <a:rPr lang="en-US" baseline="0" dirty="0" err="1" smtClean="0"/>
              <a:t>tình</a:t>
            </a:r>
            <a:r>
              <a:rPr lang="en-US" baseline="0" dirty="0" smtClean="0"/>
              <a:t> </a:t>
            </a:r>
            <a:r>
              <a:rPr lang="en-US" baseline="0" dirty="0" err="1" smtClean="0"/>
              <a:t>với</a:t>
            </a:r>
            <a:r>
              <a:rPr lang="en-US" baseline="0" dirty="0" smtClean="0"/>
              <a:t> </a:t>
            </a:r>
            <a:r>
              <a:rPr lang="en-US" baseline="0" dirty="0" err="1" smtClean="0"/>
              <a:t>việc</a:t>
            </a:r>
            <a:r>
              <a:rPr lang="en-US" baseline="0" dirty="0" smtClean="0"/>
              <a:t> </a:t>
            </a:r>
            <a:r>
              <a:rPr lang="en-US" baseline="0" dirty="0" err="1" smtClean="0"/>
              <a:t>làm</a:t>
            </a:r>
            <a:r>
              <a:rPr lang="en-US" baseline="0" dirty="0" smtClean="0"/>
              <a:t> </a:t>
            </a:r>
            <a:r>
              <a:rPr lang="en-US" baseline="0" dirty="0" err="1" smtClean="0"/>
              <a:t>của</a:t>
            </a:r>
            <a:r>
              <a:rPr lang="en-US" baseline="0" dirty="0" smtClean="0"/>
              <a:t> </a:t>
            </a:r>
            <a:r>
              <a:rPr lang="en-US" baseline="0" dirty="0" err="1" smtClean="0"/>
              <a:t>Ngọc</a:t>
            </a:r>
            <a:r>
              <a:rPr lang="en-US" baseline="0" dirty="0" smtClean="0"/>
              <a:t> </a:t>
            </a:r>
            <a:r>
              <a:rPr lang="en-US" baseline="0" dirty="0" err="1" smtClean="0"/>
              <a:t>và</a:t>
            </a:r>
            <a:r>
              <a:rPr lang="en-US" baseline="0" dirty="0" smtClean="0"/>
              <a:t> Lan. </a:t>
            </a:r>
            <a:r>
              <a:rPr lang="en-US" baseline="0" dirty="0" err="1" smtClean="0"/>
              <a:t>Khi</a:t>
            </a:r>
            <a:r>
              <a:rPr lang="en-US" baseline="0" dirty="0" smtClean="0"/>
              <a:t> </a:t>
            </a:r>
            <a:r>
              <a:rPr lang="en-US" baseline="0" dirty="0" err="1" smtClean="0"/>
              <a:t>hai</a:t>
            </a:r>
            <a:r>
              <a:rPr lang="en-US" baseline="0" dirty="0" smtClean="0"/>
              <a:t> </a:t>
            </a:r>
            <a:r>
              <a:rPr lang="en-US" baseline="0" dirty="0" err="1" smtClean="0"/>
              <a:t>bạn</a:t>
            </a:r>
            <a:r>
              <a:rPr lang="en-US" baseline="0" dirty="0" smtClean="0"/>
              <a:t> </a:t>
            </a:r>
            <a:r>
              <a:rPr lang="en-US" baseline="0" dirty="0" err="1" smtClean="0"/>
              <a:t>biết</a:t>
            </a:r>
            <a:r>
              <a:rPr lang="en-US" baseline="0" dirty="0" smtClean="0"/>
              <a:t> </a:t>
            </a:r>
            <a:r>
              <a:rPr lang="en-US" baseline="0" dirty="0" err="1" smtClean="0"/>
              <a:t>tìm</a:t>
            </a:r>
            <a:r>
              <a:rPr lang="en-US" baseline="0" dirty="0" smtClean="0"/>
              <a:t> </a:t>
            </a:r>
            <a:r>
              <a:rPr lang="en-US" baseline="0" dirty="0" err="1" smtClean="0"/>
              <a:t>kiếm</a:t>
            </a:r>
            <a:r>
              <a:rPr lang="en-US" baseline="0" dirty="0" smtClean="0"/>
              <a:t> </a:t>
            </a:r>
            <a:r>
              <a:rPr lang="en-US" baseline="0" dirty="0" err="1" smtClean="0"/>
              <a:t>sự</a:t>
            </a:r>
            <a:r>
              <a:rPr lang="en-US" baseline="0" dirty="0" smtClean="0"/>
              <a:t> </a:t>
            </a:r>
            <a:r>
              <a:rPr lang="en-US" baseline="0" dirty="0" err="1" smtClean="0"/>
              <a:t>giúp</a:t>
            </a:r>
            <a:r>
              <a:rPr lang="en-US" baseline="0" dirty="0" smtClean="0"/>
              <a:t> </a:t>
            </a:r>
            <a:r>
              <a:rPr lang="en-US" baseline="0" dirty="0" err="1" smtClean="0"/>
              <a:t>đỡ</a:t>
            </a:r>
            <a:r>
              <a:rPr lang="en-US" baseline="0" dirty="0" smtClean="0"/>
              <a:t> </a:t>
            </a:r>
            <a:r>
              <a:rPr lang="en-US" baseline="0" dirty="0" err="1" smtClean="0"/>
              <a:t>của</a:t>
            </a:r>
            <a:r>
              <a:rPr lang="en-US" baseline="0" dirty="0" smtClean="0"/>
              <a:t> </a:t>
            </a:r>
            <a:r>
              <a:rPr lang="en-US" baseline="0" dirty="0" err="1" smtClean="0"/>
              <a:t>cô</a:t>
            </a:r>
            <a:r>
              <a:rPr lang="en-US" baseline="0" dirty="0" smtClean="0"/>
              <a:t> </a:t>
            </a:r>
            <a:r>
              <a:rPr lang="en-US" baseline="0" dirty="0" err="1" smtClean="0"/>
              <a:t>giáo</a:t>
            </a:r>
            <a:r>
              <a:rPr lang="en-US" baseline="0" dirty="0" smtClean="0"/>
              <a:t> </a:t>
            </a:r>
            <a:r>
              <a:rPr lang="en-US" baseline="0" dirty="0" err="1" smtClean="0"/>
              <a:t>thì</a:t>
            </a:r>
            <a:r>
              <a:rPr lang="en-US" baseline="0" dirty="0" smtClean="0"/>
              <a:t> </a:t>
            </a:r>
            <a:r>
              <a:rPr lang="en-US" baseline="0" dirty="0" err="1" smtClean="0"/>
              <a:t>cô</a:t>
            </a:r>
            <a:r>
              <a:rPr lang="en-US" baseline="0" dirty="0" smtClean="0"/>
              <a:t> </a:t>
            </a:r>
            <a:r>
              <a:rPr lang="en-US" baseline="0" dirty="0" err="1" smtClean="0"/>
              <a:t>sẽ</a:t>
            </a:r>
            <a:r>
              <a:rPr lang="en-US" baseline="0" dirty="0" smtClean="0"/>
              <a:t> </a:t>
            </a:r>
            <a:r>
              <a:rPr lang="en-US" baseline="0" dirty="0" err="1" smtClean="0"/>
              <a:t>giúp</a:t>
            </a:r>
            <a:r>
              <a:rPr lang="en-US" baseline="0" dirty="0" smtClean="0"/>
              <a:t> </a:t>
            </a:r>
            <a:r>
              <a:rPr lang="en-US" baseline="0" dirty="0" err="1" smtClean="0"/>
              <a:t>hai</a:t>
            </a:r>
            <a:r>
              <a:rPr lang="en-US" baseline="0" dirty="0" smtClean="0"/>
              <a:t> </a:t>
            </a:r>
            <a:r>
              <a:rPr lang="en-US" baseline="0" dirty="0" err="1" smtClean="0"/>
              <a:t>bạn</a:t>
            </a:r>
            <a:r>
              <a:rPr lang="en-US" baseline="0" dirty="0" smtClean="0"/>
              <a:t> </a:t>
            </a:r>
            <a:r>
              <a:rPr lang="en-US" baseline="0" dirty="0" err="1" smtClean="0"/>
              <a:t>giải</a:t>
            </a:r>
            <a:r>
              <a:rPr lang="en-US" baseline="0" dirty="0" smtClean="0"/>
              <a:t> </a:t>
            </a:r>
            <a:r>
              <a:rPr lang="en-US" baseline="0" dirty="0" err="1" smtClean="0"/>
              <a:t>quyết</a:t>
            </a:r>
            <a:r>
              <a:rPr lang="en-US" baseline="0" dirty="0" smtClean="0"/>
              <a:t>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dễ</a:t>
            </a:r>
            <a:r>
              <a:rPr lang="en-US" baseline="0" dirty="0" smtClean="0"/>
              <a:t> </a:t>
            </a:r>
            <a:r>
              <a:rPr lang="en-US" baseline="0" dirty="0" err="1" smtClean="0"/>
              <a:t>dàng</a:t>
            </a:r>
            <a:r>
              <a:rPr lang="en-US" baseline="0" dirty="0" smtClean="0"/>
              <a:t> </a:t>
            </a:r>
            <a:r>
              <a:rPr lang="en-US" baseline="0" dirty="0" err="1" smtClean="0"/>
              <a:t>hơn</a:t>
            </a:r>
            <a:r>
              <a:rPr lang="en-US" baseline="0" dirty="0" smtClean="0"/>
              <a:t> </a:t>
            </a:r>
            <a:r>
              <a:rPr lang="en-US" baseline="0" dirty="0" err="1" smtClean="0"/>
              <a:t>còn</a:t>
            </a:r>
            <a:r>
              <a:rPr lang="en-US" baseline="0" dirty="0" smtClean="0"/>
              <a:t> </a:t>
            </a:r>
            <a:r>
              <a:rPr lang="en-US" baseline="0" dirty="0" err="1" smtClean="0"/>
              <a:t>nếu</a:t>
            </a:r>
            <a:r>
              <a:rPr lang="en-US" baseline="0" dirty="0" smtClean="0"/>
              <a:t> </a:t>
            </a:r>
            <a:r>
              <a:rPr lang="en-US" baseline="0" dirty="0" err="1" smtClean="0"/>
              <a:t>hai</a:t>
            </a:r>
            <a:r>
              <a:rPr lang="en-US" baseline="0" dirty="0" smtClean="0"/>
              <a:t> </a:t>
            </a:r>
            <a:r>
              <a:rPr lang="en-US" baseline="0" dirty="0" err="1" smtClean="0"/>
              <a:t>bạn</a:t>
            </a:r>
            <a:r>
              <a:rPr lang="en-US" baseline="0" dirty="0" smtClean="0"/>
              <a:t> </a:t>
            </a:r>
            <a:r>
              <a:rPr lang="en-US" baseline="0" dirty="0" err="1" smtClean="0"/>
              <a:t>im</a:t>
            </a:r>
            <a:r>
              <a:rPr lang="en-US" baseline="0" dirty="0" smtClean="0"/>
              <a:t> </a:t>
            </a:r>
            <a:r>
              <a:rPr lang="en-US" baseline="0" dirty="0" err="1" smtClean="0"/>
              <a:t>lặng</a:t>
            </a:r>
            <a:r>
              <a:rPr lang="en-US" baseline="0" dirty="0" smtClean="0"/>
              <a:t>, </a:t>
            </a:r>
            <a:r>
              <a:rPr lang="en-US" baseline="0" dirty="0" err="1" smtClean="0"/>
              <a:t>không</a:t>
            </a:r>
            <a:r>
              <a:rPr lang="en-US" baseline="0" dirty="0" smtClean="0"/>
              <a:t> </a:t>
            </a:r>
            <a:r>
              <a:rPr lang="en-US" baseline="0" dirty="0" err="1" smtClean="0"/>
              <a:t>nói</a:t>
            </a:r>
            <a:r>
              <a:rPr lang="en-US" baseline="0" dirty="0" smtClean="0"/>
              <a:t> </a:t>
            </a:r>
            <a:r>
              <a:rPr lang="en-US" baseline="0" dirty="0" err="1" smtClean="0"/>
              <a:t>với</a:t>
            </a:r>
            <a:r>
              <a:rPr lang="en-US" baseline="0" dirty="0" smtClean="0"/>
              <a:t> </a:t>
            </a:r>
            <a:r>
              <a:rPr lang="en-US" baseline="0" dirty="0" err="1" smtClean="0"/>
              <a:t>ai</a:t>
            </a:r>
            <a:r>
              <a:rPr lang="en-US" baseline="0" dirty="0" smtClean="0"/>
              <a:t> </a:t>
            </a:r>
            <a:r>
              <a:rPr lang="en-US" baseline="0" dirty="0" err="1" smtClean="0"/>
              <a:t>thì</a:t>
            </a:r>
            <a:r>
              <a:rPr lang="en-US" baseline="0" dirty="0" smtClean="0"/>
              <a:t> </a:t>
            </a:r>
            <a:r>
              <a:rPr lang="en-US" baseline="0" dirty="0" err="1" smtClean="0"/>
              <a:t>việc</a:t>
            </a:r>
            <a:r>
              <a:rPr lang="en-US" baseline="0" dirty="0" smtClean="0"/>
              <a:t> </a:t>
            </a:r>
            <a:r>
              <a:rPr lang="en-US" baseline="0" dirty="0" err="1" smtClean="0"/>
              <a:t>bạn</a:t>
            </a:r>
            <a:r>
              <a:rPr lang="en-US" baseline="0" dirty="0" smtClean="0"/>
              <a:t> </a:t>
            </a:r>
            <a:r>
              <a:rPr lang="en-US" baseline="0" dirty="0" err="1" smtClean="0"/>
              <a:t>bị</a:t>
            </a:r>
            <a:r>
              <a:rPr lang="en-US" baseline="0" dirty="0" smtClean="0"/>
              <a:t> </a:t>
            </a:r>
            <a:r>
              <a:rPr lang="en-US" baseline="0" dirty="0" err="1" smtClean="0"/>
              <a:t>bắt</a:t>
            </a:r>
            <a:r>
              <a:rPr lang="en-US" baseline="0" dirty="0" smtClean="0"/>
              <a:t> </a:t>
            </a:r>
            <a:r>
              <a:rPr lang="en-US" baseline="0" dirty="0" err="1" smtClean="0"/>
              <a:t>nạt</a:t>
            </a:r>
            <a:r>
              <a:rPr lang="en-US" baseline="0" dirty="0" smtClean="0"/>
              <a:t> </a:t>
            </a:r>
            <a:r>
              <a:rPr lang="en-US" baseline="0" dirty="0" err="1" smtClean="0"/>
              <a:t>và</a:t>
            </a:r>
            <a:r>
              <a:rPr lang="en-US" baseline="0" dirty="0" smtClean="0"/>
              <a:t> </a:t>
            </a:r>
            <a:r>
              <a:rPr lang="en-US" baseline="0" dirty="0" err="1" smtClean="0"/>
              <a:t>mất</a:t>
            </a:r>
            <a:r>
              <a:rPr lang="en-US" baseline="0" dirty="0" smtClean="0"/>
              <a:t> </a:t>
            </a:r>
            <a:r>
              <a:rPr lang="en-US" baseline="0" dirty="0" err="1" smtClean="0"/>
              <a:t>đồ</a:t>
            </a:r>
            <a:r>
              <a:rPr lang="en-US" baseline="0" dirty="0" smtClean="0"/>
              <a:t> </a:t>
            </a:r>
            <a:r>
              <a:rPr lang="en-US" baseline="0" dirty="0" err="1" smtClean="0"/>
              <a:t>sẽ</a:t>
            </a:r>
            <a:r>
              <a:rPr lang="en-US" baseline="0" dirty="0" smtClean="0"/>
              <a:t> </a:t>
            </a:r>
            <a:r>
              <a:rPr lang="en-US" baseline="0" dirty="0" err="1" smtClean="0"/>
              <a:t>tiếp</a:t>
            </a:r>
            <a:r>
              <a:rPr lang="en-US" baseline="0" dirty="0" smtClean="0"/>
              <a:t> </a:t>
            </a:r>
            <a:r>
              <a:rPr lang="en-US" baseline="0" dirty="0" err="1" smtClean="0"/>
              <a:t>tục</a:t>
            </a:r>
            <a:r>
              <a:rPr lang="en-US" baseline="0" dirty="0" smtClean="0"/>
              <a:t> </a:t>
            </a:r>
            <a:r>
              <a:rPr lang="en-US" baseline="0" dirty="0" err="1" smtClean="0"/>
              <a:t>diễn</a:t>
            </a:r>
            <a:r>
              <a:rPr lang="en-US" baseline="0" dirty="0" smtClean="0"/>
              <a:t> </a:t>
            </a:r>
            <a:r>
              <a:rPr lang="en-US" baseline="0" dirty="0" err="1" smtClean="0"/>
              <a:t>ra</a:t>
            </a:r>
            <a:endParaRPr lang="en-US" baseline="0" dirty="0" smtClean="0"/>
          </a:p>
        </p:txBody>
      </p:sp>
      <p:sp>
        <p:nvSpPr>
          <p:cNvPr id="4" name="Slide Number Placeholder 3"/>
          <p:cNvSpPr>
            <a:spLocks noGrp="1"/>
          </p:cNvSpPr>
          <p:nvPr>
            <p:ph type="sldNum" sz="quarter" idx="10"/>
          </p:nvPr>
        </p:nvSpPr>
        <p:spPr/>
        <p:txBody>
          <a:bodyPr/>
          <a:lstStyle/>
          <a:p>
            <a:fld id="{37A17248-49B8-4FE5-9F55-18E6EE4949BA}" type="slidenum">
              <a:rPr lang="en-US" smtClean="0"/>
              <a:t>13</a:t>
            </a:fld>
            <a:endParaRPr lang="en-US"/>
          </a:p>
        </p:txBody>
      </p:sp>
    </p:spTree>
    <p:extLst>
      <p:ext uri="{BB962C8B-B14F-4D97-AF65-F5344CB8AC3E}">
        <p14:creationId xmlns:p14="http://schemas.microsoft.com/office/powerpoint/2010/main" val="3516125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dirty="0" smtClean="0">
                <a:solidFill>
                  <a:schemeClr val="tx1"/>
                </a:solidFill>
                <a:effectLst/>
                <a:latin typeface="+mn-lt"/>
                <a:ea typeface="+mn-ea"/>
                <a:cs typeface="+mn-cs"/>
              </a:rPr>
              <a:t> Khi gặp rắc rối, chúng ta không nên khóc hoặc cứ mãi im lặng chịu đựng, như vậy là yếu đuối và thiếu bản lĩnh. Chúng ta  cẩn tìm sự hỗ trợ của thẩy, cô giáo, chú bảo vệ,... hoặc người lớn khác khi gặp tình huống này.</a:t>
            </a:r>
            <a:endParaRPr lang="en-US" dirty="0" smtClean="0"/>
          </a:p>
          <a:p>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14</a:t>
            </a:fld>
            <a:endParaRPr lang="en-US"/>
          </a:p>
        </p:txBody>
      </p:sp>
    </p:spTree>
    <p:extLst>
      <p:ext uri="{BB962C8B-B14F-4D97-AF65-F5344CB8AC3E}">
        <p14:creationId xmlns:p14="http://schemas.microsoft.com/office/powerpoint/2010/main" val="1142405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a:t>
            </a:r>
            <a:r>
              <a:rPr lang="en-US" dirty="0" err="1" smtClean="0"/>
              <a:t>phút</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15</a:t>
            </a:fld>
            <a:endParaRPr lang="en-US"/>
          </a:p>
        </p:txBody>
      </p:sp>
    </p:spTree>
    <p:extLst>
      <p:ext uri="{BB962C8B-B14F-4D97-AF65-F5344CB8AC3E}">
        <p14:creationId xmlns:p14="http://schemas.microsoft.com/office/powerpoint/2010/main" val="2868758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Phân</a:t>
            </a:r>
            <a:r>
              <a:rPr lang="en-US" baseline="0" dirty="0" smtClean="0"/>
              <a:t> </a:t>
            </a:r>
            <a:r>
              <a:rPr lang="en-US" baseline="0" dirty="0" err="1" smtClean="0"/>
              <a:t>tích</a:t>
            </a:r>
            <a:r>
              <a:rPr lang="en-US" baseline="0" dirty="0" smtClean="0"/>
              <a:t> </a:t>
            </a:r>
            <a:r>
              <a:rPr lang="en-US" baseline="0" dirty="0" err="1" smtClean="0"/>
              <a:t>tranh</a:t>
            </a:r>
            <a:r>
              <a:rPr lang="en-US" baseline="0" dirty="0" smtClean="0"/>
              <a:t>, </a:t>
            </a:r>
            <a:r>
              <a:rPr lang="en-US" baseline="0" dirty="0" err="1" smtClean="0"/>
              <a:t>hành</a:t>
            </a:r>
            <a:r>
              <a:rPr lang="en-US" baseline="0" dirty="0" smtClean="0"/>
              <a:t> </a:t>
            </a:r>
            <a:r>
              <a:rPr lang="en-US" baseline="0" dirty="0" err="1" smtClean="0"/>
              <a:t>động</a:t>
            </a:r>
            <a:r>
              <a:rPr lang="en-US" baseline="0" dirty="0" smtClean="0"/>
              <a:t>, </a:t>
            </a:r>
            <a:r>
              <a:rPr lang="en-US" baseline="0" dirty="0" err="1" smtClean="0"/>
              <a:t>lời</a:t>
            </a:r>
            <a:r>
              <a:rPr lang="en-US" baseline="0" dirty="0" smtClean="0"/>
              <a:t> </a:t>
            </a:r>
            <a:r>
              <a:rPr lang="en-US" baseline="0" dirty="0" err="1" smtClean="0"/>
              <a:t>nói</a:t>
            </a:r>
            <a:r>
              <a:rPr lang="en-US" baseline="0" dirty="0" smtClean="0"/>
              <a:t>, </a:t>
            </a:r>
            <a:r>
              <a:rPr lang="en-US" baseline="0" dirty="0" err="1" smtClean="0"/>
              <a:t>cử</a:t>
            </a:r>
            <a:r>
              <a:rPr lang="en-US" baseline="0" dirty="0" smtClean="0"/>
              <a:t> </a:t>
            </a:r>
            <a:r>
              <a:rPr lang="en-US" baseline="0" dirty="0" err="1" smtClean="0"/>
              <a:t>chỉ</a:t>
            </a:r>
            <a:endParaRPr lang="en-US" baseline="0" dirty="0" smtClean="0"/>
          </a:p>
          <a:p>
            <a:pPr marL="171450" indent="-171450">
              <a:buFontTx/>
              <a:buChar char="-"/>
            </a:pPr>
            <a:r>
              <a:rPr lang="en-US" baseline="0" dirty="0" err="1" smtClean="0"/>
              <a:t>Nêu</a:t>
            </a:r>
            <a:r>
              <a:rPr lang="en-US" baseline="0" dirty="0" smtClean="0"/>
              <a:t> </a:t>
            </a:r>
            <a:r>
              <a:rPr lang="en-US" baseline="0" dirty="0" err="1" smtClean="0"/>
              <a:t>tình</a:t>
            </a:r>
            <a:r>
              <a:rPr lang="en-US" baseline="0" dirty="0" smtClean="0"/>
              <a:t> </a:t>
            </a:r>
            <a:r>
              <a:rPr lang="en-US" baseline="0" dirty="0" err="1" smtClean="0"/>
              <a:t>huống</a:t>
            </a:r>
            <a:endParaRPr lang="en-US" baseline="0" dirty="0" smtClean="0"/>
          </a:p>
          <a:p>
            <a:pPr marL="171450" indent="-171450">
              <a:buFontTx/>
              <a:buChar char="-"/>
            </a:pPr>
            <a:r>
              <a:rPr lang="en-US" baseline="0" dirty="0" err="1" smtClean="0"/>
              <a:t>Hỏi</a:t>
            </a:r>
            <a:r>
              <a:rPr lang="en-US" baseline="0" dirty="0" smtClean="0"/>
              <a:t> </a:t>
            </a:r>
            <a:r>
              <a:rPr lang="en-US" baseline="0" dirty="0" err="1" smtClean="0"/>
              <a:t>học</a:t>
            </a:r>
            <a:r>
              <a:rPr lang="en-US" baseline="0" dirty="0" smtClean="0"/>
              <a:t> </a:t>
            </a:r>
            <a:r>
              <a:rPr lang="en-US" baseline="0" dirty="0" err="1" smtClean="0"/>
              <a:t>sinh</a:t>
            </a:r>
            <a:r>
              <a:rPr lang="en-US" baseline="0" dirty="0" smtClean="0"/>
              <a:t>: “</a:t>
            </a:r>
            <a:r>
              <a:rPr lang="en-US" baseline="0" dirty="0" err="1" smtClean="0"/>
              <a:t>Em</a:t>
            </a:r>
            <a:r>
              <a:rPr lang="en-US" baseline="0" dirty="0" smtClean="0"/>
              <a:t> </a:t>
            </a:r>
            <a:r>
              <a:rPr lang="en-US" baseline="0" dirty="0" err="1" smtClean="0"/>
              <a:t>sẽ</a:t>
            </a:r>
            <a:r>
              <a:rPr lang="en-US" baseline="0" dirty="0" smtClean="0"/>
              <a:t> </a:t>
            </a:r>
            <a:r>
              <a:rPr lang="en-US" baseline="0" dirty="0" err="1" smtClean="0"/>
              <a:t>khuyên</a:t>
            </a:r>
            <a:r>
              <a:rPr lang="en-US" baseline="0" dirty="0" smtClean="0"/>
              <a:t> </a:t>
            </a:r>
            <a:r>
              <a:rPr lang="en-US" baseline="0" dirty="0" err="1" smtClean="0"/>
              <a:t>bạn</a:t>
            </a:r>
            <a:r>
              <a:rPr lang="en-US" baseline="0" dirty="0" smtClean="0"/>
              <a:t> </a:t>
            </a:r>
            <a:r>
              <a:rPr lang="en-US" baseline="0" dirty="0" err="1" smtClean="0"/>
              <a:t>Hùng</a:t>
            </a:r>
            <a:r>
              <a:rPr lang="en-US" baseline="0" dirty="0" smtClean="0"/>
              <a:t> </a:t>
            </a:r>
            <a:r>
              <a:rPr lang="en-US" baseline="0" dirty="0" err="1" smtClean="0"/>
              <a:t>điều</a:t>
            </a:r>
            <a:r>
              <a:rPr lang="en-US" baseline="0" dirty="0" smtClean="0"/>
              <a:t> </a:t>
            </a:r>
            <a:r>
              <a:rPr lang="en-US" baseline="0" dirty="0" err="1" smtClean="0"/>
              <a:t>gì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16</a:t>
            </a:fld>
            <a:endParaRPr lang="en-US"/>
          </a:p>
        </p:txBody>
      </p:sp>
    </p:spTree>
    <p:extLst>
      <p:ext uri="{BB962C8B-B14F-4D97-AF65-F5344CB8AC3E}">
        <p14:creationId xmlns:p14="http://schemas.microsoft.com/office/powerpoint/2010/main" val="2648874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Phân</a:t>
            </a:r>
            <a:r>
              <a:rPr lang="en-US" baseline="0" dirty="0" smtClean="0"/>
              <a:t> </a:t>
            </a:r>
            <a:r>
              <a:rPr lang="en-US" baseline="0" dirty="0" err="1" smtClean="0"/>
              <a:t>tích</a:t>
            </a:r>
            <a:r>
              <a:rPr lang="en-US" baseline="0" dirty="0" smtClean="0"/>
              <a:t> </a:t>
            </a:r>
            <a:r>
              <a:rPr lang="en-US" baseline="0" dirty="0" err="1" smtClean="0"/>
              <a:t>tranh</a:t>
            </a:r>
            <a:r>
              <a:rPr lang="en-US" baseline="0" dirty="0" smtClean="0"/>
              <a:t>, </a:t>
            </a:r>
            <a:r>
              <a:rPr lang="en-US" baseline="0" dirty="0" err="1" smtClean="0"/>
              <a:t>hành</a:t>
            </a:r>
            <a:r>
              <a:rPr lang="en-US" baseline="0" dirty="0" smtClean="0"/>
              <a:t> </a:t>
            </a:r>
            <a:r>
              <a:rPr lang="en-US" baseline="0" dirty="0" err="1" smtClean="0"/>
              <a:t>động</a:t>
            </a:r>
            <a:r>
              <a:rPr lang="en-US" baseline="0" dirty="0" smtClean="0"/>
              <a:t>, </a:t>
            </a:r>
            <a:r>
              <a:rPr lang="en-US" baseline="0" dirty="0" err="1" smtClean="0"/>
              <a:t>lời</a:t>
            </a:r>
            <a:r>
              <a:rPr lang="en-US" baseline="0" dirty="0" smtClean="0"/>
              <a:t> </a:t>
            </a:r>
            <a:r>
              <a:rPr lang="en-US" baseline="0" dirty="0" err="1" smtClean="0"/>
              <a:t>nói</a:t>
            </a:r>
            <a:r>
              <a:rPr lang="en-US" baseline="0" dirty="0" smtClean="0"/>
              <a:t>, </a:t>
            </a:r>
            <a:r>
              <a:rPr lang="en-US" baseline="0" dirty="0" err="1" smtClean="0"/>
              <a:t>cử</a:t>
            </a:r>
            <a:r>
              <a:rPr lang="en-US" baseline="0" dirty="0" smtClean="0"/>
              <a:t> </a:t>
            </a:r>
            <a:r>
              <a:rPr lang="en-US" baseline="0" dirty="0" err="1" smtClean="0"/>
              <a:t>chỉ</a:t>
            </a:r>
            <a:endParaRPr lang="en-US" baseline="0" dirty="0" smtClean="0"/>
          </a:p>
          <a:p>
            <a:pPr marL="171450" indent="-171450">
              <a:buFontTx/>
              <a:buChar char="-"/>
            </a:pPr>
            <a:r>
              <a:rPr lang="en-US" baseline="0" dirty="0" err="1" smtClean="0"/>
              <a:t>Nêu</a:t>
            </a:r>
            <a:r>
              <a:rPr lang="en-US" baseline="0" dirty="0" smtClean="0"/>
              <a:t> </a:t>
            </a:r>
            <a:r>
              <a:rPr lang="en-US" baseline="0" dirty="0" err="1" smtClean="0"/>
              <a:t>tình</a:t>
            </a:r>
            <a:r>
              <a:rPr lang="en-US" baseline="0" dirty="0" smtClean="0"/>
              <a:t> </a:t>
            </a:r>
            <a:r>
              <a:rPr lang="en-US" baseline="0" dirty="0" err="1" smtClean="0"/>
              <a:t>huống</a:t>
            </a:r>
            <a:endParaRPr lang="en-US" baseline="0" dirty="0" smtClean="0"/>
          </a:p>
          <a:p>
            <a:pPr marL="171450" indent="-171450">
              <a:buFontTx/>
              <a:buChar char="-"/>
            </a:pPr>
            <a:r>
              <a:rPr lang="en-US" baseline="0" dirty="0" err="1" smtClean="0"/>
              <a:t>Hỏi</a:t>
            </a:r>
            <a:r>
              <a:rPr lang="en-US" baseline="0" dirty="0" smtClean="0"/>
              <a:t> </a:t>
            </a:r>
            <a:r>
              <a:rPr lang="en-US" baseline="0" dirty="0" err="1" smtClean="0"/>
              <a:t>học</a:t>
            </a:r>
            <a:r>
              <a:rPr lang="en-US" baseline="0" dirty="0" smtClean="0"/>
              <a:t> </a:t>
            </a:r>
            <a:r>
              <a:rPr lang="en-US" baseline="0" dirty="0" err="1" smtClean="0"/>
              <a:t>sinh</a:t>
            </a:r>
            <a:r>
              <a:rPr lang="en-US" baseline="0" dirty="0" smtClean="0"/>
              <a:t>: “</a:t>
            </a:r>
            <a:r>
              <a:rPr lang="en-US" baseline="0" dirty="0" err="1" smtClean="0"/>
              <a:t>Em</a:t>
            </a:r>
            <a:r>
              <a:rPr lang="en-US" baseline="0" dirty="0" smtClean="0"/>
              <a:t> </a:t>
            </a:r>
            <a:r>
              <a:rPr lang="en-US" baseline="0" dirty="0" err="1" smtClean="0"/>
              <a:t>sẽ</a:t>
            </a:r>
            <a:r>
              <a:rPr lang="en-US" baseline="0" dirty="0" smtClean="0"/>
              <a:t> </a:t>
            </a:r>
            <a:r>
              <a:rPr lang="en-US" baseline="0" dirty="0" err="1" smtClean="0"/>
              <a:t>khuyên</a:t>
            </a:r>
            <a:r>
              <a:rPr lang="en-US" baseline="0" dirty="0" smtClean="0"/>
              <a:t> </a:t>
            </a:r>
            <a:r>
              <a:rPr lang="en-US" baseline="0" dirty="0" err="1" smtClean="0"/>
              <a:t>bạn</a:t>
            </a:r>
            <a:r>
              <a:rPr lang="en-US" baseline="0" dirty="0" smtClean="0"/>
              <a:t> </a:t>
            </a:r>
            <a:r>
              <a:rPr lang="en-US" baseline="0" dirty="0" err="1" smtClean="0"/>
              <a:t>Hoa</a:t>
            </a:r>
            <a:r>
              <a:rPr lang="en-US" baseline="0" dirty="0" smtClean="0"/>
              <a:t> </a:t>
            </a:r>
            <a:r>
              <a:rPr lang="en-US" baseline="0" dirty="0" err="1" smtClean="0"/>
              <a:t>điều</a:t>
            </a:r>
            <a:r>
              <a:rPr lang="en-US" baseline="0" dirty="0" smtClean="0"/>
              <a:t> </a:t>
            </a:r>
            <a:r>
              <a:rPr lang="en-US" baseline="0" dirty="0" err="1" smtClean="0"/>
              <a:t>gì</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17</a:t>
            </a:fld>
            <a:endParaRPr lang="en-US"/>
          </a:p>
        </p:txBody>
      </p:sp>
    </p:spTree>
    <p:extLst>
      <p:ext uri="{BB962C8B-B14F-4D97-AF65-F5344CB8AC3E}">
        <p14:creationId xmlns:p14="http://schemas.microsoft.com/office/powerpoint/2010/main" val="2896282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a:t>
            </a:r>
            <a:r>
              <a:rPr lang="en-US" baseline="0" dirty="0" smtClean="0"/>
              <a:t> </a:t>
            </a:r>
            <a:r>
              <a:rPr lang="en-US" baseline="0" dirty="0" err="1" smtClean="0"/>
              <a:t>phút</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18</a:t>
            </a:fld>
            <a:endParaRPr lang="en-US"/>
          </a:p>
        </p:txBody>
      </p:sp>
    </p:spTree>
    <p:extLst>
      <p:ext uri="{BB962C8B-B14F-4D97-AF65-F5344CB8AC3E}">
        <p14:creationId xmlns:p14="http://schemas.microsoft.com/office/powerpoint/2010/main" val="104204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Hoạt</a:t>
            </a:r>
            <a:r>
              <a:rPr lang="en-US" baseline="0" dirty="0" smtClean="0"/>
              <a:t> </a:t>
            </a:r>
            <a:r>
              <a:rPr lang="en-US" baseline="0" dirty="0" err="1" smtClean="0"/>
              <a:t>động</a:t>
            </a:r>
            <a:r>
              <a:rPr lang="en-US" baseline="0" dirty="0" smtClean="0"/>
              <a:t> </a:t>
            </a:r>
            <a:r>
              <a:rPr lang="en-US" baseline="0" dirty="0" err="1" smtClean="0"/>
              <a:t>nhóm</a:t>
            </a:r>
            <a:r>
              <a:rPr lang="en-US" baseline="0" dirty="0" smtClean="0"/>
              <a:t> 4 </a:t>
            </a:r>
            <a:r>
              <a:rPr lang="en-US" baseline="0" dirty="0" err="1" smtClean="0"/>
              <a:t>trong</a:t>
            </a:r>
            <a:r>
              <a:rPr lang="en-US" baseline="0" dirty="0" smtClean="0"/>
              <a:t> 3 </a:t>
            </a:r>
            <a:r>
              <a:rPr lang="en-US" baseline="0" dirty="0" err="1" smtClean="0"/>
              <a:t>phút</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19</a:t>
            </a:fld>
            <a:endParaRPr lang="en-US"/>
          </a:p>
        </p:txBody>
      </p:sp>
    </p:spTree>
    <p:extLst>
      <p:ext uri="{BB962C8B-B14F-4D97-AF65-F5344CB8AC3E}">
        <p14:creationId xmlns:p14="http://schemas.microsoft.com/office/powerpoint/2010/main" val="740082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Hoạt</a:t>
            </a:r>
            <a:r>
              <a:rPr lang="en-US" baseline="0" dirty="0" smtClean="0"/>
              <a:t> </a:t>
            </a:r>
            <a:r>
              <a:rPr lang="en-US" baseline="0" dirty="0" err="1" smtClean="0"/>
              <a:t>động</a:t>
            </a:r>
            <a:r>
              <a:rPr lang="en-US" baseline="0" dirty="0" smtClean="0"/>
              <a:t> </a:t>
            </a:r>
            <a:r>
              <a:rPr lang="en-US" baseline="0" dirty="0" err="1" smtClean="0"/>
              <a:t>nhóm</a:t>
            </a:r>
            <a:r>
              <a:rPr lang="en-US" baseline="0" dirty="0" smtClean="0"/>
              <a:t> 3 </a:t>
            </a:r>
            <a:r>
              <a:rPr lang="en-US" baseline="0" dirty="0" err="1" smtClean="0"/>
              <a:t>trong</a:t>
            </a:r>
            <a:r>
              <a:rPr lang="en-US" baseline="0" dirty="0" smtClean="0"/>
              <a:t> 3 </a:t>
            </a:r>
            <a:r>
              <a:rPr lang="en-US" baseline="0" dirty="0" err="1" smtClean="0"/>
              <a:t>phút</a:t>
            </a:r>
            <a:endParaRPr lang="en-US" baseline="0" dirty="0" smtClean="0"/>
          </a:p>
          <a:p>
            <a:r>
              <a:rPr lang="en-US" baseline="0" dirty="0" err="1" smtClean="0"/>
              <a:t>Sau</a:t>
            </a:r>
            <a:r>
              <a:rPr lang="en-US" baseline="0" dirty="0" smtClean="0"/>
              <a:t> </a:t>
            </a:r>
            <a:r>
              <a:rPr lang="en-US" baseline="0" dirty="0" err="1" smtClean="0"/>
              <a:t>đó</a:t>
            </a:r>
            <a:r>
              <a:rPr lang="en-US" baseline="0" dirty="0" smtClean="0"/>
              <a:t> </a:t>
            </a:r>
            <a:r>
              <a:rPr lang="en-US" baseline="0" dirty="0" err="1" smtClean="0"/>
              <a:t>đứng</a:t>
            </a:r>
            <a:r>
              <a:rPr lang="en-US" baseline="0" dirty="0" smtClean="0"/>
              <a:t> </a:t>
            </a:r>
            <a:r>
              <a:rPr lang="en-US" baseline="0" dirty="0" err="1" smtClean="0"/>
              <a:t>lên</a:t>
            </a:r>
            <a:r>
              <a:rPr lang="en-US" baseline="0" dirty="0" smtClean="0"/>
              <a:t> chia </a:t>
            </a:r>
            <a:r>
              <a:rPr lang="en-US" baseline="0" dirty="0" err="1" smtClean="0"/>
              <a:t>sẻ</a:t>
            </a:r>
            <a:r>
              <a:rPr lang="en-US" baseline="0" dirty="0" smtClean="0"/>
              <a:t> </a:t>
            </a:r>
            <a:r>
              <a:rPr lang="en-US" baseline="0" dirty="0" err="1" smtClean="0"/>
              <a:t>với</a:t>
            </a:r>
            <a:r>
              <a:rPr lang="en-US" baseline="0" dirty="0" smtClean="0"/>
              <a:t> </a:t>
            </a:r>
            <a:r>
              <a:rPr lang="en-US" baseline="0" dirty="0" err="1" smtClean="0"/>
              <a:t>cả</a:t>
            </a:r>
            <a:r>
              <a:rPr lang="en-US" baseline="0" dirty="0" smtClean="0"/>
              <a:t> </a:t>
            </a:r>
            <a:r>
              <a:rPr lang="en-US" baseline="0" dirty="0" err="1" smtClean="0"/>
              <a:t>lớp</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20</a:t>
            </a:fld>
            <a:endParaRPr lang="en-US"/>
          </a:p>
        </p:txBody>
      </p:sp>
    </p:spTree>
    <p:extLst>
      <p:ext uri="{BB962C8B-B14F-4D97-AF65-F5344CB8AC3E}">
        <p14:creationId xmlns:p14="http://schemas.microsoft.com/office/powerpoint/2010/main" val="185067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a:t>
            </a:r>
            <a:r>
              <a:rPr lang="en-US" dirty="0" err="1" smtClean="0"/>
              <a:t>phút</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3</a:t>
            </a:fld>
            <a:endParaRPr lang="en-US"/>
          </a:p>
        </p:txBody>
      </p:sp>
    </p:spTree>
    <p:extLst>
      <p:ext uri="{BB962C8B-B14F-4D97-AF65-F5344CB8AC3E}">
        <p14:creationId xmlns:p14="http://schemas.microsoft.com/office/powerpoint/2010/main" val="2313389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Sau</a:t>
            </a:r>
            <a:r>
              <a:rPr lang="en-US" dirty="0" smtClean="0"/>
              <a:t> </a:t>
            </a:r>
            <a:r>
              <a:rPr lang="en-US" dirty="0" err="1" smtClean="0"/>
              <a:t>khi</a:t>
            </a:r>
            <a:r>
              <a:rPr lang="en-US" dirty="0" smtClean="0"/>
              <a:t> </a:t>
            </a:r>
            <a:r>
              <a:rPr lang="en-US" dirty="0" err="1" smtClean="0"/>
              <a:t>hoạt</a:t>
            </a:r>
            <a:r>
              <a:rPr lang="en-US" baseline="0" dirty="0" smtClean="0"/>
              <a:t> </a:t>
            </a:r>
            <a:r>
              <a:rPr lang="en-US" baseline="0" dirty="0" err="1" smtClean="0"/>
              <a:t>động</a:t>
            </a:r>
            <a:r>
              <a:rPr lang="en-US" baseline="0" dirty="0" smtClean="0"/>
              <a:t> </a:t>
            </a:r>
            <a:r>
              <a:rPr lang="en-US" baseline="0" dirty="0" err="1" smtClean="0"/>
              <a:t>nhóm</a:t>
            </a:r>
            <a:r>
              <a:rPr lang="en-US" baseline="0" dirty="0" smtClean="0"/>
              <a:t> </a:t>
            </a:r>
            <a:r>
              <a:rPr lang="en-US" baseline="0" dirty="0" err="1" smtClean="0"/>
              <a:t>để</a:t>
            </a:r>
            <a:r>
              <a:rPr lang="en-US" baseline="0" dirty="0" smtClean="0"/>
              <a:t> </a:t>
            </a:r>
            <a:r>
              <a:rPr lang="en-US" baseline="0" dirty="0" err="1" smtClean="0"/>
              <a:t>cùng</a:t>
            </a:r>
            <a:r>
              <a:rPr lang="en-US" baseline="0" dirty="0" smtClean="0"/>
              <a:t> </a:t>
            </a:r>
            <a:r>
              <a:rPr lang="en-US" baseline="0" dirty="0" err="1" smtClean="0"/>
              <a:t>nhau</a:t>
            </a:r>
            <a:r>
              <a:rPr lang="en-US" baseline="0" dirty="0" smtClean="0"/>
              <a:t> chia </a:t>
            </a:r>
            <a:r>
              <a:rPr lang="en-US" baseline="0" dirty="0" err="1" smtClean="0"/>
              <a:t>sẻ</a:t>
            </a:r>
            <a:r>
              <a:rPr lang="en-US" baseline="0" dirty="0" smtClean="0"/>
              <a:t> </a:t>
            </a:r>
            <a:r>
              <a:rPr lang="en-US" baseline="0" dirty="0" err="1" smtClean="0"/>
              <a:t>cách</a:t>
            </a:r>
            <a:r>
              <a:rPr lang="en-US" baseline="0" dirty="0" smtClean="0"/>
              <a:t> </a:t>
            </a:r>
            <a:r>
              <a:rPr lang="en-US" baseline="0" dirty="0" err="1" smtClean="0"/>
              <a:t>tìm</a:t>
            </a:r>
            <a:r>
              <a:rPr lang="en-US" baseline="0" dirty="0" smtClean="0"/>
              <a:t> </a:t>
            </a:r>
            <a:r>
              <a:rPr lang="en-US" baseline="0" dirty="0" err="1" smtClean="0"/>
              <a:t>kiếm</a:t>
            </a:r>
            <a:r>
              <a:rPr lang="en-US" baseline="0" dirty="0" smtClean="0"/>
              <a:t> </a:t>
            </a:r>
            <a:r>
              <a:rPr lang="en-US" baseline="0" dirty="0" err="1" smtClean="0"/>
              <a:t>sự</a:t>
            </a:r>
            <a:r>
              <a:rPr lang="en-US" baseline="0" dirty="0" smtClean="0"/>
              <a:t> </a:t>
            </a:r>
            <a:r>
              <a:rPr lang="en-US" baseline="0" dirty="0" err="1" smtClean="0"/>
              <a:t>hỗ</a:t>
            </a:r>
            <a:r>
              <a:rPr lang="en-US" baseline="0" dirty="0" smtClean="0"/>
              <a:t> </a:t>
            </a:r>
            <a:r>
              <a:rPr lang="en-US" baseline="0" dirty="0" err="1" smtClean="0"/>
              <a:t>trợ</a:t>
            </a:r>
            <a:r>
              <a:rPr lang="en-US" baseline="0" dirty="0" smtClean="0"/>
              <a:t> </a:t>
            </a:r>
            <a:r>
              <a:rPr lang="en-US" baseline="0" dirty="0" err="1" smtClean="0"/>
              <a:t>khi</a:t>
            </a:r>
            <a:r>
              <a:rPr lang="en-US" baseline="0" dirty="0" smtClean="0"/>
              <a:t> ở </a:t>
            </a:r>
            <a:r>
              <a:rPr lang="en-US" baseline="0" dirty="0" err="1" smtClean="0"/>
              <a:t>trường</a:t>
            </a:r>
            <a:r>
              <a:rPr lang="en-US" baseline="0" dirty="0" smtClean="0"/>
              <a:t> </a:t>
            </a:r>
            <a:r>
              <a:rPr lang="en-US" baseline="0" dirty="0" err="1" smtClean="0"/>
              <a:t>bây</a:t>
            </a:r>
            <a:r>
              <a:rPr lang="en-US" baseline="0" dirty="0" smtClean="0"/>
              <a:t> </a:t>
            </a:r>
            <a:r>
              <a:rPr lang="en-US" baseline="0" dirty="0" err="1" smtClean="0"/>
              <a:t>giờ</a:t>
            </a:r>
            <a:r>
              <a:rPr lang="en-US" baseline="0" dirty="0" smtClean="0"/>
              <a:t> </a:t>
            </a:r>
            <a:r>
              <a:rPr lang="en-US" baseline="0" dirty="0" err="1" smtClean="0"/>
              <a:t>cô</a:t>
            </a:r>
            <a:r>
              <a:rPr lang="en-US" baseline="0" dirty="0" smtClean="0"/>
              <a:t> </a:t>
            </a:r>
            <a:r>
              <a:rPr lang="en-US" baseline="0" dirty="0" err="1" smtClean="0"/>
              <a:t>mời</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bạn</a:t>
            </a:r>
            <a:r>
              <a:rPr lang="en-US" baseline="0" dirty="0" smtClean="0"/>
              <a:t> </a:t>
            </a:r>
            <a:r>
              <a:rPr lang="en-US" baseline="0" dirty="0" err="1" smtClean="0"/>
              <a:t>lên</a:t>
            </a:r>
            <a:r>
              <a:rPr lang="en-US" baseline="0" dirty="0" smtClean="0"/>
              <a:t> </a:t>
            </a:r>
            <a:r>
              <a:rPr lang="en-US" baseline="0" dirty="0" err="1" smtClean="0"/>
              <a:t>bục</a:t>
            </a:r>
            <a:r>
              <a:rPr lang="en-US" baseline="0" dirty="0" smtClean="0"/>
              <a:t> </a:t>
            </a:r>
            <a:r>
              <a:rPr lang="en-US" baseline="0" dirty="0" err="1" smtClean="0"/>
              <a:t>giảng</a:t>
            </a:r>
            <a:r>
              <a:rPr lang="en-US" baseline="0" dirty="0" smtClean="0"/>
              <a:t> </a:t>
            </a:r>
            <a:r>
              <a:rPr lang="en-US" baseline="0" dirty="0" err="1" smtClean="0"/>
              <a:t>để</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chia </a:t>
            </a:r>
            <a:r>
              <a:rPr lang="en-US" baseline="0" dirty="0" err="1" smtClean="0"/>
              <a:t>sẻ</a:t>
            </a:r>
            <a:r>
              <a:rPr lang="en-US" baseline="0" dirty="0" smtClean="0"/>
              <a:t> </a:t>
            </a:r>
            <a:r>
              <a:rPr lang="en-US" baseline="0" dirty="0" err="1" smtClean="0"/>
              <a:t>lại</a:t>
            </a:r>
            <a:r>
              <a:rPr lang="en-US" baseline="0" dirty="0" smtClean="0"/>
              <a:t> </a:t>
            </a:r>
            <a:r>
              <a:rPr lang="en-US" baseline="0" dirty="0" err="1" smtClean="0"/>
              <a:t>cho</a:t>
            </a:r>
            <a:r>
              <a:rPr lang="en-US" baseline="0" dirty="0" smtClean="0"/>
              <a:t> </a:t>
            </a:r>
            <a:r>
              <a:rPr lang="en-US" baseline="0" dirty="0" err="1" smtClean="0"/>
              <a:t>cả</a:t>
            </a:r>
            <a:r>
              <a:rPr lang="en-US" baseline="0" dirty="0" smtClean="0"/>
              <a:t> </a:t>
            </a:r>
            <a:r>
              <a:rPr lang="en-US" baseline="0" dirty="0" err="1" smtClean="0"/>
              <a:t>lớp</a:t>
            </a:r>
            <a:r>
              <a:rPr lang="en-US" baseline="0" dirty="0" smtClean="0"/>
              <a:t> </a:t>
            </a:r>
            <a:r>
              <a:rPr lang="en-US" baseline="0" dirty="0" err="1" smtClean="0"/>
              <a:t>và</a:t>
            </a:r>
            <a:r>
              <a:rPr lang="en-US" baseline="0" dirty="0" smtClean="0"/>
              <a:t> </a:t>
            </a:r>
            <a:r>
              <a:rPr lang="en-US" baseline="0" dirty="0" err="1" smtClean="0"/>
              <a:t>sau</a:t>
            </a:r>
            <a:r>
              <a:rPr lang="en-US" baseline="0" dirty="0" smtClean="0"/>
              <a:t> </a:t>
            </a:r>
            <a:r>
              <a:rPr lang="en-US" baseline="0" dirty="0" err="1" smtClean="0"/>
              <a:t>đó</a:t>
            </a:r>
            <a:r>
              <a:rPr lang="en-US" baseline="0" dirty="0" smtClean="0"/>
              <a:t> con </a:t>
            </a:r>
            <a:r>
              <a:rPr lang="en-US" baseline="0" dirty="0" err="1" smtClean="0"/>
              <a:t>hãy</a:t>
            </a:r>
            <a:r>
              <a:rPr lang="en-US" baseline="0" dirty="0" smtClean="0"/>
              <a:t> </a:t>
            </a:r>
            <a:r>
              <a:rPr lang="en-US" baseline="0" dirty="0" err="1" smtClean="0"/>
              <a:t>nêu</a:t>
            </a:r>
            <a:r>
              <a:rPr lang="en-US" baseline="0" dirty="0" smtClean="0"/>
              <a:t> </a:t>
            </a:r>
            <a:r>
              <a:rPr lang="en-US" baseline="0" dirty="0" err="1" smtClean="0"/>
              <a:t>một</a:t>
            </a:r>
            <a:r>
              <a:rPr lang="en-US" baseline="0" dirty="0" smtClean="0"/>
              <a:t> </a:t>
            </a:r>
            <a:r>
              <a:rPr lang="en-US" baseline="0" dirty="0" err="1" smtClean="0"/>
              <a:t>câu</a:t>
            </a:r>
            <a:r>
              <a:rPr lang="en-US" baseline="0" dirty="0" smtClean="0"/>
              <a:t> </a:t>
            </a:r>
            <a:r>
              <a:rPr lang="en-US" baseline="0" dirty="0" err="1" smtClean="0"/>
              <a:t>nói</a:t>
            </a:r>
            <a:r>
              <a:rPr lang="en-US" baseline="0" dirty="0" smtClean="0"/>
              <a:t> </a:t>
            </a:r>
            <a:r>
              <a:rPr lang="en-US" baseline="0" dirty="0" err="1" smtClean="0"/>
              <a:t>để</a:t>
            </a:r>
            <a:r>
              <a:rPr lang="en-US" baseline="0" dirty="0" smtClean="0"/>
              <a:t> </a:t>
            </a:r>
            <a:r>
              <a:rPr lang="en-US" baseline="0" dirty="0" err="1" smtClean="0"/>
              <a:t>nhắc</a:t>
            </a:r>
            <a:r>
              <a:rPr lang="en-US" baseline="0" dirty="0" smtClean="0"/>
              <a:t> </a:t>
            </a:r>
            <a:r>
              <a:rPr lang="en-US" baseline="0" dirty="0" err="1" smtClean="0"/>
              <a:t>nhở</a:t>
            </a:r>
            <a:r>
              <a:rPr lang="en-US" baseline="0" dirty="0" smtClean="0"/>
              <a:t> </a:t>
            </a:r>
            <a:r>
              <a:rPr lang="en-US" baseline="0" dirty="0" err="1" smtClean="0"/>
              <a:t>bạn</a:t>
            </a:r>
            <a:r>
              <a:rPr lang="en-US" baseline="0" dirty="0" smtClean="0"/>
              <a:t> </a:t>
            </a:r>
            <a:r>
              <a:rPr lang="en-US" baseline="0" dirty="0" err="1" smtClean="0"/>
              <a:t>bè</a:t>
            </a:r>
            <a:r>
              <a:rPr lang="en-US" baseline="0" dirty="0" smtClean="0"/>
              <a:t> </a:t>
            </a:r>
            <a:r>
              <a:rPr lang="en-US" baseline="0" dirty="0" err="1" smtClean="0"/>
              <a:t>của</a:t>
            </a:r>
            <a:r>
              <a:rPr lang="en-US" baseline="0" dirty="0" smtClean="0"/>
              <a:t> </a:t>
            </a:r>
            <a:r>
              <a:rPr lang="en-US" baseline="0" dirty="0" err="1" smtClean="0"/>
              <a:t>mình</a:t>
            </a:r>
            <a:r>
              <a:rPr lang="en-US" baseline="0" dirty="0" smtClean="0"/>
              <a:t> </a:t>
            </a:r>
            <a:r>
              <a:rPr lang="en-US" baseline="0" dirty="0" err="1" smtClean="0"/>
              <a:t>tìm</a:t>
            </a:r>
            <a:r>
              <a:rPr lang="en-US" baseline="0" dirty="0" smtClean="0"/>
              <a:t> </a:t>
            </a:r>
            <a:r>
              <a:rPr lang="en-US" baseline="0" dirty="0" err="1" smtClean="0"/>
              <a:t>kiếm</a:t>
            </a:r>
            <a:r>
              <a:rPr lang="en-US" baseline="0" dirty="0" smtClean="0"/>
              <a:t> </a:t>
            </a:r>
            <a:r>
              <a:rPr lang="en-US" baseline="0" dirty="0" err="1" smtClean="0"/>
              <a:t>sự</a:t>
            </a:r>
            <a:r>
              <a:rPr lang="en-US" baseline="0" dirty="0" smtClean="0"/>
              <a:t> </a:t>
            </a:r>
            <a:r>
              <a:rPr lang="en-US" baseline="0" dirty="0" err="1" smtClean="0"/>
              <a:t>hỗ</a:t>
            </a:r>
            <a:r>
              <a:rPr lang="en-US" baseline="0" dirty="0" smtClean="0"/>
              <a:t> </a:t>
            </a:r>
            <a:r>
              <a:rPr lang="en-US" baseline="0" dirty="0" err="1" smtClean="0"/>
              <a:t>trợ</a:t>
            </a:r>
            <a:r>
              <a:rPr lang="en-US" baseline="0" dirty="0" smtClean="0"/>
              <a:t> </a:t>
            </a:r>
            <a:r>
              <a:rPr lang="en-US" baseline="0" dirty="0" err="1" smtClean="0"/>
              <a:t>khi</a:t>
            </a:r>
            <a:r>
              <a:rPr lang="en-US" baseline="0" dirty="0" smtClean="0"/>
              <a:t> </a:t>
            </a:r>
            <a:r>
              <a:rPr lang="en-US" baseline="0" dirty="0" err="1" smtClean="0"/>
              <a:t>gặp</a:t>
            </a:r>
            <a:r>
              <a:rPr lang="en-US" baseline="0" dirty="0" smtClean="0"/>
              <a:t> </a:t>
            </a:r>
            <a:r>
              <a:rPr lang="en-US" baseline="0" dirty="0" err="1" smtClean="0"/>
              <a:t>khó</a:t>
            </a:r>
            <a:r>
              <a:rPr lang="en-US" baseline="0" dirty="0" smtClean="0"/>
              <a:t> </a:t>
            </a:r>
            <a:r>
              <a:rPr lang="en-US" baseline="0" dirty="0" err="1" smtClean="0"/>
              <a:t>khăn</a:t>
            </a:r>
            <a:r>
              <a:rPr lang="en-US" baseline="0" dirty="0" smtClean="0"/>
              <a:t> ở </a:t>
            </a:r>
            <a:r>
              <a:rPr lang="en-US" baseline="0" dirty="0" err="1" smtClean="0"/>
              <a:t>trường</a:t>
            </a:r>
            <a:r>
              <a:rPr lang="en-US" baseline="0" dirty="0" smtClean="0"/>
              <a:t> </a:t>
            </a:r>
            <a:r>
              <a:rPr lang="en-US" baseline="0" dirty="0" err="1" smtClean="0"/>
              <a:t>cho</a:t>
            </a:r>
            <a:r>
              <a:rPr lang="en-US" baseline="0" dirty="0" smtClean="0"/>
              <a:t> </a:t>
            </a:r>
            <a:r>
              <a:rPr lang="en-US" baseline="0" dirty="0" err="1" smtClean="0"/>
              <a:t>cả</a:t>
            </a:r>
            <a:r>
              <a:rPr lang="en-US" baseline="0" dirty="0" smtClean="0"/>
              <a:t> </a:t>
            </a:r>
            <a:r>
              <a:rPr lang="en-US" baseline="0" dirty="0" err="1" smtClean="0"/>
              <a:t>lớp</a:t>
            </a:r>
            <a:r>
              <a:rPr lang="en-US" baseline="0" dirty="0" smtClean="0"/>
              <a:t> </a:t>
            </a:r>
            <a:r>
              <a:rPr lang="en-US" baseline="0" dirty="0" err="1" smtClean="0"/>
              <a:t>cùng</a:t>
            </a:r>
            <a:r>
              <a:rPr lang="en-US" baseline="0" dirty="0" smtClean="0"/>
              <a:t> </a:t>
            </a:r>
            <a:r>
              <a:rPr lang="en-US" baseline="0" dirty="0" err="1" smtClean="0"/>
              <a:t>nghe</a:t>
            </a:r>
            <a:r>
              <a:rPr lang="en-US" baseline="0" dirty="0" smtClean="0"/>
              <a:t> </a:t>
            </a:r>
            <a:r>
              <a:rPr lang="en-US" baseline="0" dirty="0" err="1" smtClean="0"/>
              <a:t>nhé</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21</a:t>
            </a:fld>
            <a:endParaRPr lang="en-US"/>
          </a:p>
        </p:txBody>
      </p:sp>
    </p:spTree>
    <p:extLst>
      <p:ext uri="{BB962C8B-B14F-4D97-AF65-F5344CB8AC3E}">
        <p14:creationId xmlns:p14="http://schemas.microsoft.com/office/powerpoint/2010/main" val="3794345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Bây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giờ</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cô</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cùng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các</a:t>
            </a:r>
            <a:r>
              <a:rPr lang="en-US" sz="1200" kern="1200" baseline="0" dirty="0" smtClean="0">
                <a:solidFill>
                  <a:schemeClr val="tx1"/>
                </a:solidFill>
                <a:effectLst/>
                <a:latin typeface="+mn-lt"/>
                <a:ea typeface="+mn-ea"/>
                <a:cs typeface="+mn-cs"/>
              </a:rPr>
              <a:t> con </a:t>
            </a:r>
            <a:r>
              <a:rPr lang="en-US" sz="1200" kern="1200" baseline="0" dirty="0" err="1" smtClean="0">
                <a:solidFill>
                  <a:schemeClr val="tx1"/>
                </a:solidFill>
                <a:effectLst/>
                <a:latin typeface="+mn-lt"/>
                <a:ea typeface="+mn-ea"/>
                <a:cs typeface="+mn-cs"/>
              </a:rPr>
              <a:t>tiến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hành</a:t>
            </a:r>
            <a:r>
              <a:rPr lang="vi-VN" sz="1200" kern="1200" dirty="0" smtClean="0">
                <a:solidFill>
                  <a:schemeClr val="tx1"/>
                </a:solidFill>
                <a:effectLst/>
                <a:latin typeface="+mn-lt"/>
                <a:ea typeface="+mn-ea"/>
                <a:cs typeface="+mn-cs"/>
              </a:rPr>
              <a:t> làm thẻ thông tin cá nhân để ghi nhớ tên người thân, số điện thoại, địa chỉ</a:t>
            </a:r>
            <a:r>
              <a:rPr lang="en-US" sz="1200" kern="1200" dirty="0" smtClean="0">
                <a:solidFill>
                  <a:schemeClr val="tx1"/>
                </a:solidFill>
                <a:effectLst/>
                <a:latin typeface="+mn-lt"/>
                <a:ea typeface="+mn-ea"/>
                <a:cs typeface="+mn-cs"/>
              </a:rPr>
              <a:t> đ</a:t>
            </a:r>
            <a:r>
              <a:rPr lang="vi-VN" sz="1200" kern="1200" dirty="0" smtClean="0">
                <a:solidFill>
                  <a:schemeClr val="tx1"/>
                </a:solidFill>
                <a:effectLst/>
                <a:latin typeface="+mn-lt"/>
                <a:ea typeface="+mn-ea"/>
                <a:cs typeface="+mn-cs"/>
              </a:rPr>
              <a:t>ể kịp thời tìm kiếm sự hỗ trợ khi gặp khó khăn ở trưòng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nhé</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22</a:t>
            </a:fld>
            <a:endParaRPr lang="en-US"/>
          </a:p>
        </p:txBody>
      </p:sp>
    </p:spTree>
    <p:extLst>
      <p:ext uri="{BB962C8B-B14F-4D97-AF65-F5344CB8AC3E}">
        <p14:creationId xmlns:p14="http://schemas.microsoft.com/office/powerpoint/2010/main" val="232469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A17248-49B8-4FE5-9F55-18E6EE4949BA}" type="slidenum">
              <a:rPr lang="en-US" smtClean="0"/>
              <a:t>23</a:t>
            </a:fld>
            <a:endParaRPr lang="en-US"/>
          </a:p>
        </p:txBody>
      </p:sp>
    </p:spTree>
    <p:extLst>
      <p:ext uri="{BB962C8B-B14F-4D97-AF65-F5344CB8AC3E}">
        <p14:creationId xmlns:p14="http://schemas.microsoft.com/office/powerpoint/2010/main" val="2430432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A17248-49B8-4FE5-9F55-18E6EE4949BA}" type="slidenum">
              <a:rPr lang="en-US" smtClean="0"/>
              <a:t>24</a:t>
            </a:fld>
            <a:endParaRPr lang="en-US"/>
          </a:p>
        </p:txBody>
      </p:sp>
    </p:spTree>
    <p:extLst>
      <p:ext uri="{BB962C8B-B14F-4D97-AF65-F5344CB8AC3E}">
        <p14:creationId xmlns:p14="http://schemas.microsoft.com/office/powerpoint/2010/main" val="3920500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A17248-49B8-4FE5-9F55-18E6EE4949BA}" type="slidenum">
              <a:rPr lang="en-US" smtClean="0"/>
              <a:t>25</a:t>
            </a:fld>
            <a:endParaRPr lang="en-US"/>
          </a:p>
        </p:txBody>
      </p:sp>
    </p:spTree>
    <p:extLst>
      <p:ext uri="{BB962C8B-B14F-4D97-AF65-F5344CB8AC3E}">
        <p14:creationId xmlns:p14="http://schemas.microsoft.com/office/powerpoint/2010/main" val="4179160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A17248-49B8-4FE5-9F55-18E6EE4949BA}" type="slidenum">
              <a:rPr lang="en-US" smtClean="0"/>
              <a:t>26</a:t>
            </a:fld>
            <a:endParaRPr lang="en-US"/>
          </a:p>
        </p:txBody>
      </p:sp>
    </p:spTree>
    <p:extLst>
      <p:ext uri="{BB962C8B-B14F-4D97-AF65-F5344CB8AC3E}">
        <p14:creationId xmlns:p14="http://schemas.microsoft.com/office/powerpoint/2010/main" val="2868384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Khi</a:t>
            </a:r>
            <a:r>
              <a:rPr lang="en-US" dirty="0" smtClean="0"/>
              <a:t> </a:t>
            </a:r>
            <a:r>
              <a:rPr lang="en-US" dirty="0" err="1" smtClean="0"/>
              <a:t>chúng</a:t>
            </a:r>
            <a:r>
              <a:rPr lang="en-US" baseline="0" dirty="0" smtClean="0"/>
              <a:t> ta </a:t>
            </a:r>
            <a:r>
              <a:rPr lang="en-US" baseline="0" dirty="0" err="1" smtClean="0"/>
              <a:t>gặp</a:t>
            </a:r>
            <a:r>
              <a:rPr lang="en-US" baseline="0" dirty="0" smtClean="0"/>
              <a:t> </a:t>
            </a:r>
            <a:r>
              <a:rPr lang="en-US" baseline="0" dirty="0" err="1" smtClean="0"/>
              <a:t>sự</a:t>
            </a:r>
            <a:r>
              <a:rPr lang="en-US" baseline="0" dirty="0" smtClean="0"/>
              <a:t> </a:t>
            </a:r>
            <a:r>
              <a:rPr lang="en-US" baseline="0" dirty="0" err="1" smtClean="0"/>
              <a:t>cố</a:t>
            </a:r>
            <a:r>
              <a:rPr lang="en-US" baseline="0" dirty="0" smtClean="0"/>
              <a:t> </a:t>
            </a:r>
            <a:r>
              <a:rPr lang="en-US" baseline="0" dirty="0" err="1" smtClean="0"/>
              <a:t>gì</a:t>
            </a:r>
            <a:r>
              <a:rPr lang="en-US" baseline="0" dirty="0" smtClean="0"/>
              <a:t> </a:t>
            </a:r>
            <a:r>
              <a:rPr lang="en-US" baseline="0" dirty="0" err="1" smtClean="0"/>
              <a:t>thì</a:t>
            </a:r>
            <a:r>
              <a:rPr lang="en-US" baseline="0" dirty="0" smtClean="0"/>
              <a:t> ta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nhờ</a:t>
            </a:r>
            <a:r>
              <a:rPr lang="en-US" baseline="0" dirty="0" smtClean="0"/>
              <a:t> </a:t>
            </a:r>
            <a:r>
              <a:rPr lang="en-US" baseline="0" dirty="0" err="1" smtClean="0"/>
              <a:t>mọi</a:t>
            </a:r>
            <a:r>
              <a:rPr lang="en-US" baseline="0" dirty="0" smtClean="0"/>
              <a:t> </a:t>
            </a:r>
            <a:r>
              <a:rPr lang="en-US" baseline="0" dirty="0" err="1" smtClean="0"/>
              <a:t>người</a:t>
            </a:r>
            <a:r>
              <a:rPr lang="en-US" baseline="0" dirty="0" smtClean="0"/>
              <a:t> </a:t>
            </a:r>
            <a:r>
              <a:rPr lang="en-US" baseline="0" dirty="0" err="1" smtClean="0"/>
              <a:t>gọi</a:t>
            </a:r>
            <a:r>
              <a:rPr lang="en-US" baseline="0" dirty="0" smtClean="0"/>
              <a:t> </a:t>
            </a:r>
            <a:r>
              <a:rPr lang="en-US" baseline="0" dirty="0" err="1" smtClean="0"/>
              <a:t>cho</a:t>
            </a:r>
            <a:r>
              <a:rPr lang="en-US" baseline="0" dirty="0" smtClean="0"/>
              <a:t> </a:t>
            </a:r>
            <a:r>
              <a:rPr lang="en-US" baseline="0" dirty="0" err="1" smtClean="0"/>
              <a:t>bố</a:t>
            </a:r>
            <a:r>
              <a:rPr lang="en-US" baseline="0" dirty="0" smtClean="0"/>
              <a:t> </a:t>
            </a:r>
            <a:r>
              <a:rPr lang="en-US" baseline="0" dirty="0" err="1" smtClean="0"/>
              <a:t>mẹ</a:t>
            </a:r>
            <a:r>
              <a:rPr lang="en-US" baseline="0" dirty="0" smtClean="0"/>
              <a:t> </a:t>
            </a:r>
            <a:r>
              <a:rPr lang="en-US" baseline="0" dirty="0" err="1" smtClean="0"/>
              <a:t>để</a:t>
            </a:r>
            <a:r>
              <a:rPr lang="en-US" baseline="0" dirty="0" smtClean="0"/>
              <a:t> </a:t>
            </a:r>
            <a:r>
              <a:rPr lang="en-US" baseline="0" dirty="0" err="1" smtClean="0"/>
              <a:t>được</a:t>
            </a:r>
            <a:r>
              <a:rPr lang="en-US" baseline="0" dirty="0" smtClean="0"/>
              <a:t> </a:t>
            </a:r>
            <a:r>
              <a:rPr lang="en-US" baseline="0" dirty="0" err="1" smtClean="0"/>
              <a:t>giúp</a:t>
            </a:r>
            <a:r>
              <a:rPr lang="en-US" baseline="0" dirty="0" smtClean="0"/>
              <a:t> </a:t>
            </a:r>
            <a:r>
              <a:rPr lang="en-US" baseline="0" dirty="0" err="1" smtClean="0"/>
              <a:t>đỡ</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27</a:t>
            </a:fld>
            <a:endParaRPr lang="en-US"/>
          </a:p>
        </p:txBody>
      </p:sp>
    </p:spTree>
    <p:extLst>
      <p:ext uri="{BB962C8B-B14F-4D97-AF65-F5344CB8AC3E}">
        <p14:creationId xmlns:p14="http://schemas.microsoft.com/office/powerpoint/2010/main" val="3828343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28</a:t>
            </a:fld>
            <a:endParaRPr lang="en-US"/>
          </a:p>
        </p:txBody>
      </p:sp>
    </p:spTree>
    <p:extLst>
      <p:ext uri="{BB962C8B-B14F-4D97-AF65-F5344CB8AC3E}">
        <p14:creationId xmlns:p14="http://schemas.microsoft.com/office/powerpoint/2010/main" val="3388979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a:t>
            </a:r>
            <a:r>
              <a:rPr lang="en-US" baseline="0" dirty="0" smtClean="0"/>
              <a:t> </a:t>
            </a:r>
            <a:r>
              <a:rPr lang="en-US" baseline="0" dirty="0" err="1" smtClean="0"/>
              <a:t>phút</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29</a:t>
            </a:fld>
            <a:endParaRPr lang="en-US"/>
          </a:p>
        </p:txBody>
      </p:sp>
    </p:spTree>
    <p:extLst>
      <p:ext uri="{BB962C8B-B14F-4D97-AF65-F5344CB8AC3E}">
        <p14:creationId xmlns:p14="http://schemas.microsoft.com/office/powerpoint/2010/main" val="322566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Ở</a:t>
            </a:r>
            <a:r>
              <a:rPr lang="en-US" baseline="0" dirty="0" smtClean="0"/>
              <a:t> </a:t>
            </a:r>
            <a:r>
              <a:rPr lang="en-US" baseline="0" dirty="0" err="1" smtClean="0"/>
              <a:t>tiết</a:t>
            </a:r>
            <a:r>
              <a:rPr lang="en-US" baseline="0" dirty="0" smtClean="0"/>
              <a:t> </a:t>
            </a:r>
            <a:r>
              <a:rPr lang="en-US" baseline="0" dirty="0" err="1" smtClean="0"/>
              <a:t>học</a:t>
            </a:r>
            <a:r>
              <a:rPr lang="en-US" baseline="0" dirty="0" smtClean="0"/>
              <a:t> </a:t>
            </a:r>
            <a:r>
              <a:rPr lang="en-US" baseline="0" dirty="0" err="1" smtClean="0"/>
              <a:t>trước</a:t>
            </a:r>
            <a:r>
              <a:rPr lang="en-US" baseline="0" dirty="0" smtClean="0"/>
              <a:t> </a:t>
            </a:r>
            <a:r>
              <a:rPr lang="en-US" baseline="0" dirty="0" err="1" smtClean="0"/>
              <a:t>các</a:t>
            </a:r>
            <a:r>
              <a:rPr lang="en-US" baseline="0" dirty="0" smtClean="0"/>
              <a:t> con </a:t>
            </a:r>
            <a:r>
              <a:rPr lang="en-US" baseline="0" dirty="0" err="1" smtClean="0"/>
              <a:t>đã</a:t>
            </a:r>
            <a:r>
              <a:rPr lang="en-US" baseline="0" dirty="0" smtClean="0"/>
              <a:t> </a:t>
            </a:r>
            <a:r>
              <a:rPr lang="en-US" baseline="0" dirty="0" err="1" smtClean="0"/>
              <a:t>được</a:t>
            </a:r>
            <a:r>
              <a:rPr lang="en-US" baseline="0" dirty="0" smtClean="0"/>
              <a:t> </a:t>
            </a:r>
            <a:r>
              <a:rPr lang="en-US" baseline="0" dirty="0" err="1" smtClean="0"/>
              <a:t>tìm</a:t>
            </a:r>
            <a:r>
              <a:rPr lang="en-US" baseline="0" dirty="0" smtClean="0"/>
              <a:t> </a:t>
            </a:r>
            <a:r>
              <a:rPr lang="en-US" baseline="0" dirty="0" err="1" smtClean="0"/>
              <a:t>hiểu</a:t>
            </a:r>
            <a:r>
              <a:rPr lang="en-US" baseline="0" dirty="0" smtClean="0"/>
              <a:t> </a:t>
            </a:r>
            <a:r>
              <a:rPr lang="en-US" baseline="0" dirty="0" err="1" smtClean="0"/>
              <a:t>những</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a:t>
            </a:r>
            <a:r>
              <a:rPr lang="en-US" baseline="0" dirty="0" err="1" smtClean="0"/>
              <a:t>các</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a:t>
            </a:r>
            <a:r>
              <a:rPr lang="en-US" baseline="0" dirty="0" err="1" smtClean="0"/>
              <a:t>cần</a:t>
            </a:r>
            <a:r>
              <a:rPr lang="en-US" baseline="0" dirty="0" smtClean="0"/>
              <a:t> </a:t>
            </a:r>
            <a:r>
              <a:rPr lang="en-US" baseline="0" dirty="0" err="1" smtClean="0"/>
              <a:t>tìm</a:t>
            </a:r>
            <a:r>
              <a:rPr lang="en-US" baseline="0" dirty="0" smtClean="0"/>
              <a:t> </a:t>
            </a:r>
            <a:r>
              <a:rPr lang="en-US" baseline="0" dirty="0" err="1" smtClean="0"/>
              <a:t>kiếm</a:t>
            </a:r>
            <a:r>
              <a:rPr lang="en-US" baseline="0" dirty="0" smtClean="0"/>
              <a:t> </a:t>
            </a:r>
            <a:r>
              <a:rPr lang="en-US" baseline="0" dirty="0" err="1" smtClean="0"/>
              <a:t>sự</a:t>
            </a:r>
            <a:r>
              <a:rPr lang="en-US" baseline="0" dirty="0" smtClean="0"/>
              <a:t> </a:t>
            </a:r>
            <a:r>
              <a:rPr lang="en-US" baseline="0" dirty="0" err="1" smtClean="0"/>
              <a:t>hỗ</a:t>
            </a:r>
            <a:r>
              <a:rPr lang="en-US" baseline="0" dirty="0" smtClean="0"/>
              <a:t> </a:t>
            </a:r>
            <a:r>
              <a:rPr lang="en-US" baseline="0" dirty="0" err="1" smtClean="0"/>
              <a:t>trợ</a:t>
            </a:r>
            <a:r>
              <a:rPr lang="en-US" baseline="0" dirty="0" smtClean="0"/>
              <a:t> </a:t>
            </a:r>
            <a:r>
              <a:rPr lang="en-US" baseline="0" dirty="0" err="1" smtClean="0"/>
              <a:t>khi</a:t>
            </a:r>
            <a:r>
              <a:rPr lang="en-US" baseline="0" dirty="0" smtClean="0"/>
              <a:t> ở </a:t>
            </a:r>
            <a:r>
              <a:rPr lang="en-US" baseline="0" dirty="0" err="1" smtClean="0"/>
              <a:t>trường</a:t>
            </a:r>
            <a:r>
              <a:rPr lang="en-US" baseline="0" dirty="0" smtClean="0"/>
              <a:t>, </a:t>
            </a:r>
            <a:r>
              <a:rPr lang="en-US" baseline="0" dirty="0" err="1" smtClean="0"/>
              <a:t>để</a:t>
            </a:r>
            <a:r>
              <a:rPr lang="en-US" baseline="0" dirty="0" smtClean="0"/>
              <a:t> </a:t>
            </a:r>
            <a:r>
              <a:rPr lang="en-US" baseline="0" dirty="0" err="1" smtClean="0"/>
              <a:t>củng</a:t>
            </a:r>
            <a:r>
              <a:rPr lang="en-US" baseline="0" dirty="0" smtClean="0"/>
              <a:t> </a:t>
            </a:r>
            <a:r>
              <a:rPr lang="en-US" baseline="0" dirty="0" err="1" smtClean="0"/>
              <a:t>cố</a:t>
            </a:r>
            <a:r>
              <a:rPr lang="en-US" baseline="0" dirty="0" smtClean="0"/>
              <a:t> </a:t>
            </a:r>
            <a:r>
              <a:rPr lang="en-US" baseline="0" dirty="0" err="1" smtClean="0"/>
              <a:t>hơn</a:t>
            </a:r>
            <a:r>
              <a:rPr lang="en-US" baseline="0" dirty="0" smtClean="0"/>
              <a:t> </a:t>
            </a:r>
            <a:r>
              <a:rPr lang="en-US" baseline="0" dirty="0" err="1" smtClean="0"/>
              <a:t>cố</a:t>
            </a:r>
            <a:r>
              <a:rPr lang="en-US" baseline="0" dirty="0" smtClean="0"/>
              <a:t> </a:t>
            </a:r>
            <a:r>
              <a:rPr lang="en-US" baseline="0" dirty="0" err="1" smtClean="0"/>
              <a:t>kiến</a:t>
            </a:r>
            <a:r>
              <a:rPr lang="en-US" baseline="0" dirty="0" smtClean="0"/>
              <a:t> </a:t>
            </a:r>
            <a:r>
              <a:rPr lang="en-US" baseline="0" dirty="0" err="1" smtClean="0"/>
              <a:t>thức</a:t>
            </a:r>
            <a:r>
              <a:rPr lang="en-US" baseline="0" dirty="0" smtClean="0"/>
              <a:t> </a:t>
            </a:r>
            <a:r>
              <a:rPr lang="en-US" baseline="0" dirty="0" err="1" smtClean="0"/>
              <a:t>đã</a:t>
            </a:r>
            <a:r>
              <a:rPr lang="en-US" baseline="0" dirty="0" smtClean="0"/>
              <a:t> </a:t>
            </a:r>
            <a:r>
              <a:rPr lang="en-US" baseline="0" dirty="0" err="1" smtClean="0"/>
              <a:t>học</a:t>
            </a:r>
            <a:r>
              <a:rPr lang="en-US" baseline="0" dirty="0" smtClean="0"/>
              <a:t> </a:t>
            </a:r>
            <a:r>
              <a:rPr lang="en-US" baseline="0" dirty="0" err="1" smtClean="0"/>
              <a:t>và</a:t>
            </a:r>
            <a:r>
              <a:rPr lang="en-US" baseline="0" dirty="0" smtClean="0"/>
              <a:t> </a:t>
            </a:r>
            <a:r>
              <a:rPr lang="en-US" baseline="0" dirty="0" err="1" smtClean="0"/>
              <a:t>và</a:t>
            </a:r>
            <a:r>
              <a:rPr lang="en-US" baseline="0" dirty="0" smtClean="0"/>
              <a:t> </a:t>
            </a:r>
            <a:r>
              <a:rPr lang="en-US" baseline="0" dirty="0" err="1" smtClean="0"/>
              <a:t>cùng</a:t>
            </a:r>
            <a:r>
              <a:rPr lang="en-US" baseline="0" dirty="0" smtClean="0"/>
              <a:t> </a:t>
            </a:r>
            <a:r>
              <a:rPr lang="en-US" baseline="0" dirty="0" err="1" smtClean="0"/>
              <a:t>nhau</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t>
            </a:r>
            <a:r>
              <a:rPr lang="en-US" baseline="0" dirty="0" err="1" smtClean="0"/>
              <a:t>các</a:t>
            </a:r>
            <a:r>
              <a:rPr lang="en-US" baseline="0" dirty="0" smtClean="0"/>
              <a:t> </a:t>
            </a:r>
            <a:r>
              <a:rPr lang="en-US" baseline="0" dirty="0" err="1" smtClean="0"/>
              <a:t>tình</a:t>
            </a:r>
            <a:r>
              <a:rPr lang="en-US" baseline="0" dirty="0" smtClean="0"/>
              <a:t> </a:t>
            </a:r>
            <a:r>
              <a:rPr lang="en-US" baseline="0" dirty="0" err="1" smtClean="0"/>
              <a:t>huống</a:t>
            </a:r>
            <a:r>
              <a:rPr lang="en-US" baseline="0" dirty="0" smtClean="0"/>
              <a:t> </a:t>
            </a:r>
            <a:r>
              <a:rPr lang="en-US" baseline="0" dirty="0" err="1" smtClean="0"/>
              <a:t>cụ</a:t>
            </a:r>
            <a:r>
              <a:rPr lang="en-US" baseline="0" dirty="0" smtClean="0"/>
              <a:t> </a:t>
            </a:r>
            <a:r>
              <a:rPr lang="en-US" baseline="0" dirty="0" err="1" smtClean="0"/>
              <a:t>thể</a:t>
            </a:r>
            <a:r>
              <a:rPr lang="en-US" baseline="0" dirty="0" smtClean="0"/>
              <a:t> ta </a:t>
            </a:r>
            <a:r>
              <a:rPr lang="en-US" baseline="0" dirty="0" err="1" smtClean="0"/>
              <a:t>đến</a:t>
            </a:r>
            <a:r>
              <a:rPr lang="en-US" baseline="0" dirty="0" smtClean="0"/>
              <a:t> </a:t>
            </a:r>
            <a:r>
              <a:rPr lang="en-US" baseline="0" dirty="0" err="1" smtClean="0"/>
              <a:t>với</a:t>
            </a:r>
            <a:r>
              <a:rPr lang="en-US" baseline="0" dirty="0" smtClean="0"/>
              <a:t> </a:t>
            </a:r>
            <a:r>
              <a:rPr lang="en-US" baseline="0" dirty="0" err="1" smtClean="0"/>
              <a:t>tiết</a:t>
            </a:r>
            <a:r>
              <a:rPr lang="en-US" baseline="0" dirty="0" smtClean="0"/>
              <a:t> </a:t>
            </a:r>
            <a:r>
              <a:rPr lang="en-US" baseline="0" dirty="0" err="1" smtClean="0"/>
              <a:t>học</a:t>
            </a:r>
            <a:r>
              <a:rPr lang="en-US" baseline="0" dirty="0" smtClean="0"/>
              <a:t> </a:t>
            </a:r>
            <a:r>
              <a:rPr lang="en-US" baseline="0" dirty="0" err="1" smtClean="0"/>
              <a:t>ngày</a:t>
            </a:r>
            <a:r>
              <a:rPr lang="en-US" baseline="0" dirty="0" smtClean="0"/>
              <a:t> </a:t>
            </a:r>
            <a:r>
              <a:rPr lang="en-US" baseline="0" dirty="0" err="1" smtClean="0"/>
              <a:t>hôm</a:t>
            </a:r>
            <a:r>
              <a:rPr lang="en-US" baseline="0" dirty="0" smtClean="0"/>
              <a:t> nay</a:t>
            </a:r>
            <a:endParaRPr lang="en-US" dirty="0" smtClean="0"/>
          </a:p>
        </p:txBody>
      </p:sp>
      <p:sp>
        <p:nvSpPr>
          <p:cNvPr id="4" name="Slide Number Placeholder 3"/>
          <p:cNvSpPr>
            <a:spLocks noGrp="1"/>
          </p:cNvSpPr>
          <p:nvPr>
            <p:ph type="sldNum" sz="quarter" idx="10"/>
          </p:nvPr>
        </p:nvSpPr>
        <p:spPr/>
        <p:txBody>
          <a:bodyPr/>
          <a:lstStyle/>
          <a:p>
            <a:fld id="{37A17248-49B8-4FE5-9F55-18E6EE4949BA}" type="slidenum">
              <a:rPr lang="en-US" smtClean="0"/>
              <a:t>4</a:t>
            </a:fld>
            <a:endParaRPr lang="en-US"/>
          </a:p>
        </p:txBody>
      </p:sp>
    </p:spTree>
    <p:extLst>
      <p:ext uri="{BB962C8B-B14F-4D97-AF65-F5344CB8AC3E}">
        <p14:creationId xmlns:p14="http://schemas.microsoft.com/office/powerpoint/2010/main" val="3812524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5</a:t>
            </a:fld>
            <a:endParaRPr lang="en-US"/>
          </a:p>
        </p:txBody>
      </p:sp>
    </p:spTree>
    <p:extLst>
      <p:ext uri="{BB962C8B-B14F-4D97-AF65-F5344CB8AC3E}">
        <p14:creationId xmlns:p14="http://schemas.microsoft.com/office/powerpoint/2010/main" val="212121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a:t>
            </a:r>
            <a:r>
              <a:rPr lang="en-US" dirty="0" err="1" smtClean="0"/>
              <a:t>phút</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6</a:t>
            </a:fld>
            <a:endParaRPr lang="en-US"/>
          </a:p>
        </p:txBody>
      </p:sp>
    </p:spTree>
    <p:extLst>
      <p:ext uri="{BB962C8B-B14F-4D97-AF65-F5344CB8AC3E}">
        <p14:creationId xmlns:p14="http://schemas.microsoft.com/office/powerpoint/2010/main" val="102825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r>
              <a:rPr lang="en-US" baseline="0" dirty="0" smtClean="0"/>
              <a:t> PHÚT)</a:t>
            </a:r>
          </a:p>
          <a:p>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nhóm</a:t>
            </a:r>
            <a:r>
              <a:rPr lang="en-US" baseline="0" dirty="0" smtClean="0"/>
              <a:t> </a:t>
            </a:r>
            <a:r>
              <a:rPr lang="en-US" baseline="0" dirty="0" err="1" smtClean="0"/>
              <a:t>đôi</a:t>
            </a:r>
            <a:r>
              <a:rPr lang="en-US" baseline="0" dirty="0" smtClean="0"/>
              <a:t>: 2 </a:t>
            </a:r>
            <a:r>
              <a:rPr lang="en-US" baseline="0" dirty="0" err="1" smtClean="0"/>
              <a:t>phút</a:t>
            </a:r>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7</a:t>
            </a:fld>
            <a:endParaRPr lang="en-US"/>
          </a:p>
        </p:txBody>
      </p:sp>
    </p:spTree>
    <p:extLst>
      <p:ext uri="{BB962C8B-B14F-4D97-AF65-F5344CB8AC3E}">
        <p14:creationId xmlns:p14="http://schemas.microsoft.com/office/powerpoint/2010/main" val="110841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A17248-49B8-4FE5-9F55-18E6EE4949BA}" type="slidenum">
              <a:rPr lang="en-US" smtClean="0"/>
              <a:t>8</a:t>
            </a:fld>
            <a:endParaRPr lang="en-US"/>
          </a:p>
        </p:txBody>
      </p:sp>
    </p:spTree>
    <p:extLst>
      <p:ext uri="{BB962C8B-B14F-4D97-AF65-F5344CB8AC3E}">
        <p14:creationId xmlns:p14="http://schemas.microsoft.com/office/powerpoint/2010/main" val="2791793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 Cho </a:t>
            </a:r>
            <a:r>
              <a:rPr lang="en-US" sz="1200" dirty="0" err="1" smtClean="0">
                <a:latin typeface="Times New Roman" panose="02020603050405020304" pitchFamily="18" charset="0"/>
                <a:cs typeface="Times New Roman" panose="02020603050405020304" pitchFamily="18" charset="0"/>
              </a:rPr>
              <a:t>cả</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lớp</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giơ</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phiếu</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tình</a:t>
            </a:r>
            <a:r>
              <a:rPr lang="en-US" sz="1200" baseline="0" dirty="0" smtClean="0">
                <a:latin typeface="Times New Roman" panose="02020603050405020304" pitchFamily="18" charset="0"/>
                <a:cs typeface="Times New Roman" panose="02020603050405020304" pitchFamily="18" charset="0"/>
              </a:rPr>
              <a:t> hay </a:t>
            </a:r>
            <a:r>
              <a:rPr lang="en-US" sz="1200" baseline="0" dirty="0" err="1" smtClean="0">
                <a:latin typeface="Times New Roman" panose="02020603050405020304" pitchFamily="18" charset="0"/>
                <a:cs typeface="Times New Roman" panose="02020603050405020304" pitchFamily="18" charset="0"/>
              </a:rPr>
              <a:t>không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tình</a:t>
            </a:r>
            <a:r>
              <a:rPr lang="en-US" sz="1200" baseline="0" dirty="0" smtClean="0">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Mời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một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học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sinh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hỏi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vì</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sao</a:t>
            </a:r>
            <a:endParaRPr lang="en-US" sz="120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Mời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một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học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sinh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khác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nhận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xét</a:t>
            </a:r>
            <a:endParaRPr lang="en-US"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dirty="0" err="1" smtClean="0">
                <a:latin typeface="Times New Roman" panose="02020603050405020304" pitchFamily="18" charset="0"/>
                <a:cs typeface="Times New Roman" panose="02020603050405020304" pitchFamily="18" charset="0"/>
                <a:sym typeface="Wingdings" panose="05000000000000000000" pitchFamily="2" charset="2"/>
              </a:rPr>
              <a:t>Huy</a:t>
            </a: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dirty="0" err="1" smtClean="0">
                <a:latin typeface="Times New Roman" panose="02020603050405020304" pitchFamily="18" charset="0"/>
                <a:cs typeface="Times New Roman" panose="02020603050405020304" pitchFamily="18" charset="0"/>
                <a:sym typeface="Wingdings" panose="05000000000000000000" pitchFamily="2" charset="2"/>
              </a:rPr>
              <a:t>chưa</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biết</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cách</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tìm</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kiếm</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sự</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hỗ</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trợ</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khi</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ở </a:t>
            </a:r>
            <a:r>
              <a:rPr lang="en-US" sz="1200" baseline="0" dirty="0" err="1" smtClean="0">
                <a:latin typeface="Times New Roman" panose="02020603050405020304" pitchFamily="18" charset="0"/>
                <a:cs typeface="Times New Roman" panose="02020603050405020304" pitchFamily="18" charset="0"/>
                <a:sym typeface="Wingdings" panose="05000000000000000000" pitchFamily="2" charset="2"/>
              </a:rPr>
              <a:t>trường</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dirty="0" err="1" smtClean="0">
                <a:latin typeface="Times New Roman" panose="02020603050405020304" pitchFamily="18" charset="0"/>
                <a:cs typeface="Times New Roman" panose="02020603050405020304" pitchFamily="18" charset="0"/>
              </a:rPr>
              <a:t>Khi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bị</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các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bạn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trêu</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chọc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nếu</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không</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báo</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cho</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thầy</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cô</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giáo</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biết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thì</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có</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thể</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lần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sau</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Huy</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sẽ</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tiếp</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tục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bị</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các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bạn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trêu</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chọc</a:t>
            </a:r>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A17248-49B8-4FE5-9F55-18E6EE4949BA}" type="slidenum">
              <a:rPr lang="en-US" smtClean="0"/>
              <a:t>9</a:t>
            </a:fld>
            <a:endParaRPr lang="en-US"/>
          </a:p>
        </p:txBody>
      </p:sp>
    </p:spTree>
    <p:extLst>
      <p:ext uri="{BB962C8B-B14F-4D97-AF65-F5344CB8AC3E}">
        <p14:creationId xmlns:p14="http://schemas.microsoft.com/office/powerpoint/2010/main" val="2080126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 Cho </a:t>
            </a:r>
            <a:r>
              <a:rPr lang="en-US" sz="1200" dirty="0" err="1" smtClean="0">
                <a:latin typeface="Times New Roman" panose="02020603050405020304" pitchFamily="18" charset="0"/>
                <a:cs typeface="Times New Roman" panose="02020603050405020304" pitchFamily="18" charset="0"/>
              </a:rPr>
              <a:t>cả</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lớp</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giơ</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phiếu</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tình</a:t>
            </a:r>
            <a:r>
              <a:rPr lang="en-US" sz="1200" baseline="0" dirty="0" smtClean="0">
                <a:latin typeface="Times New Roman" panose="02020603050405020304" pitchFamily="18" charset="0"/>
                <a:cs typeface="Times New Roman" panose="02020603050405020304" pitchFamily="18" charset="0"/>
              </a:rPr>
              <a:t> hay </a:t>
            </a:r>
            <a:r>
              <a:rPr lang="en-US" sz="1200" baseline="0" dirty="0" err="1" smtClean="0">
                <a:latin typeface="Times New Roman" panose="02020603050405020304" pitchFamily="18" charset="0"/>
                <a:cs typeface="Times New Roman" panose="02020603050405020304" pitchFamily="18" charset="0"/>
              </a:rPr>
              <a:t>không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tình</a:t>
            </a:r>
            <a:r>
              <a:rPr lang="en-US" sz="1200" baseline="0" dirty="0" smtClean="0">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Mời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một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học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sinh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hỏi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vì</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sao</a:t>
            </a:r>
            <a:endParaRPr lang="en-US" sz="120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Mời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một</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học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sinh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khác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nhận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xét</a:t>
            </a:r>
            <a:endParaRPr lang="en-US"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200" dirty="0" err="1" smtClean="0">
                <a:latin typeface="Times New Roman" panose="02020603050405020304" pitchFamily="18" charset="0"/>
                <a:cs typeface="Times New Roman" panose="02020603050405020304" pitchFamily="18" charset="0"/>
              </a:rPr>
              <a:t>Ngọc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đã</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biết</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tìm</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kiếm</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sự</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hỗ</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trợ</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từ</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cô</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giáo</a:t>
            </a: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7A17248-49B8-4FE5-9F55-18E6EE4949BA}" type="slidenum">
              <a:rPr lang="en-US" smtClean="0"/>
              <a:t>10</a:t>
            </a:fld>
            <a:endParaRPr lang="en-US"/>
          </a:p>
        </p:txBody>
      </p:sp>
    </p:spTree>
    <p:extLst>
      <p:ext uri="{BB962C8B-B14F-4D97-AF65-F5344CB8AC3E}">
        <p14:creationId xmlns:p14="http://schemas.microsoft.com/office/powerpoint/2010/main" val="136842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2800">
                <a:solidFill>
                  <a:schemeClr val="tx1">
                    <a:tint val="75000"/>
                  </a:schemeClr>
                </a:solidFill>
                <a:latin typeface="Times New Roman" panose="02020603050405020304" pitchFamily="18" charset="0"/>
                <a:cs typeface="Times New Roman" panose="02020603050405020304" pitchFamily="18" charset="0"/>
              </a:defRPr>
            </a:lvl1pPr>
          </a:lstStyle>
          <a:p>
            <a:fld id="{1D8BD707-D9CF-40AE-B4C6-C98DA3205C09}" type="datetimeFigureOut">
              <a:rPr lang="en-US" smtClean="0"/>
              <a:pPr/>
              <a:t>4/9/2025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2800">
                <a:solidFill>
                  <a:schemeClr val="tx1">
                    <a:tint val="75000"/>
                  </a:schemeClr>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800">
                <a:solidFill>
                  <a:schemeClr val="tx1">
                    <a:tint val="75000"/>
                  </a:schemeClr>
                </a:solidFill>
                <a:latin typeface="Times New Roman" panose="02020603050405020304" pitchFamily="18" charset="0"/>
                <a:cs typeface="Times New Roman" panose="02020603050405020304" pitchFamily="18"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slide" Target="slide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slide" Target="slide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slide" Target="slide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notesSlide" Target="../notesSlides/notesSlide12.xml"/><Relationship Id="rId7" Type="http://schemas.openxmlformats.org/officeDocument/2006/relationships/slide" Target="slide1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slide" Target="slide11.xml"/><Relationship Id="rId11" Type="http://schemas.openxmlformats.org/officeDocument/2006/relationships/image" Target="../media/image12.png"/><Relationship Id="rId5" Type="http://schemas.openxmlformats.org/officeDocument/2006/relationships/slide" Target="slide10.xml"/><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5.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17.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notesSlide" Target="../notesSlides/notesSlide7.xml"/><Relationship Id="rId7" Type="http://schemas.openxmlformats.org/officeDocument/2006/relationships/slide" Target="slide12.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slide" Target="slide11.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3.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slide" Target="slide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p:spPr>
      </p:pic>
      <p:sp>
        <p:nvSpPr>
          <p:cNvPr id="3" name="Rectangle 2"/>
          <p:cNvSpPr/>
          <p:nvPr/>
        </p:nvSpPr>
        <p:spPr>
          <a:xfrm>
            <a:off x="4038600" y="4076700"/>
            <a:ext cx="10668000" cy="2123658"/>
          </a:xfrm>
          <a:prstGeom prst="rect">
            <a:avLst/>
          </a:prstGeom>
        </p:spPr>
        <p:txBody>
          <a:bodyPr wrap="square">
            <a:spAutoFit/>
          </a:bodyPr>
          <a:lstStyle/>
          <a:p>
            <a:pPr algn="ctr"/>
            <a:r>
              <a:rPr lang="en-US" sz="4400" b="1">
                <a:latin typeface="Times New Roman" panose="02020603050405020304" pitchFamily="18" charset="0"/>
                <a:cs typeface="Times New Roman" panose="02020603050405020304" pitchFamily="18" charset="0"/>
              </a:rPr>
              <a:t>MÔN: ĐẠO ĐỨC</a:t>
            </a:r>
          </a:p>
          <a:p>
            <a:pPr algn="ctr"/>
            <a:r>
              <a:rPr lang="en-US" sz="4400" b="1">
                <a:latin typeface="Times New Roman" panose="02020603050405020304" pitchFamily="18" charset="0"/>
                <a:cs typeface="Times New Roman" panose="02020603050405020304" pitchFamily="18" charset="0"/>
              </a:rPr>
              <a:t>Bài 12: Tìm kiếm sự giúp đỡ khi ở trường</a:t>
            </a:r>
          </a:p>
          <a:p>
            <a:pPr algn="ctr"/>
            <a:r>
              <a:rPr lang="en-US" sz="4400" b="1">
                <a:latin typeface="Times New Roman" panose="02020603050405020304" pitchFamily="18" charset="0"/>
                <a:cs typeface="Times New Roman" panose="02020603050405020304" pitchFamily="18" charset="0"/>
              </a:rPr>
              <a:t>( tiết 2)</a:t>
            </a:r>
            <a:endParaRPr lang="en-US" sz="4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028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Rounded Rectangle 5">
            <a:hlinkClick r:id="rId5" action="ppaction://hlinksldjump"/>
          </p:cNvPr>
          <p:cNvSpPr/>
          <p:nvPr/>
        </p:nvSpPr>
        <p:spPr>
          <a:xfrm>
            <a:off x="228600" y="114300"/>
            <a:ext cx="15316200" cy="99060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1.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hoặc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việc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sao</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3886200" y="1333501"/>
            <a:ext cx="9296400" cy="7772400"/>
            <a:chOff x="8938260" y="1706419"/>
            <a:chExt cx="3992880" cy="3495347"/>
          </a:xfrm>
        </p:grpSpPr>
        <p:sp>
          <p:nvSpPr>
            <p:cNvPr id="10" name="5-Point Star 9"/>
            <p:cNvSpPr/>
            <p:nvPr/>
          </p:nvSpPr>
          <p:spPr>
            <a:xfrm>
              <a:off x="8938260" y="1706419"/>
              <a:ext cx="3992880" cy="3495347"/>
            </a:xfrm>
            <a:prstGeom prst="star5">
              <a:avLst>
                <a:gd name="adj" fmla="val 30676"/>
                <a:gd name="hf" fmla="val 105146"/>
                <a:gd name="vf" fmla="val 110557"/>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dirty="0" err="1" smtClean="0">
                  <a:solidFill>
                    <a:schemeClr val="tx1"/>
                  </a:solidFill>
                  <a:latin typeface="Times New Roman" panose="02020603050405020304" pitchFamily="18" charset="0"/>
                  <a:cs typeface="Times New Roman" panose="02020603050405020304" pitchFamily="18" charset="0"/>
                </a:rPr>
                <a:t>Ngọc</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đã</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kể</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chuyện</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mình</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bị</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các</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anh</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lớp</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lớn</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bắt</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nạn</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cho</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cô</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giáo</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nghe</a:t>
              </a:r>
              <a:r>
                <a:rPr lang="en-US" sz="5900" dirty="0" smtClean="0">
                  <a:solidFill>
                    <a:schemeClr val="tx1"/>
                  </a:solidFill>
                  <a:latin typeface="Times New Roman" panose="02020603050405020304" pitchFamily="18" charset="0"/>
                  <a:cs typeface="Times New Roman" panose="02020603050405020304" pitchFamily="18" charset="0"/>
                </a:rPr>
                <a:t>.</a:t>
              </a:r>
              <a:endParaRPr lang="en-US" sz="5900" dirty="0">
                <a:solidFill>
                  <a:schemeClr val="tx1"/>
                </a:solidFill>
                <a:latin typeface="Times New Roman" panose="02020603050405020304" pitchFamily="18" charset="0"/>
                <a:cs typeface="Times New Roman" panose="02020603050405020304" pitchFamily="18" charset="0"/>
              </a:endParaRPr>
            </a:p>
          </p:txBody>
        </p:sp>
        <p:sp>
          <p:nvSpPr>
            <p:cNvPr id="11" name="5-Point Star 10"/>
            <p:cNvSpPr/>
            <p:nvPr/>
          </p:nvSpPr>
          <p:spPr>
            <a:xfrm>
              <a:off x="9067800" y="1853661"/>
              <a:ext cx="3733800" cy="3200861"/>
            </a:xfrm>
            <a:prstGeom prst="star5">
              <a:avLst>
                <a:gd name="adj" fmla="val 30676"/>
                <a:gd name="hf" fmla="val 105146"/>
                <a:gd name="vf" fmla="val 110557"/>
              </a:avLst>
            </a:prstGeom>
            <a:noFill/>
            <a:ln w="57150">
              <a:solidFill>
                <a:schemeClr val="bg1">
                  <a:alpha val="9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3886200" y="1333501"/>
            <a:ext cx="9844997" cy="7772400"/>
            <a:chOff x="7239000" y="2557165"/>
            <a:chExt cx="9844997" cy="7772400"/>
          </a:xfrm>
        </p:grpSpPr>
        <p:grpSp>
          <p:nvGrpSpPr>
            <p:cNvPr id="24" name="Group 23"/>
            <p:cNvGrpSpPr/>
            <p:nvPr/>
          </p:nvGrpSpPr>
          <p:grpSpPr>
            <a:xfrm>
              <a:off x="7239000" y="2557165"/>
              <a:ext cx="9296400" cy="7772400"/>
              <a:chOff x="8938260" y="1706419"/>
              <a:chExt cx="3992880" cy="3495347"/>
            </a:xfrm>
          </p:grpSpPr>
          <p:sp>
            <p:nvSpPr>
              <p:cNvPr id="25" name="5-Point Star 24"/>
              <p:cNvSpPr/>
              <p:nvPr/>
            </p:nvSpPr>
            <p:spPr>
              <a:xfrm>
                <a:off x="8938260" y="1706419"/>
                <a:ext cx="3992880" cy="3495347"/>
              </a:xfrm>
              <a:prstGeom prst="star5">
                <a:avLst>
                  <a:gd name="adj" fmla="val 30676"/>
                  <a:gd name="hf" fmla="val 105146"/>
                  <a:gd name="vf" fmla="val 110557"/>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dirty="0" err="1" smtClean="0">
                    <a:solidFill>
                      <a:schemeClr val="tx1"/>
                    </a:solidFill>
                    <a:latin typeface="Times New Roman" panose="02020603050405020304" pitchFamily="18" charset="0"/>
                    <a:cs typeface="Times New Roman" panose="02020603050405020304" pitchFamily="18" charset="0"/>
                  </a:rPr>
                  <a:t>Ngọc</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đã</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kể</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chuyện</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mình</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bị</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các</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anh</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lớp</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lớn</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bắt</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nạn</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cho</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cô</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giáo</a:t>
                </a:r>
                <a:r>
                  <a:rPr lang="en-US" sz="5900" dirty="0" smtClean="0">
                    <a:solidFill>
                      <a:schemeClr val="tx1"/>
                    </a:solidFill>
                    <a:latin typeface="Times New Roman" panose="02020603050405020304" pitchFamily="18" charset="0"/>
                    <a:cs typeface="Times New Roman" panose="02020603050405020304" pitchFamily="18" charset="0"/>
                  </a:rPr>
                  <a:t> </a:t>
                </a:r>
                <a:r>
                  <a:rPr lang="en-US" sz="5900" dirty="0" err="1" smtClean="0">
                    <a:solidFill>
                      <a:schemeClr val="tx1"/>
                    </a:solidFill>
                    <a:latin typeface="Times New Roman" panose="02020603050405020304" pitchFamily="18" charset="0"/>
                    <a:cs typeface="Times New Roman" panose="02020603050405020304" pitchFamily="18" charset="0"/>
                  </a:rPr>
                  <a:t>nghe</a:t>
                </a:r>
                <a:r>
                  <a:rPr lang="en-US" sz="5900" dirty="0" smtClean="0">
                    <a:solidFill>
                      <a:schemeClr val="tx1"/>
                    </a:solidFill>
                    <a:latin typeface="Times New Roman" panose="02020603050405020304" pitchFamily="18" charset="0"/>
                    <a:cs typeface="Times New Roman" panose="02020603050405020304" pitchFamily="18" charset="0"/>
                  </a:rPr>
                  <a:t>.</a:t>
                </a:r>
                <a:endParaRPr lang="en-US" sz="5900" dirty="0">
                  <a:solidFill>
                    <a:schemeClr val="tx1"/>
                  </a:solidFill>
                  <a:latin typeface="Times New Roman" panose="02020603050405020304" pitchFamily="18" charset="0"/>
                  <a:cs typeface="Times New Roman" panose="02020603050405020304" pitchFamily="18" charset="0"/>
                </a:endParaRPr>
              </a:p>
            </p:txBody>
          </p:sp>
          <p:sp>
            <p:nvSpPr>
              <p:cNvPr id="26" name="5-Point Star 25"/>
              <p:cNvSpPr/>
              <p:nvPr/>
            </p:nvSpPr>
            <p:spPr>
              <a:xfrm>
                <a:off x="9067800" y="1853661"/>
                <a:ext cx="3733800" cy="3200861"/>
              </a:xfrm>
              <a:prstGeom prst="star5">
                <a:avLst>
                  <a:gd name="adj" fmla="val 30676"/>
                  <a:gd name="hf" fmla="val 105146"/>
                  <a:gd name="vf" fmla="val 110557"/>
                </a:avLst>
              </a:prstGeom>
              <a:noFill/>
              <a:ln w="57150">
                <a:solidFill>
                  <a:schemeClr val="bg1">
                    <a:alpha val="9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22727" t="4714" r="25000" b="2357"/>
            <a:stretch/>
          </p:blipFill>
          <p:spPr>
            <a:xfrm>
              <a:off x="13453721" y="2655957"/>
              <a:ext cx="3630276" cy="3630276"/>
            </a:xfrm>
            <a:prstGeom prst="rect">
              <a:avLst/>
            </a:prstGeom>
          </p:spPr>
        </p:pic>
      </p:grpSp>
    </p:spTree>
    <p:custDataLst>
      <p:tags r:id="rId1"/>
    </p:custDataLst>
    <p:extLst>
      <p:ext uri="{BB962C8B-B14F-4D97-AF65-F5344CB8AC3E}">
        <p14:creationId xmlns:p14="http://schemas.microsoft.com/office/powerpoint/2010/main" val="1017233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nodeType="withEffect">
                                  <p:stCondLst>
                                    <p:cond delay="50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3886200" y="1638300"/>
            <a:ext cx="8991600" cy="7978139"/>
            <a:chOff x="4175760" y="5727085"/>
            <a:chExt cx="4267200" cy="3482340"/>
          </a:xfrm>
        </p:grpSpPr>
        <p:sp>
          <p:nvSpPr>
            <p:cNvPr id="2" name="Regular Pentagon 1"/>
            <p:cNvSpPr/>
            <p:nvPr/>
          </p:nvSpPr>
          <p:spPr>
            <a:xfrm>
              <a:off x="4175760" y="5727085"/>
              <a:ext cx="4267200" cy="3482340"/>
            </a:xfrm>
            <a:prstGeom prst="pent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tx1"/>
                  </a:solidFill>
                  <a:latin typeface="Times New Roman" panose="02020603050405020304" pitchFamily="18" charset="0"/>
                  <a:cs typeface="Times New Roman" panose="02020603050405020304" pitchFamily="18" charset="0"/>
                </a:rPr>
                <a:t>Minh </a:t>
              </a:r>
              <a:r>
                <a:rPr lang="en-US" sz="7200" dirty="0" err="1" smtClean="0">
                  <a:solidFill>
                    <a:schemeClr val="tx1"/>
                  </a:solidFill>
                  <a:latin typeface="Times New Roman" panose="02020603050405020304" pitchFamily="18" charset="0"/>
                  <a:cs typeface="Times New Roman" panose="02020603050405020304" pitchFamily="18" charset="0"/>
                </a:rPr>
                <a:t>thường</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chọn</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cách</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im</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lặng</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khi</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bị</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bạn</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giấu</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mũ</a:t>
              </a:r>
              <a:r>
                <a:rPr lang="en-US" sz="7200" dirty="0" smtClean="0">
                  <a:solidFill>
                    <a:schemeClr val="tx1"/>
                  </a:solidFill>
                  <a:latin typeface="Times New Roman" panose="02020603050405020304" pitchFamily="18" charset="0"/>
                  <a:cs typeface="Times New Roman" panose="02020603050405020304" pitchFamily="18" charset="0"/>
                </a:rPr>
                <a:t>.</a:t>
              </a:r>
              <a:endParaRPr lang="en-US" sz="7200" dirty="0">
                <a:solidFill>
                  <a:schemeClr val="tx1"/>
                </a:solidFill>
                <a:latin typeface="Times New Roman" panose="02020603050405020304" pitchFamily="18" charset="0"/>
                <a:cs typeface="Times New Roman" panose="02020603050405020304" pitchFamily="18" charset="0"/>
              </a:endParaRPr>
            </a:p>
          </p:txBody>
        </p:sp>
        <p:sp>
          <p:nvSpPr>
            <p:cNvPr id="8" name="Regular Pentagon 7"/>
            <p:cNvSpPr/>
            <p:nvPr/>
          </p:nvSpPr>
          <p:spPr>
            <a:xfrm>
              <a:off x="4328160" y="5861551"/>
              <a:ext cx="3962400" cy="3213408"/>
            </a:xfrm>
            <a:prstGeom prst="pentagon">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ounded Rectangle 5">
            <a:hlinkClick r:id="rId5" action="ppaction://hlinksldjump"/>
          </p:cNvPr>
          <p:cNvSpPr/>
          <p:nvPr/>
        </p:nvSpPr>
        <p:spPr>
          <a:xfrm>
            <a:off x="228600" y="114300"/>
            <a:ext cx="15316200" cy="99060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1.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hoặc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việc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sao</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3886200" y="1299865"/>
            <a:ext cx="8991600" cy="8316574"/>
            <a:chOff x="10419349" y="918865"/>
            <a:chExt cx="8991600" cy="8316574"/>
          </a:xfrm>
        </p:grpSpPr>
        <p:grpSp>
          <p:nvGrpSpPr>
            <p:cNvPr id="12" name="Group 11"/>
            <p:cNvGrpSpPr/>
            <p:nvPr/>
          </p:nvGrpSpPr>
          <p:grpSpPr>
            <a:xfrm>
              <a:off x="10419349" y="1257300"/>
              <a:ext cx="8991600" cy="7978139"/>
              <a:chOff x="4175760" y="5727085"/>
              <a:chExt cx="4267200" cy="3482340"/>
            </a:xfrm>
          </p:grpSpPr>
          <p:sp>
            <p:nvSpPr>
              <p:cNvPr id="13" name="Regular Pentagon 12"/>
              <p:cNvSpPr/>
              <p:nvPr/>
            </p:nvSpPr>
            <p:spPr>
              <a:xfrm>
                <a:off x="4175760" y="5727085"/>
                <a:ext cx="4267200" cy="3482340"/>
              </a:xfrm>
              <a:prstGeom prst="pent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tx1"/>
                    </a:solidFill>
                    <a:latin typeface="Times New Roman" panose="02020603050405020304" pitchFamily="18" charset="0"/>
                    <a:cs typeface="Times New Roman" panose="02020603050405020304" pitchFamily="18" charset="0"/>
                  </a:rPr>
                  <a:t>Minh </a:t>
                </a:r>
                <a:r>
                  <a:rPr lang="en-US" sz="7200" dirty="0" err="1" smtClean="0">
                    <a:solidFill>
                      <a:schemeClr val="tx1"/>
                    </a:solidFill>
                    <a:latin typeface="Times New Roman" panose="02020603050405020304" pitchFamily="18" charset="0"/>
                    <a:cs typeface="Times New Roman" panose="02020603050405020304" pitchFamily="18" charset="0"/>
                  </a:rPr>
                  <a:t>thường</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chọn</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cách</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im</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lặng</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khi</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bị</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bạn</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giấu</a:t>
                </a:r>
                <a:r>
                  <a:rPr lang="en-US" sz="7200" dirty="0" smtClean="0">
                    <a:solidFill>
                      <a:schemeClr val="tx1"/>
                    </a:solidFill>
                    <a:latin typeface="Times New Roman" panose="02020603050405020304" pitchFamily="18" charset="0"/>
                    <a:cs typeface="Times New Roman" panose="02020603050405020304" pitchFamily="18" charset="0"/>
                  </a:rPr>
                  <a:t> </a:t>
                </a:r>
                <a:r>
                  <a:rPr lang="en-US" sz="7200" dirty="0" err="1" smtClean="0">
                    <a:solidFill>
                      <a:schemeClr val="tx1"/>
                    </a:solidFill>
                    <a:latin typeface="Times New Roman" panose="02020603050405020304" pitchFamily="18" charset="0"/>
                    <a:cs typeface="Times New Roman" panose="02020603050405020304" pitchFamily="18" charset="0"/>
                  </a:rPr>
                  <a:t>mũ</a:t>
                </a:r>
                <a:r>
                  <a:rPr lang="en-US" sz="7200" dirty="0" smtClean="0">
                    <a:solidFill>
                      <a:schemeClr val="tx1"/>
                    </a:solidFill>
                    <a:latin typeface="Times New Roman" panose="02020603050405020304" pitchFamily="18" charset="0"/>
                    <a:cs typeface="Times New Roman" panose="02020603050405020304" pitchFamily="18" charset="0"/>
                  </a:rPr>
                  <a:t>.</a:t>
                </a:r>
                <a:endParaRPr lang="en-US" sz="7200" dirty="0">
                  <a:solidFill>
                    <a:schemeClr val="tx1"/>
                  </a:solidFill>
                  <a:latin typeface="Times New Roman" panose="02020603050405020304" pitchFamily="18" charset="0"/>
                  <a:cs typeface="Times New Roman" panose="02020603050405020304" pitchFamily="18" charset="0"/>
                </a:endParaRPr>
              </a:p>
            </p:txBody>
          </p:sp>
          <p:sp>
            <p:nvSpPr>
              <p:cNvPr id="14" name="Regular Pentagon 13"/>
              <p:cNvSpPr/>
              <p:nvPr/>
            </p:nvSpPr>
            <p:spPr>
              <a:xfrm>
                <a:off x="4328160" y="5861551"/>
                <a:ext cx="3962400" cy="3213408"/>
              </a:xfrm>
              <a:prstGeom prst="pentagon">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21970" t="2693" r="21970"/>
            <a:stretch/>
          </p:blipFill>
          <p:spPr>
            <a:xfrm>
              <a:off x="15718616" y="918865"/>
              <a:ext cx="3355964" cy="3276600"/>
            </a:xfrm>
            <a:prstGeom prst="rect">
              <a:avLst/>
            </a:prstGeom>
          </p:spPr>
        </p:pic>
      </p:grpSp>
    </p:spTree>
    <p:custDataLst>
      <p:tags r:id="rId1"/>
    </p:custDataLst>
    <p:extLst>
      <p:ext uri="{BB962C8B-B14F-4D97-AF65-F5344CB8AC3E}">
        <p14:creationId xmlns:p14="http://schemas.microsoft.com/office/powerpoint/2010/main" val="15773730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50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4191000" y="1409700"/>
            <a:ext cx="8839200" cy="8610600"/>
            <a:chOff x="8991600" y="5753099"/>
            <a:chExt cx="3886200" cy="3689851"/>
          </a:xfrm>
        </p:grpSpPr>
        <p:sp>
          <p:nvSpPr>
            <p:cNvPr id="5" name="Flowchart: Connector 4"/>
            <p:cNvSpPr/>
            <p:nvPr/>
          </p:nvSpPr>
          <p:spPr>
            <a:xfrm>
              <a:off x="8991600" y="5753099"/>
              <a:ext cx="3886200" cy="3689851"/>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tx1"/>
                  </a:solidFill>
                  <a:latin typeface="Times New Roman" panose="02020603050405020304" pitchFamily="18" charset="0"/>
                  <a:cs typeface="Times New Roman" panose="02020603050405020304" pitchFamily="18" charset="0"/>
                </a:rPr>
                <a:t>Lan </a:t>
              </a:r>
              <a:r>
                <a:rPr lang="en-US" sz="8000" dirty="0" err="1" smtClean="0">
                  <a:solidFill>
                    <a:schemeClr val="tx1"/>
                  </a:solidFill>
                  <a:latin typeface="Times New Roman" panose="02020603050405020304" pitchFamily="18" charset="0"/>
                  <a:cs typeface="Times New Roman" panose="02020603050405020304" pitchFamily="18" charset="0"/>
                </a:rPr>
                <a:t>báo</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với</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cô</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giáo</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khi</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bị</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mất</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đồ</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dùng</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học</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tập</a:t>
              </a:r>
              <a:r>
                <a:rPr lang="en-US" sz="8000" dirty="0" smtClean="0">
                  <a:solidFill>
                    <a:schemeClr val="tx1"/>
                  </a:solidFill>
                  <a:latin typeface="Times New Roman" panose="02020603050405020304" pitchFamily="18" charset="0"/>
                  <a:cs typeface="Times New Roman" panose="02020603050405020304" pitchFamily="18" charset="0"/>
                </a:rPr>
                <a:t>.</a:t>
              </a:r>
              <a:endParaRPr lang="en-US" sz="8000" dirty="0">
                <a:solidFill>
                  <a:schemeClr val="tx1"/>
                </a:solidFill>
                <a:latin typeface="Times New Roman" panose="02020603050405020304" pitchFamily="18" charset="0"/>
                <a:cs typeface="Times New Roman" panose="02020603050405020304" pitchFamily="18" charset="0"/>
              </a:endParaRPr>
            </a:p>
          </p:txBody>
        </p:sp>
        <p:sp>
          <p:nvSpPr>
            <p:cNvPr id="12" name="Flowchart: Connector 11"/>
            <p:cNvSpPr/>
            <p:nvPr/>
          </p:nvSpPr>
          <p:spPr>
            <a:xfrm>
              <a:off x="9067800" y="5829300"/>
              <a:ext cx="3733800" cy="3505200"/>
            </a:xfrm>
            <a:prstGeom prst="flowChartConnector">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p>
          </p:txBody>
        </p:sp>
      </p:grpSp>
      <p:sp>
        <p:nvSpPr>
          <p:cNvPr id="7" name="Rounded Rectangle 6">
            <a:hlinkClick r:id="rId5" action="ppaction://hlinksldjump"/>
          </p:cNvPr>
          <p:cNvSpPr/>
          <p:nvPr/>
        </p:nvSpPr>
        <p:spPr>
          <a:xfrm>
            <a:off x="228600" y="114300"/>
            <a:ext cx="15316200" cy="99060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1.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hoặc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việc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sao</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4191000" y="1280849"/>
            <a:ext cx="9911618" cy="8760438"/>
            <a:chOff x="7086600" y="1587522"/>
            <a:chExt cx="9911618" cy="8760438"/>
          </a:xfrm>
        </p:grpSpPr>
        <p:grpSp>
          <p:nvGrpSpPr>
            <p:cNvPr id="16" name="Group 15"/>
            <p:cNvGrpSpPr/>
            <p:nvPr/>
          </p:nvGrpSpPr>
          <p:grpSpPr>
            <a:xfrm>
              <a:off x="7086600" y="1737360"/>
              <a:ext cx="8839200" cy="8610600"/>
              <a:chOff x="8991600" y="5753099"/>
              <a:chExt cx="3886200" cy="3689851"/>
            </a:xfrm>
          </p:grpSpPr>
          <p:sp>
            <p:nvSpPr>
              <p:cNvPr id="17" name="Flowchart: Connector 16"/>
              <p:cNvSpPr/>
              <p:nvPr/>
            </p:nvSpPr>
            <p:spPr>
              <a:xfrm>
                <a:off x="8991600" y="5753099"/>
                <a:ext cx="3886200" cy="3689851"/>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tx1"/>
                    </a:solidFill>
                    <a:latin typeface="Times New Roman" panose="02020603050405020304" pitchFamily="18" charset="0"/>
                    <a:cs typeface="Times New Roman" panose="02020603050405020304" pitchFamily="18" charset="0"/>
                  </a:rPr>
                  <a:t>Lan </a:t>
                </a:r>
                <a:r>
                  <a:rPr lang="en-US" sz="8000" dirty="0" err="1" smtClean="0">
                    <a:solidFill>
                      <a:schemeClr val="tx1"/>
                    </a:solidFill>
                    <a:latin typeface="Times New Roman" panose="02020603050405020304" pitchFamily="18" charset="0"/>
                    <a:cs typeface="Times New Roman" panose="02020603050405020304" pitchFamily="18" charset="0"/>
                  </a:rPr>
                  <a:t>báo</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với</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cô</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giáo</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khi</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bị</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mất</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đồ</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dùng</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học</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tập</a:t>
                </a:r>
                <a:r>
                  <a:rPr lang="en-US" sz="8000" dirty="0" smtClean="0">
                    <a:solidFill>
                      <a:schemeClr val="tx1"/>
                    </a:solidFill>
                    <a:latin typeface="Times New Roman" panose="02020603050405020304" pitchFamily="18" charset="0"/>
                    <a:cs typeface="Times New Roman" panose="02020603050405020304" pitchFamily="18" charset="0"/>
                  </a:rPr>
                  <a:t>.</a:t>
                </a:r>
                <a:endParaRPr lang="en-US" sz="8000" dirty="0">
                  <a:solidFill>
                    <a:schemeClr val="tx1"/>
                  </a:solidFill>
                  <a:latin typeface="Times New Roman" panose="02020603050405020304" pitchFamily="18" charset="0"/>
                  <a:cs typeface="Times New Roman" panose="02020603050405020304" pitchFamily="18" charset="0"/>
                </a:endParaRPr>
              </a:p>
            </p:txBody>
          </p:sp>
          <p:sp>
            <p:nvSpPr>
              <p:cNvPr id="18" name="Flowchart: Connector 17"/>
              <p:cNvSpPr/>
              <p:nvPr/>
            </p:nvSpPr>
            <p:spPr>
              <a:xfrm>
                <a:off x="9067800" y="5829300"/>
                <a:ext cx="3733800" cy="3505200"/>
              </a:xfrm>
              <a:prstGeom prst="flowChartConnector">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p>
            </p:txBody>
          </p:sp>
        </p:gr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22727" t="4714" r="25000" b="2357"/>
            <a:stretch/>
          </p:blipFill>
          <p:spPr>
            <a:xfrm>
              <a:off x="13645418" y="1587522"/>
              <a:ext cx="3352800" cy="3352800"/>
            </a:xfrm>
            <a:prstGeom prst="rect">
              <a:avLst/>
            </a:prstGeom>
          </p:spPr>
        </p:pic>
      </p:grpSp>
    </p:spTree>
    <p:custDataLst>
      <p:tags r:id="rId1"/>
    </p:custDataLst>
    <p:extLst>
      <p:ext uri="{BB962C8B-B14F-4D97-AF65-F5344CB8AC3E}">
        <p14:creationId xmlns:p14="http://schemas.microsoft.com/office/powerpoint/2010/main" val="31912858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50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5-Point Star 9">
            <a:hlinkClick r:id="rId5" action="ppaction://hlinksldjump"/>
          </p:cNvPr>
          <p:cNvSpPr/>
          <p:nvPr/>
        </p:nvSpPr>
        <p:spPr>
          <a:xfrm>
            <a:off x="9144000" y="576442"/>
            <a:ext cx="5562600" cy="4490857"/>
          </a:xfrm>
          <a:prstGeom prst="star5">
            <a:avLst>
              <a:gd name="adj" fmla="val 30676"/>
              <a:gd name="hf" fmla="val 105146"/>
              <a:gd name="vf" fmla="val 110557"/>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Ngọc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kể</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chuyện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mình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bị</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anh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lớp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lớn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bắt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nạn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cô</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giáo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nghe</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1" name="5-Point Star 10"/>
          <p:cNvSpPr/>
          <p:nvPr/>
        </p:nvSpPr>
        <p:spPr>
          <a:xfrm>
            <a:off x="9341417" y="750542"/>
            <a:ext cx="5201668" cy="4112498"/>
          </a:xfrm>
          <a:prstGeom prst="star5">
            <a:avLst>
              <a:gd name="adj" fmla="val 30676"/>
              <a:gd name="hf" fmla="val 105146"/>
              <a:gd name="vf" fmla="val 110557"/>
            </a:avLst>
          </a:prstGeom>
          <a:noFill/>
          <a:ln w="57150">
            <a:solidFill>
              <a:schemeClr val="bg1">
                <a:alpha val="9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gular Pentagon 1">
            <a:hlinkClick r:id="rId6" action="ppaction://hlinksldjump"/>
          </p:cNvPr>
          <p:cNvSpPr/>
          <p:nvPr/>
        </p:nvSpPr>
        <p:spPr>
          <a:xfrm>
            <a:off x="2705470" y="5435494"/>
            <a:ext cx="5447930" cy="4356725"/>
          </a:xfrm>
          <a:prstGeom prst="pent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Minh </a:t>
            </a:r>
            <a:r>
              <a:rPr lang="en-US" sz="4000" dirty="0" err="1">
                <a:solidFill>
                  <a:schemeClr val="tx1"/>
                </a:solidFill>
                <a:latin typeface="Times New Roman" panose="02020603050405020304" pitchFamily="18" charset="0"/>
                <a:cs typeface="Times New Roman" panose="02020603050405020304" pitchFamily="18" charset="0"/>
              </a:rPr>
              <a:t>thường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chọn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cách</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im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lặng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khi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bị</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bạn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giấu</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mũ</a:t>
            </a:r>
            <a:r>
              <a:rPr lang="en-US" sz="4000" dirty="0">
                <a:solidFill>
                  <a:schemeClr val="tx1"/>
                </a:solidFill>
                <a:latin typeface="Times New Roman" panose="02020603050405020304" pitchFamily="18" charset="0"/>
                <a:cs typeface="Times New Roman" panose="02020603050405020304" pitchFamily="18" charset="0"/>
              </a:rPr>
              <a:t>.</a:t>
            </a:r>
          </a:p>
        </p:txBody>
      </p:sp>
      <p:sp>
        <p:nvSpPr>
          <p:cNvPr id="8" name="Regular Pentagon 7"/>
          <p:cNvSpPr/>
          <p:nvPr/>
        </p:nvSpPr>
        <p:spPr>
          <a:xfrm>
            <a:off x="2942208" y="5594488"/>
            <a:ext cx="5058792" cy="4020267"/>
          </a:xfrm>
          <a:prstGeom prst="pentagon">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Connector 4">
            <a:hlinkClick r:id="rId7" action="ppaction://hlinksldjump"/>
          </p:cNvPr>
          <p:cNvSpPr/>
          <p:nvPr/>
        </p:nvSpPr>
        <p:spPr>
          <a:xfrm>
            <a:off x="9525000" y="5241399"/>
            <a:ext cx="5342508" cy="4870431"/>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Lan </a:t>
            </a:r>
            <a:r>
              <a:rPr lang="en-US" sz="4000" dirty="0" err="1">
                <a:solidFill>
                  <a:schemeClr val="tx1"/>
                </a:solidFill>
                <a:latin typeface="Times New Roman" panose="02020603050405020304" pitchFamily="18" charset="0"/>
                <a:cs typeface="Times New Roman" panose="02020603050405020304" pitchFamily="18" charset="0"/>
              </a:rPr>
              <a:t>báo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với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cô</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giáo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khi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bị</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mất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đồ</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dùng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học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tập</a:t>
            </a:r>
            <a:r>
              <a:rPr lang="en-US" sz="4000" dirty="0">
                <a:solidFill>
                  <a:schemeClr val="tx1"/>
                </a:solidFill>
                <a:latin typeface="Times New Roman" panose="02020603050405020304" pitchFamily="18" charset="0"/>
                <a:cs typeface="Times New Roman" panose="02020603050405020304" pitchFamily="18" charset="0"/>
              </a:rPr>
              <a:t>.</a:t>
            </a:r>
          </a:p>
        </p:txBody>
      </p:sp>
      <p:sp>
        <p:nvSpPr>
          <p:cNvPr id="12" name="Flowchart: Connector 11"/>
          <p:cNvSpPr/>
          <p:nvPr/>
        </p:nvSpPr>
        <p:spPr>
          <a:xfrm>
            <a:off x="9643369" y="5334441"/>
            <a:ext cx="5132998" cy="4626700"/>
          </a:xfrm>
          <a:prstGeom prst="flowChartConnector">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8030" t="14140" r="28031" b="17172"/>
          <a:stretch/>
        </p:blipFill>
        <p:spPr>
          <a:xfrm>
            <a:off x="2362200" y="260602"/>
            <a:ext cx="6012180" cy="5286572"/>
          </a:xfrm>
          <a:prstGeom prst="rect">
            <a:avLst/>
          </a:prstGeom>
        </p:spPr>
      </p:pic>
      <p:sp>
        <p:nvSpPr>
          <p:cNvPr id="13" name="TextBox 12">
            <a:hlinkClick r:id="rId8" action="ppaction://hlinksldjump"/>
          </p:cNvPr>
          <p:cNvSpPr txBox="1"/>
          <p:nvPr/>
        </p:nvSpPr>
        <p:spPr>
          <a:xfrm>
            <a:off x="3490572" y="2198023"/>
            <a:ext cx="3962064" cy="1938992"/>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Huy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khóc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chọc</a:t>
            </a:r>
            <a:endParaRPr lang="en-US" sz="4000"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rotWithShape="1">
          <a:blip r:embed="rId10" cstate="print">
            <a:extLst>
              <a:ext uri="{28A0092B-C50C-407E-A947-70E740481C1C}">
                <a14:useLocalDpi xmlns:a14="http://schemas.microsoft.com/office/drawing/2010/main" val="0"/>
              </a:ext>
            </a:extLst>
          </a:blip>
          <a:srcRect l="21970" t="2693" r="21970"/>
          <a:stretch/>
        </p:blipFill>
        <p:spPr>
          <a:xfrm>
            <a:off x="6389988" y="17780"/>
            <a:ext cx="2534698" cy="2474755"/>
          </a:xfrm>
          <a:prstGeom prst="rect">
            <a:avLst/>
          </a:prstGeom>
        </p:spPr>
      </p:pic>
      <p:pic>
        <p:nvPicPr>
          <p:cNvPr id="17" name="Picture 16"/>
          <p:cNvPicPr>
            <a:picLocks noChangeAspect="1"/>
          </p:cNvPicPr>
          <p:nvPr/>
        </p:nvPicPr>
        <p:blipFill rotWithShape="1">
          <a:blip r:embed="rId11" cstate="print">
            <a:extLst>
              <a:ext uri="{28A0092B-C50C-407E-A947-70E740481C1C}">
                <a14:useLocalDpi xmlns:a14="http://schemas.microsoft.com/office/drawing/2010/main" val="0"/>
              </a:ext>
            </a:extLst>
          </a:blip>
          <a:srcRect l="22727" t="4714" r="25000" b="2357"/>
          <a:stretch/>
        </p:blipFill>
        <p:spPr>
          <a:xfrm>
            <a:off x="12801600" y="17780"/>
            <a:ext cx="2565494" cy="2588123"/>
          </a:xfrm>
          <a:prstGeom prst="rect">
            <a:avLst/>
          </a:prstGeom>
        </p:spPr>
      </p:pic>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21970" t="2693" r="21970"/>
          <a:stretch/>
        </p:blipFill>
        <p:spPr>
          <a:xfrm>
            <a:off x="6525482" y="4936176"/>
            <a:ext cx="2534698" cy="2474755"/>
          </a:xfrm>
          <a:prstGeom prst="rect">
            <a:avLst/>
          </a:prstGeom>
        </p:spPr>
      </p:pic>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l="22727" t="4714" r="25000" b="2357"/>
          <a:stretch/>
        </p:blipFill>
        <p:spPr>
          <a:xfrm>
            <a:off x="13469424" y="4815188"/>
            <a:ext cx="2565494" cy="2588123"/>
          </a:xfrm>
          <a:prstGeom prst="rect">
            <a:avLst/>
          </a:prstGeom>
        </p:spPr>
      </p:pic>
    </p:spTree>
    <p:custDataLst>
      <p:tags r:id="rId1"/>
    </p:custDataLst>
    <p:extLst>
      <p:ext uri="{BB962C8B-B14F-4D97-AF65-F5344CB8AC3E}">
        <p14:creationId xmlns:p14="http://schemas.microsoft.com/office/powerpoint/2010/main" val="38457722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124200" y="1485900"/>
            <a:ext cx="12877800" cy="7010400"/>
          </a:xfrm>
          <a:prstGeom prst="roundRect">
            <a:avLst/>
          </a:prstGeom>
          <a:solidFill>
            <a:srgbClr val="FDFAC3"/>
          </a:solidFill>
          <a:ln w="76200">
            <a:solidFill>
              <a:srgbClr val="F0A81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6600" dirty="0">
                <a:solidFill>
                  <a:schemeClr val="tx1"/>
                </a:solidFill>
                <a:latin typeface="+mj-lt"/>
              </a:rPr>
              <a:t> Khi gặp rắc rối, chúng ta không nên khóc hoặc cứ mãi im lặng chịu </a:t>
            </a:r>
            <a:r>
              <a:rPr lang="vi-VN" sz="6600" dirty="0" smtClean="0">
                <a:solidFill>
                  <a:schemeClr val="tx1"/>
                </a:solidFill>
                <a:latin typeface="+mj-lt"/>
              </a:rPr>
              <a:t>đựng</a:t>
            </a:r>
            <a:r>
              <a:rPr lang="en-US" sz="6600" dirty="0" smtClean="0">
                <a:solidFill>
                  <a:schemeClr val="tx1"/>
                </a:solidFill>
                <a:latin typeface="+mj-lt"/>
              </a:rPr>
              <a:t>. </a:t>
            </a:r>
            <a:r>
              <a:rPr lang="vi-VN" sz="6600" dirty="0" smtClean="0">
                <a:solidFill>
                  <a:schemeClr val="tx1"/>
                </a:solidFill>
                <a:latin typeface="+mj-lt"/>
              </a:rPr>
              <a:t>Chúng </a:t>
            </a:r>
            <a:r>
              <a:rPr lang="vi-VN" sz="6600" dirty="0">
                <a:solidFill>
                  <a:schemeClr val="tx1"/>
                </a:solidFill>
                <a:latin typeface="+mj-lt"/>
              </a:rPr>
              <a:t>ta </a:t>
            </a:r>
            <a:r>
              <a:rPr lang="vi-VN" sz="6600" dirty="0" smtClean="0">
                <a:solidFill>
                  <a:schemeClr val="tx1"/>
                </a:solidFill>
                <a:latin typeface="+mj-lt"/>
              </a:rPr>
              <a:t>c</a:t>
            </a:r>
            <a:r>
              <a:rPr lang="en-US" sz="6600" dirty="0" smtClean="0">
                <a:solidFill>
                  <a:schemeClr val="tx1"/>
                </a:solidFill>
                <a:latin typeface="Times New Roman" panose="02020603050405020304" pitchFamily="18" charset="0"/>
                <a:cs typeface="Times New Roman" panose="02020603050405020304" pitchFamily="18" charset="0"/>
              </a:rPr>
              <a:t>ầ</a:t>
            </a:r>
            <a:r>
              <a:rPr lang="vi-VN" sz="6600" dirty="0" smtClean="0">
                <a:solidFill>
                  <a:schemeClr val="tx1"/>
                </a:solidFill>
                <a:latin typeface="+mj-lt"/>
              </a:rPr>
              <a:t>n </a:t>
            </a:r>
            <a:r>
              <a:rPr lang="vi-VN" sz="6600" dirty="0">
                <a:solidFill>
                  <a:schemeClr val="tx1"/>
                </a:solidFill>
                <a:latin typeface="+mj-lt"/>
              </a:rPr>
              <a:t>tìm sự hỗ trợ của </a:t>
            </a:r>
            <a:r>
              <a:rPr lang="vi-VN" sz="6600" dirty="0" smtClean="0">
                <a:solidFill>
                  <a:schemeClr val="tx1"/>
                </a:solidFill>
                <a:latin typeface="+mj-lt"/>
              </a:rPr>
              <a:t>th</a:t>
            </a:r>
            <a:r>
              <a:rPr lang="en-US" sz="6600" dirty="0" smtClean="0">
                <a:solidFill>
                  <a:schemeClr val="tx1"/>
                </a:solidFill>
                <a:latin typeface="Times New Roman" panose="02020603050405020304" pitchFamily="18" charset="0"/>
                <a:cs typeface="Times New Roman" panose="02020603050405020304" pitchFamily="18" charset="0"/>
              </a:rPr>
              <a:t>ầ</a:t>
            </a:r>
            <a:r>
              <a:rPr lang="vi-VN" sz="6600" dirty="0" smtClean="0">
                <a:solidFill>
                  <a:schemeClr val="tx1"/>
                </a:solidFill>
                <a:latin typeface="+mj-lt"/>
              </a:rPr>
              <a:t>y</a:t>
            </a:r>
            <a:r>
              <a:rPr lang="vi-VN" sz="6600" dirty="0">
                <a:solidFill>
                  <a:schemeClr val="tx1"/>
                </a:solidFill>
                <a:latin typeface="+mj-lt"/>
              </a:rPr>
              <a:t>, cô giáo, chú bảo vệ,... hoặc người lớn khác </a:t>
            </a:r>
            <a:r>
              <a:rPr lang="en-US" sz="6600" dirty="0" err="1" smtClean="0">
                <a:solidFill>
                  <a:schemeClr val="tx1"/>
                </a:solidFill>
                <a:latin typeface="Times New Roman" panose="02020603050405020304" pitchFamily="18" charset="0"/>
                <a:cs typeface="Times New Roman" panose="02020603050405020304" pitchFamily="18" charset="0"/>
              </a:rPr>
              <a:t>để</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giúp</a:t>
            </a:r>
            <a:r>
              <a:rPr lang="en-US" sz="6600" dirty="0" smtClean="0">
                <a:solidFill>
                  <a:schemeClr val="tx1"/>
                </a:solidFill>
                <a:latin typeface="Times New Roman" panose="02020603050405020304" pitchFamily="18" charset="0"/>
                <a:cs typeface="Times New Roman" panose="02020603050405020304" pitchFamily="18" charset="0"/>
              </a:rPr>
              <a:t> ta </a:t>
            </a:r>
            <a:r>
              <a:rPr lang="en-US" sz="6600" dirty="0" err="1" smtClean="0">
                <a:solidFill>
                  <a:schemeClr val="tx1"/>
                </a:solidFill>
                <a:latin typeface="Times New Roman" panose="02020603050405020304" pitchFamily="18" charset="0"/>
                <a:cs typeface="Times New Roman" panose="02020603050405020304" pitchFamily="18" charset="0"/>
              </a:rPr>
              <a:t>giải</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quyết</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khó</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khăn</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này</a:t>
            </a:r>
            <a:r>
              <a:rPr lang="vi-VN" sz="6600" dirty="0" smtClean="0">
                <a:solidFill>
                  <a:schemeClr val="tx1"/>
                </a:solidFill>
                <a:latin typeface="+mj-lt"/>
              </a:rPr>
              <a:t>.</a:t>
            </a:r>
            <a:endParaRPr lang="en-US" sz="6600" dirty="0">
              <a:latin typeface="+mj-lt"/>
            </a:endParaRPr>
          </a:p>
        </p:txBody>
      </p:sp>
    </p:spTree>
    <p:custDataLst>
      <p:tags r:id="rId1"/>
    </p:custDataLst>
    <p:extLst>
      <p:ext uri="{BB962C8B-B14F-4D97-AF65-F5344CB8AC3E}">
        <p14:creationId xmlns:p14="http://schemas.microsoft.com/office/powerpoint/2010/main" val="3356547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3886200" y="1638300"/>
            <a:ext cx="10744200" cy="2133600"/>
          </a:xfrm>
          <a:prstGeom prst="round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Times New Roman" panose="02020603050405020304" pitchFamily="18" charset="0"/>
                <a:cs typeface="Times New Roman" panose="02020603050405020304" pitchFamily="18" charset="0"/>
              </a:rPr>
              <a:t>2</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Đưa</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ra</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lời</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khuyên</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cho</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bạn</a:t>
            </a:r>
            <a:endParaRPr lang="en-US" sz="66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3475" b="99228" l="1771" r="96930">
                        <a14:foregroundMark x1="11570" y1="51544" x2="11570" y2="51544"/>
                        <a14:foregroundMark x1="8737" y1="58687" x2="8737" y2="58687"/>
                        <a14:foregroundMark x1="7320" y1="67375" x2="7320" y2="67375"/>
                        <a14:foregroundMark x1="10508" y1="71622" x2="10508" y2="71622"/>
                        <a14:foregroundMark x1="14758" y1="70849" x2="14758" y2="70849"/>
                        <a14:foregroundMark x1="16883" y1="67375" x2="16883" y2="67375"/>
                        <a14:foregroundMark x1="12987" y1="62934" x2="12987" y2="62934"/>
                        <a14:foregroundMark x1="14876" y1="61197" x2="14876" y2="61197"/>
                        <a14:foregroundMark x1="15584" y1="59073" x2="15584" y2="59073"/>
                        <a14:foregroundMark x1="14876" y1="57722" x2="14876" y2="57722"/>
                        <a14:foregroundMark x1="14050" y1="55019" x2="14050" y2="55019"/>
                        <a14:foregroundMark x1="13223" y1="52896" x2="13223" y2="52896"/>
                        <a14:foregroundMark x1="9799" y1="54247" x2="9799" y2="54247"/>
                        <a14:foregroundMark x1="8383" y1="62548" x2="8383" y2="62548"/>
                        <a14:foregroundMark x1="8383" y1="71236" x2="8383" y2="71236"/>
                        <a14:foregroundMark x1="12161" y1="59073" x2="12161" y2="59073"/>
                        <a14:foregroundMark x1="10272" y1="64286" x2="10272" y2="64286"/>
                        <a14:foregroundMark x1="12987" y1="68533" x2="12987" y2="68533"/>
                        <a14:foregroundMark x1="38843" y1="30695" x2="38843" y2="30695"/>
                        <a14:foregroundMark x1="40260" y1="29344" x2="40260" y2="29344"/>
                        <a14:foregroundMark x1="42857" y1="29344" x2="42857" y2="29344"/>
                        <a14:foregroundMark x1="45573" y1="32046" x2="45573" y2="32046"/>
                        <a14:foregroundMark x1="47107" y1="33205" x2="47107" y2="33205"/>
                        <a14:foregroundMark x1="49587" y1="33205" x2="49587" y2="33205"/>
                        <a14:foregroundMark x1="47462" y1="35907" x2="47462" y2="35907"/>
                        <a14:foregroundMark x1="44746" y1="40154" x2="44746" y2="40154"/>
                        <a14:foregroundMark x1="46163" y1="39382" x2="46163" y2="39382"/>
                        <a14:foregroundMark x1="37072" y1="44208" x2="37072" y2="44208"/>
                        <a14:foregroundMark x1="38017" y1="39768" x2="38017" y2="39768"/>
                        <a14:foregroundMark x1="40496" y1="34942" x2="40496" y2="34942"/>
                        <a14:foregroundMark x1="64817" y1="38803" x2="64817" y2="38803"/>
                        <a14:foregroundMark x1="60567" y1="36680" x2="60567" y2="36680"/>
                        <a14:foregroundMark x1="57261" y1="42085" x2="57261" y2="42085"/>
                        <a14:foregroundMark x1="56198" y1="48069" x2="56198" y2="48069"/>
                        <a14:foregroundMark x1="54900" y1="54633" x2="54900" y2="54633"/>
                        <a14:foregroundMark x1="57851" y1="57722" x2="57851" y2="57722"/>
                        <a14:foregroundMark x1="60213" y1="58687" x2="60213" y2="58687"/>
                        <a14:foregroundMark x1="63991" y1="59073" x2="63991" y2="59073"/>
                        <a14:foregroundMark x1="65407" y1="57722" x2="65407" y2="57722"/>
                        <a14:foregroundMark x1="65407" y1="53282" x2="65407" y2="53282"/>
                        <a14:foregroundMark x1="68005" y1="50193" x2="68005" y2="50193"/>
                        <a14:foregroundMark x1="69421" y1="48456" x2="69421" y2="48456"/>
                        <a14:foregroundMark x1="73436" y1="46718" x2="73436" y2="46718"/>
                        <a14:foregroundMark x1="79221" y1="44595" x2="79221" y2="44595"/>
                        <a14:foregroundMark x1="73081" y1="41506" x2="73081" y2="41506"/>
                        <a14:foregroundMark x1="70130" y1="40347" x2="70130" y2="40347"/>
                        <a14:foregroundMark x1="66942" y1="43243" x2="66942" y2="43243"/>
                        <a14:foregroundMark x1="66470" y1="38996" x2="66470" y2="38996"/>
                        <a14:foregroundMark x1="62338" y1="45560" x2="62338" y2="45560"/>
                        <a14:foregroundMark x1="61275" y1="41892" x2="61275" y2="41892"/>
                        <a14:foregroundMark x1="61865" y1="34942" x2="61865" y2="34942"/>
                        <a14:foregroundMark x1="66116" y1="44595" x2="66116" y2="44595"/>
                        <a14:foregroundMark x1="63164" y1="49807" x2="63164" y2="49807"/>
                        <a14:foregroundMark x1="24911" y1="53861" x2="24911" y2="53861"/>
                        <a14:foregroundMark x1="23377" y1="54247" x2="23377" y2="54247"/>
                        <a14:foregroundMark x1="23140" y1="60811" x2="23140" y2="60811"/>
                        <a14:foregroundMark x1="27627" y1="54247" x2="27627" y2="54247"/>
                        <a14:foregroundMark x1="30815" y1="55598" x2="30815" y2="55598"/>
                        <a14:foregroundMark x1="34829" y1="54247" x2="34829" y2="54247"/>
                        <a14:foregroundMark x1="37780" y1="52896" x2="37780" y2="52896"/>
                        <a14:foregroundMark x1="38843" y1="57336" x2="38843" y2="57336"/>
                        <a14:foregroundMark x1="34357" y1="61197" x2="34357" y2="61197"/>
                        <a14:foregroundMark x1="33530" y1="68533" x2="33530" y2="68533"/>
                        <a14:foregroundMark x1="41086" y1="61583" x2="41086" y2="61583"/>
                        <a14:foregroundMark x1="45809" y1="63320" x2="45809" y2="63320"/>
                        <a14:foregroundMark x1="24439" y1="75676" x2="24439" y2="75676"/>
                        <a14:foregroundMark x1="24439" y1="72587" x2="24439" y2="72587"/>
                        <a14:foregroundMark x1="23849" y1="68726" x2="23849" y2="68726"/>
                        <a14:foregroundMark x1="23849" y1="66795" x2="23849" y2="66795"/>
                        <a14:foregroundMark x1="26919" y1="78378" x2="26919" y2="78378"/>
                        <a14:foregroundMark x1="31405" y1="78378" x2="31405" y2="78378"/>
                        <a14:foregroundMark x1="34357" y1="76834" x2="34357" y2="76834"/>
                        <a14:foregroundMark x1="34829" y1="72973" x2="34829" y2="72973"/>
                        <a14:foregroundMark x1="34120" y1="64672" x2="34120" y2="64672"/>
                        <a14:foregroundMark x1="28926" y1="63514" x2="28926" y2="63514"/>
                        <a14:foregroundMark x1="24203" y1="62162" x2="24203" y2="62162"/>
                        <a14:foregroundMark x1="22786" y1="58687" x2="22786" y2="58687"/>
                        <a14:foregroundMark x1="34593" y1="59073" x2="34593" y2="59073"/>
                        <a14:foregroundMark x1="36482" y1="58108" x2="36482" y2="58108"/>
                        <a14:foregroundMark x1="37544" y1="61197" x2="37544" y2="61197"/>
                        <a14:foregroundMark x1="30106" y1="61197" x2="30106" y2="61197"/>
                        <a14:foregroundMark x1="25266" y1="59459" x2="25266" y2="59459"/>
                        <a14:foregroundMark x1="27627" y1="58494" x2="27627" y2="58494"/>
                      </a14:backgroundRemoval>
                    </a14:imgEffect>
                  </a14:imgLayer>
                </a14:imgProps>
              </a:ext>
            </a:extLst>
          </a:blip>
          <a:stretch>
            <a:fillRect/>
          </a:stretch>
        </p:blipFill>
        <p:spPr>
          <a:xfrm>
            <a:off x="2057400" y="3924300"/>
            <a:ext cx="6852851" cy="4191000"/>
          </a:xfrm>
          <a:prstGeom prst="rect">
            <a:avLst/>
          </a:prstGeom>
        </p:spPr>
      </p:pic>
      <p:pic>
        <p:nvPicPr>
          <p:cNvPr id="4" name="Picture 3"/>
          <p:cNvPicPr>
            <a:picLocks noChangeAspect="1"/>
          </p:cNvPicPr>
          <p:nvPr/>
        </p:nvPicPr>
        <p:blipFill>
          <a:blip r:embed="rId7"/>
          <a:stretch>
            <a:fillRect/>
          </a:stretch>
        </p:blipFill>
        <p:spPr>
          <a:xfrm>
            <a:off x="8926173" y="4152900"/>
            <a:ext cx="6324600" cy="3733800"/>
          </a:xfrm>
          <a:prstGeom prst="roundRect">
            <a:avLst>
              <a:gd name="adj" fmla="val 6035"/>
            </a:avLst>
          </a:prstGeom>
          <a:solidFill>
            <a:srgbClr val="FFFFFF">
              <a:shade val="85000"/>
            </a:srgbClr>
          </a:solidFill>
          <a:ln>
            <a:noFill/>
          </a:ln>
          <a:effectLst/>
        </p:spPr>
      </p:pic>
    </p:spTree>
    <p:custDataLst>
      <p:tags r:id="rId1"/>
    </p:custDataLst>
    <p:extLst>
      <p:ext uri="{BB962C8B-B14F-4D97-AF65-F5344CB8AC3E}">
        <p14:creationId xmlns:p14="http://schemas.microsoft.com/office/powerpoint/2010/main" val="85140125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111725" y="19903"/>
            <a:ext cx="10744200" cy="1313597"/>
          </a:xfrm>
          <a:prstGeom prst="round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Times New Roman" panose="02020603050405020304" pitchFamily="18" charset="0"/>
                <a:cs typeface="Times New Roman" panose="02020603050405020304" pitchFamily="18" charset="0"/>
              </a:rPr>
              <a:t>2</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Đưa</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ra</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lời</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khuyên</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cho</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bạn</a:t>
            </a:r>
            <a:endParaRPr lang="en-US" sz="6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ackgroundRemoval t="3475" b="99228" l="1771" r="96930">
                        <a14:foregroundMark x1="11570" y1="51544" x2="11570" y2="51544"/>
                        <a14:foregroundMark x1="8737" y1="58687" x2="8737" y2="58687"/>
                        <a14:foregroundMark x1="7320" y1="67375" x2="7320" y2="67375"/>
                        <a14:foregroundMark x1="10508" y1="71622" x2="10508" y2="71622"/>
                        <a14:foregroundMark x1="14758" y1="70849" x2="14758" y2="70849"/>
                        <a14:foregroundMark x1="16883" y1="67375" x2="16883" y2="67375"/>
                        <a14:foregroundMark x1="12987" y1="62934" x2="12987" y2="62934"/>
                        <a14:foregroundMark x1="14876" y1="61197" x2="14876" y2="61197"/>
                        <a14:foregroundMark x1="15584" y1="59073" x2="15584" y2="59073"/>
                        <a14:foregroundMark x1="14876" y1="57722" x2="14876" y2="57722"/>
                        <a14:foregroundMark x1="14050" y1="55019" x2="14050" y2="55019"/>
                        <a14:foregroundMark x1="13223" y1="52896" x2="13223" y2="52896"/>
                        <a14:foregroundMark x1="9799" y1="54247" x2="9799" y2="54247"/>
                        <a14:foregroundMark x1="8383" y1="62548" x2="8383" y2="62548"/>
                        <a14:foregroundMark x1="8383" y1="71236" x2="8383" y2="71236"/>
                        <a14:foregroundMark x1="12161" y1="59073" x2="12161" y2="59073"/>
                        <a14:foregroundMark x1="10272" y1="64286" x2="10272" y2="64286"/>
                        <a14:foregroundMark x1="12987" y1="68533" x2="12987" y2="68533"/>
                        <a14:foregroundMark x1="38843" y1="30695" x2="38843" y2="30695"/>
                        <a14:foregroundMark x1="40260" y1="29344" x2="40260" y2="29344"/>
                        <a14:foregroundMark x1="42857" y1="29344" x2="42857" y2="29344"/>
                        <a14:foregroundMark x1="45573" y1="32046" x2="45573" y2="32046"/>
                        <a14:foregroundMark x1="47107" y1="33205" x2="47107" y2="33205"/>
                        <a14:foregroundMark x1="49587" y1="33205" x2="49587" y2="33205"/>
                        <a14:foregroundMark x1="47462" y1="35907" x2="47462" y2="35907"/>
                        <a14:foregroundMark x1="44746" y1="40154" x2="44746" y2="40154"/>
                        <a14:foregroundMark x1="46163" y1="39382" x2="46163" y2="39382"/>
                        <a14:foregroundMark x1="37072" y1="44208" x2="37072" y2="44208"/>
                        <a14:foregroundMark x1="38017" y1="39768" x2="38017" y2="39768"/>
                        <a14:foregroundMark x1="40496" y1="34942" x2="40496" y2="34942"/>
                        <a14:foregroundMark x1="64817" y1="38803" x2="64817" y2="38803"/>
                        <a14:foregroundMark x1="60567" y1="36680" x2="60567" y2="36680"/>
                        <a14:foregroundMark x1="57261" y1="42085" x2="57261" y2="42085"/>
                        <a14:foregroundMark x1="56198" y1="48069" x2="56198" y2="48069"/>
                        <a14:foregroundMark x1="54900" y1="54633" x2="54900" y2="54633"/>
                        <a14:foregroundMark x1="57851" y1="57722" x2="57851" y2="57722"/>
                        <a14:foregroundMark x1="60213" y1="58687" x2="60213" y2="58687"/>
                        <a14:foregroundMark x1="63991" y1="59073" x2="63991" y2="59073"/>
                        <a14:foregroundMark x1="65407" y1="57722" x2="65407" y2="57722"/>
                        <a14:foregroundMark x1="65407" y1="53282" x2="65407" y2="53282"/>
                        <a14:foregroundMark x1="68005" y1="50193" x2="68005" y2="50193"/>
                        <a14:foregroundMark x1="69421" y1="48456" x2="69421" y2="48456"/>
                        <a14:foregroundMark x1="73436" y1="46718" x2="73436" y2="46718"/>
                        <a14:foregroundMark x1="79221" y1="44595" x2="79221" y2="44595"/>
                        <a14:foregroundMark x1="73081" y1="41506" x2="73081" y2="41506"/>
                        <a14:foregroundMark x1="70130" y1="40347" x2="70130" y2="40347"/>
                        <a14:foregroundMark x1="66942" y1="43243" x2="66942" y2="43243"/>
                        <a14:foregroundMark x1="66470" y1="38996" x2="66470" y2="38996"/>
                        <a14:foregroundMark x1="62338" y1="45560" x2="62338" y2="45560"/>
                        <a14:foregroundMark x1="61275" y1="41892" x2="61275" y2="41892"/>
                        <a14:foregroundMark x1="61865" y1="34942" x2="61865" y2="34942"/>
                        <a14:foregroundMark x1="66116" y1="44595" x2="66116" y2="44595"/>
                        <a14:foregroundMark x1="63164" y1="49807" x2="63164" y2="49807"/>
                        <a14:foregroundMark x1="24911" y1="53861" x2="24911" y2="53861"/>
                        <a14:foregroundMark x1="23377" y1="54247" x2="23377" y2="54247"/>
                        <a14:foregroundMark x1="23140" y1="60811" x2="23140" y2="60811"/>
                        <a14:foregroundMark x1="27627" y1="54247" x2="27627" y2="54247"/>
                        <a14:foregroundMark x1="30815" y1="55598" x2="30815" y2="55598"/>
                        <a14:foregroundMark x1="34829" y1="54247" x2="34829" y2="54247"/>
                        <a14:foregroundMark x1="37780" y1="52896" x2="37780" y2="52896"/>
                        <a14:foregroundMark x1="38843" y1="57336" x2="38843" y2="57336"/>
                        <a14:foregroundMark x1="34357" y1="61197" x2="34357" y2="61197"/>
                        <a14:foregroundMark x1="33530" y1="68533" x2="33530" y2="68533"/>
                        <a14:foregroundMark x1="41086" y1="61583" x2="41086" y2="61583"/>
                        <a14:foregroundMark x1="45809" y1="63320" x2="45809" y2="63320"/>
                        <a14:foregroundMark x1="24439" y1="75676" x2="24439" y2="75676"/>
                        <a14:foregroundMark x1="24439" y1="72587" x2="24439" y2="72587"/>
                        <a14:foregroundMark x1="23849" y1="68726" x2="23849" y2="68726"/>
                        <a14:foregroundMark x1="23849" y1="66795" x2="23849" y2="66795"/>
                        <a14:foregroundMark x1="26919" y1="78378" x2="26919" y2="78378"/>
                        <a14:foregroundMark x1="31405" y1="78378" x2="31405" y2="78378"/>
                        <a14:foregroundMark x1="34357" y1="76834" x2="34357" y2="76834"/>
                        <a14:foregroundMark x1="34829" y1="72973" x2="34829" y2="72973"/>
                        <a14:foregroundMark x1="34120" y1="64672" x2="34120" y2="64672"/>
                        <a14:foregroundMark x1="28926" y1="63514" x2="28926" y2="63514"/>
                        <a14:foregroundMark x1="24203" y1="62162" x2="24203" y2="62162"/>
                        <a14:foregroundMark x1="22786" y1="58687" x2="22786" y2="58687"/>
                        <a14:foregroundMark x1="34593" y1="59073" x2="34593" y2="59073"/>
                        <a14:foregroundMark x1="36482" y1="58108" x2="36482" y2="58108"/>
                        <a14:foregroundMark x1="37544" y1="61197" x2="37544" y2="61197"/>
                        <a14:foregroundMark x1="30106" y1="61197" x2="30106" y2="61197"/>
                        <a14:foregroundMark x1="25266" y1="59459" x2="25266" y2="59459"/>
                        <a14:foregroundMark x1="27627" y1="58494" x2="27627" y2="58494"/>
                      </a14:backgroundRemoval>
                    </a14:imgEffect>
                  </a14:imgLayer>
                </a14:imgProps>
              </a:ext>
            </a:extLst>
          </a:blip>
          <a:srcRect l="2174" t="4443" r="4891" b="4024"/>
          <a:stretch/>
        </p:blipFill>
        <p:spPr>
          <a:xfrm>
            <a:off x="2819400" y="1525120"/>
            <a:ext cx="12766075" cy="7733181"/>
          </a:xfrm>
          <a:prstGeom prst="rect">
            <a:avLst/>
          </a:prstGeom>
        </p:spPr>
      </p:pic>
      <p:grpSp>
        <p:nvGrpSpPr>
          <p:cNvPr id="10" name="Group 9"/>
          <p:cNvGrpSpPr/>
          <p:nvPr/>
        </p:nvGrpSpPr>
        <p:grpSpPr>
          <a:xfrm>
            <a:off x="2833687" y="1525120"/>
            <a:ext cx="12766075" cy="8761880"/>
            <a:chOff x="3276600" y="1349423"/>
            <a:chExt cx="13030200" cy="8892653"/>
          </a:xfrm>
        </p:grpSpPr>
        <p:pic>
          <p:nvPicPr>
            <p:cNvPr id="11" name="Picture 10"/>
            <p:cNvPicPr>
              <a:picLocks noChangeAspect="1"/>
            </p:cNvPicPr>
            <p:nvPr/>
          </p:nvPicPr>
          <p:blipFill rotWithShape="1">
            <a:blip r:embed="rId5">
              <a:extLst>
                <a:ext uri="{BEBA8EAE-BF5A-486C-A8C5-ECC9F3942E4B}">
                  <a14:imgProps xmlns:a14="http://schemas.microsoft.com/office/drawing/2010/main">
                    <a14:imgLayer r:embed="rId6">
                      <a14:imgEffect>
                        <a14:backgroundRemoval t="3475" b="99228" l="1771" r="96930">
                          <a14:foregroundMark x1="11570" y1="51544" x2="11570" y2="51544"/>
                          <a14:foregroundMark x1="8737" y1="58687" x2="8737" y2="58687"/>
                          <a14:foregroundMark x1="7320" y1="67375" x2="7320" y2="67375"/>
                          <a14:foregroundMark x1="10508" y1="71622" x2="10508" y2="71622"/>
                          <a14:foregroundMark x1="14758" y1="70849" x2="14758" y2="70849"/>
                          <a14:foregroundMark x1="16883" y1="67375" x2="16883" y2="67375"/>
                          <a14:foregroundMark x1="12987" y1="62934" x2="12987" y2="62934"/>
                          <a14:foregroundMark x1="14876" y1="61197" x2="14876" y2="61197"/>
                          <a14:foregroundMark x1="15584" y1="59073" x2="15584" y2="59073"/>
                          <a14:foregroundMark x1="14876" y1="57722" x2="14876" y2="57722"/>
                          <a14:foregroundMark x1="14050" y1="55019" x2="14050" y2="55019"/>
                          <a14:foregroundMark x1="13223" y1="52896" x2="13223" y2="52896"/>
                          <a14:foregroundMark x1="9799" y1="54247" x2="9799" y2="54247"/>
                          <a14:foregroundMark x1="8383" y1="62548" x2="8383" y2="62548"/>
                          <a14:foregroundMark x1="8383" y1="71236" x2="8383" y2="71236"/>
                          <a14:foregroundMark x1="12161" y1="59073" x2="12161" y2="59073"/>
                          <a14:foregroundMark x1="10272" y1="64286" x2="10272" y2="64286"/>
                          <a14:foregroundMark x1="12987" y1="68533" x2="12987" y2="68533"/>
                          <a14:foregroundMark x1="38843" y1="30695" x2="38843" y2="30695"/>
                          <a14:foregroundMark x1="40260" y1="29344" x2="40260" y2="29344"/>
                          <a14:foregroundMark x1="42857" y1="29344" x2="42857" y2="29344"/>
                          <a14:foregroundMark x1="45573" y1="32046" x2="45573" y2="32046"/>
                          <a14:foregroundMark x1="47107" y1="33205" x2="47107" y2="33205"/>
                          <a14:foregroundMark x1="49587" y1="33205" x2="49587" y2="33205"/>
                          <a14:foregroundMark x1="47462" y1="35907" x2="47462" y2="35907"/>
                          <a14:foregroundMark x1="44746" y1="40154" x2="44746" y2="40154"/>
                          <a14:foregroundMark x1="46163" y1="39382" x2="46163" y2="39382"/>
                          <a14:foregroundMark x1="37072" y1="44208" x2="37072" y2="44208"/>
                          <a14:foregroundMark x1="38017" y1="39768" x2="38017" y2="39768"/>
                          <a14:foregroundMark x1="40496" y1="34942" x2="40496" y2="34942"/>
                          <a14:foregroundMark x1="64817" y1="38803" x2="64817" y2="38803"/>
                          <a14:foregroundMark x1="60567" y1="36680" x2="60567" y2="36680"/>
                          <a14:foregroundMark x1="57261" y1="42085" x2="57261" y2="42085"/>
                          <a14:foregroundMark x1="56198" y1="48069" x2="56198" y2="48069"/>
                          <a14:foregroundMark x1="54900" y1="54633" x2="54900" y2="54633"/>
                          <a14:foregroundMark x1="57851" y1="57722" x2="57851" y2="57722"/>
                          <a14:foregroundMark x1="60213" y1="58687" x2="60213" y2="58687"/>
                          <a14:foregroundMark x1="63991" y1="59073" x2="63991" y2="59073"/>
                          <a14:foregroundMark x1="65407" y1="57722" x2="65407" y2="57722"/>
                          <a14:foregroundMark x1="65407" y1="53282" x2="65407" y2="53282"/>
                          <a14:foregroundMark x1="68005" y1="50193" x2="68005" y2="50193"/>
                          <a14:foregroundMark x1="69421" y1="48456" x2="69421" y2="48456"/>
                          <a14:foregroundMark x1="73436" y1="46718" x2="73436" y2="46718"/>
                          <a14:foregroundMark x1="79221" y1="44595" x2="79221" y2="44595"/>
                          <a14:foregroundMark x1="73081" y1="41506" x2="73081" y2="41506"/>
                          <a14:foregroundMark x1="70130" y1="40347" x2="70130" y2="40347"/>
                          <a14:foregroundMark x1="66942" y1="43243" x2="66942" y2="43243"/>
                          <a14:foregroundMark x1="66470" y1="38996" x2="66470" y2="38996"/>
                          <a14:foregroundMark x1="62338" y1="45560" x2="62338" y2="45560"/>
                          <a14:foregroundMark x1="61275" y1="41892" x2="61275" y2="41892"/>
                          <a14:foregroundMark x1="61865" y1="34942" x2="61865" y2="34942"/>
                          <a14:foregroundMark x1="66116" y1="44595" x2="66116" y2="44595"/>
                          <a14:foregroundMark x1="63164" y1="49807" x2="63164" y2="49807"/>
                          <a14:foregroundMark x1="24911" y1="53861" x2="24911" y2="53861"/>
                          <a14:foregroundMark x1="23377" y1="54247" x2="23377" y2="54247"/>
                          <a14:foregroundMark x1="23140" y1="60811" x2="23140" y2="60811"/>
                          <a14:foregroundMark x1="27627" y1="54247" x2="27627" y2="54247"/>
                          <a14:foregroundMark x1="30815" y1="55598" x2="30815" y2="55598"/>
                          <a14:foregroundMark x1="34829" y1="54247" x2="34829" y2="54247"/>
                          <a14:foregroundMark x1="37780" y1="52896" x2="37780" y2="52896"/>
                          <a14:foregroundMark x1="38843" y1="57336" x2="38843" y2="57336"/>
                          <a14:foregroundMark x1="34357" y1="61197" x2="34357" y2="61197"/>
                          <a14:foregroundMark x1="33530" y1="68533" x2="33530" y2="68533"/>
                          <a14:foregroundMark x1="41086" y1="61583" x2="41086" y2="61583"/>
                          <a14:foregroundMark x1="45809" y1="63320" x2="45809" y2="63320"/>
                          <a14:foregroundMark x1="24439" y1="75676" x2="24439" y2="75676"/>
                          <a14:foregroundMark x1="24439" y1="72587" x2="24439" y2="72587"/>
                          <a14:foregroundMark x1="23849" y1="68726" x2="23849" y2="68726"/>
                          <a14:foregroundMark x1="23849" y1="66795" x2="23849" y2="66795"/>
                          <a14:foregroundMark x1="26919" y1="78378" x2="26919" y2="78378"/>
                          <a14:foregroundMark x1="31405" y1="78378" x2="31405" y2="78378"/>
                          <a14:foregroundMark x1="34357" y1="76834" x2="34357" y2="76834"/>
                          <a14:foregroundMark x1="34829" y1="72973" x2="34829" y2="72973"/>
                          <a14:foregroundMark x1="34120" y1="64672" x2="34120" y2="64672"/>
                          <a14:foregroundMark x1="28926" y1="63514" x2="28926" y2="63514"/>
                          <a14:foregroundMark x1="24203" y1="62162" x2="24203" y2="62162"/>
                          <a14:foregroundMark x1="22786" y1="58687" x2="22786" y2="58687"/>
                          <a14:foregroundMark x1="34593" y1="59073" x2="34593" y2="59073"/>
                          <a14:foregroundMark x1="36482" y1="58108" x2="36482" y2="58108"/>
                          <a14:foregroundMark x1="37544" y1="61197" x2="37544" y2="61197"/>
                          <a14:foregroundMark x1="30106" y1="61197" x2="30106" y2="61197"/>
                          <a14:foregroundMark x1="25266" y1="59459" x2="25266" y2="59459"/>
                          <a14:foregroundMark x1="27627" y1="58494" x2="27627" y2="58494"/>
                        </a14:backgroundRemoval>
                      </a14:imgEffect>
                    </a14:imgLayer>
                  </a14:imgProps>
                </a:ext>
              </a:extLst>
            </a:blip>
            <a:srcRect l="2174" t="4443" r="4891" b="4024"/>
            <a:stretch/>
          </p:blipFill>
          <p:spPr>
            <a:xfrm>
              <a:off x="3276600" y="1349423"/>
              <a:ext cx="13030200" cy="7848601"/>
            </a:xfrm>
            <a:prstGeom prst="rect">
              <a:avLst/>
            </a:prstGeom>
          </p:spPr>
        </p:pic>
        <p:grpSp>
          <p:nvGrpSpPr>
            <p:cNvPr id="12" name="Group 11"/>
            <p:cNvGrpSpPr/>
            <p:nvPr/>
          </p:nvGrpSpPr>
          <p:grpSpPr>
            <a:xfrm>
              <a:off x="3575094" y="9175276"/>
              <a:ext cx="11945957" cy="1066800"/>
              <a:chOff x="3575094" y="9175276"/>
              <a:chExt cx="11945957" cy="1066800"/>
            </a:xfrm>
          </p:grpSpPr>
          <p:sp>
            <p:nvSpPr>
              <p:cNvPr id="13" name="Diamond 12"/>
              <p:cNvSpPr/>
              <p:nvPr/>
            </p:nvSpPr>
            <p:spPr>
              <a:xfrm>
                <a:off x="3575094" y="9175276"/>
                <a:ext cx="1143000" cy="1066800"/>
              </a:xfrm>
              <a:prstGeom prst="diamond">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tx1"/>
                    </a:solidFill>
                    <a:latin typeface="Times New Roman" panose="02020603050405020304" pitchFamily="18" charset="0"/>
                    <a:cs typeface="Times New Roman" panose="02020603050405020304" pitchFamily="18" charset="0"/>
                  </a:rPr>
                  <a:t>1</a:t>
                </a:r>
                <a:endParaRPr lang="en-US" sz="8000"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718094" y="9175276"/>
                <a:ext cx="10802957" cy="923330"/>
              </a:xfrm>
              <a:prstGeom prst="rect">
                <a:avLst/>
              </a:prstGeom>
              <a:noFill/>
            </p:spPr>
            <p:txBody>
              <a:bodyPr wrap="none" rtlCol="0">
                <a:spAutoFit/>
              </a:bodyPr>
              <a:lstStyle/>
              <a:p>
                <a:r>
                  <a:rPr lang="en-US" sz="5400" dirty="0" err="1" smtClean="0">
                    <a:latin typeface="Times New Roman" panose="02020603050405020304" pitchFamily="18" charset="0"/>
                    <a:cs typeface="Times New Roman" panose="02020603050405020304" pitchFamily="18" charset="0"/>
                  </a:rPr>
                  <a:t>Hùng</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bị</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bạn</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bàn</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dưới</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vẩy</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mực</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vào</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áo</a:t>
                </a:r>
                <a:endParaRPr lang="en-US" sz="5400" dirty="0">
                  <a:latin typeface="Times New Roman" panose="02020603050405020304" pitchFamily="18" charset="0"/>
                  <a:cs typeface="Times New Roman" panose="02020603050405020304" pitchFamily="18" charset="0"/>
                </a:endParaRPr>
              </a:p>
            </p:txBody>
          </p:sp>
        </p:grpSp>
      </p:grpSp>
      <p:sp>
        <p:nvSpPr>
          <p:cNvPr id="15" name="TextBox 14"/>
          <p:cNvSpPr txBox="1"/>
          <p:nvPr/>
        </p:nvSpPr>
        <p:spPr>
          <a:xfrm>
            <a:off x="12877800" y="1506070"/>
            <a:ext cx="5031775" cy="757130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indent="360000" algn="just"/>
            <a:r>
              <a:rPr lang="en-US" sz="5400" dirty="0" err="1" smtClean="0">
                <a:solidFill>
                  <a:schemeClr val="bg1"/>
                </a:solidFill>
                <a:latin typeface="Times New Roman" panose="02020603050405020304" pitchFamily="18" charset="0"/>
                <a:cs typeface="Times New Roman" panose="02020603050405020304" pitchFamily="18" charset="0"/>
              </a:rPr>
              <a:t>Hùng</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nên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nhắc</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bạn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cẩn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thận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không</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vẩy</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mực</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lên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áo</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của</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mình</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nữa</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Nếu</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bạn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vẫn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tiếp</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tục</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Hùng</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cần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báo</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với</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thầy</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cô</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giáo</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để</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thầy</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cô</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giải</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quyết</a:t>
            </a:r>
            <a:r>
              <a:rPr lang="en-US" sz="5400" dirty="0" smtClean="0">
                <a:solidFill>
                  <a:schemeClr val="bg1"/>
                </a:solidFill>
                <a:latin typeface="Times New Roman" panose="02020603050405020304" pitchFamily="18" charset="0"/>
                <a:cs typeface="Times New Roman" panose="02020603050405020304" pitchFamily="18" charset="0"/>
              </a:rPr>
              <a:t>.</a:t>
            </a:r>
            <a:endParaRPr lang="en-US" sz="54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88727851"/>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50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05556E-6 -4.07407E-6 L -0.15399 -4.07407E-6 " pathEditMode="relative" rAng="0" ptsTypes="AA">
                                      <p:cBhvr>
                                        <p:cTn id="14" dur="1500" fill="hold"/>
                                        <p:tgtEl>
                                          <p:spTgt spid="10"/>
                                        </p:tgtEl>
                                        <p:attrNameLst>
                                          <p:attrName>ppt_x</p:attrName>
                                          <p:attrName>ppt_y</p:attrName>
                                        </p:attrNameLst>
                                      </p:cBhvr>
                                      <p:rCtr x="-7700" y="0"/>
                                    </p:animMotion>
                                  </p:childTnLst>
                                </p:cTn>
                              </p:par>
                              <p:par>
                                <p:cTn id="15" presetID="10" presetClass="entr" presetSubtype="0" fill="hold" grpId="0"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11725" y="19903"/>
            <a:ext cx="10744200" cy="1313597"/>
          </a:xfrm>
          <a:prstGeom prst="round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Times New Roman" panose="02020603050405020304" pitchFamily="18" charset="0"/>
                <a:cs typeface="Times New Roman" panose="02020603050405020304" pitchFamily="18" charset="0"/>
              </a:rPr>
              <a:t>2</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Đưa</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ra</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lời</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khuyên</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cho</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bạn</a:t>
            </a:r>
            <a:endParaRPr lang="en-US" sz="6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stretch>
            <a:fillRect/>
          </a:stretch>
        </p:blipFill>
        <p:spPr>
          <a:xfrm>
            <a:off x="3048001" y="1539673"/>
            <a:ext cx="12154108" cy="7337627"/>
          </a:xfrm>
          <a:prstGeom prst="roundRect">
            <a:avLst>
              <a:gd name="adj" fmla="val 6035"/>
            </a:avLst>
          </a:prstGeom>
          <a:solidFill>
            <a:srgbClr val="FFFFFF">
              <a:shade val="85000"/>
            </a:srgbClr>
          </a:solidFill>
          <a:ln>
            <a:noFill/>
          </a:ln>
          <a:effectLst/>
        </p:spPr>
      </p:pic>
      <p:grpSp>
        <p:nvGrpSpPr>
          <p:cNvPr id="10" name="Group 9"/>
          <p:cNvGrpSpPr/>
          <p:nvPr/>
        </p:nvGrpSpPr>
        <p:grpSpPr>
          <a:xfrm>
            <a:off x="3048001" y="1539673"/>
            <a:ext cx="12115800" cy="8512675"/>
            <a:chOff x="2743200" y="1477003"/>
            <a:chExt cx="12801600" cy="8767841"/>
          </a:xfrm>
        </p:grpSpPr>
        <p:pic>
          <p:nvPicPr>
            <p:cNvPr id="11" name="Picture 10"/>
            <p:cNvPicPr>
              <a:picLocks noChangeAspect="1"/>
            </p:cNvPicPr>
            <p:nvPr/>
          </p:nvPicPr>
          <p:blipFill>
            <a:blip r:embed="rId5"/>
            <a:stretch>
              <a:fillRect/>
            </a:stretch>
          </p:blipFill>
          <p:spPr>
            <a:xfrm>
              <a:off x="2743200" y="1477003"/>
              <a:ext cx="12801600" cy="7557571"/>
            </a:xfrm>
            <a:prstGeom prst="roundRect">
              <a:avLst>
                <a:gd name="adj" fmla="val 6035"/>
              </a:avLst>
            </a:prstGeom>
            <a:solidFill>
              <a:srgbClr val="FFFFFF">
                <a:shade val="85000"/>
              </a:srgbClr>
            </a:solidFill>
            <a:ln>
              <a:noFill/>
            </a:ln>
            <a:effectLst/>
          </p:spPr>
        </p:pic>
        <p:grpSp>
          <p:nvGrpSpPr>
            <p:cNvPr id="12" name="Group 11"/>
            <p:cNvGrpSpPr/>
            <p:nvPr/>
          </p:nvGrpSpPr>
          <p:grpSpPr>
            <a:xfrm>
              <a:off x="3886200" y="9178044"/>
              <a:ext cx="10445547" cy="1066800"/>
              <a:chOff x="3886200" y="9178044"/>
              <a:chExt cx="10445547" cy="1066800"/>
            </a:xfrm>
          </p:grpSpPr>
          <p:sp>
            <p:nvSpPr>
              <p:cNvPr id="13" name="Diamond 12"/>
              <p:cNvSpPr/>
              <p:nvPr/>
            </p:nvSpPr>
            <p:spPr>
              <a:xfrm>
                <a:off x="3886200" y="9178044"/>
                <a:ext cx="1143000" cy="1066800"/>
              </a:xfrm>
              <a:prstGeom prst="diamond">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tx1"/>
                    </a:solidFill>
                    <a:latin typeface="Times New Roman" panose="02020603050405020304" pitchFamily="18" charset="0"/>
                    <a:cs typeface="Times New Roman" panose="02020603050405020304" pitchFamily="18" charset="0"/>
                  </a:rPr>
                  <a:t>2</a:t>
                </a:r>
              </a:p>
            </p:txBody>
          </p:sp>
          <p:sp>
            <p:nvSpPr>
              <p:cNvPr id="14" name="TextBox 13"/>
              <p:cNvSpPr txBox="1"/>
              <p:nvPr/>
            </p:nvSpPr>
            <p:spPr>
              <a:xfrm>
                <a:off x="5029200" y="9178044"/>
                <a:ext cx="9302547" cy="923330"/>
              </a:xfrm>
              <a:prstGeom prst="rect">
                <a:avLst/>
              </a:prstGeom>
              <a:noFill/>
            </p:spPr>
            <p:txBody>
              <a:bodyPr wrap="none" rtlCol="0">
                <a:spAutoFit/>
              </a:bodyPr>
              <a:lstStyle/>
              <a:p>
                <a:r>
                  <a:rPr lang="en-US" sz="5400" dirty="0" err="1" smtClean="0">
                    <a:latin typeface="Times New Roman" panose="02020603050405020304" pitchFamily="18" charset="0"/>
                    <a:cs typeface="Times New Roman" panose="02020603050405020304" pitchFamily="18" charset="0"/>
                  </a:rPr>
                  <a:t>Hoa</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bị</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chị</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lớp</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trên</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giấu</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cặp</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sách</a:t>
                </a:r>
                <a:endParaRPr lang="en-US" sz="5400" dirty="0">
                  <a:latin typeface="Times New Roman" panose="02020603050405020304" pitchFamily="18" charset="0"/>
                  <a:cs typeface="Times New Roman" panose="02020603050405020304" pitchFamily="18" charset="0"/>
                </a:endParaRPr>
              </a:p>
            </p:txBody>
          </p:sp>
        </p:grpSp>
      </p:grpSp>
      <p:sp>
        <p:nvSpPr>
          <p:cNvPr id="15" name="TextBox 14"/>
          <p:cNvSpPr txBox="1"/>
          <p:nvPr/>
        </p:nvSpPr>
        <p:spPr>
          <a:xfrm>
            <a:off x="12573000" y="2095500"/>
            <a:ext cx="5486401" cy="59093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indent="360000" algn="just"/>
            <a:r>
              <a:rPr lang="en-US" sz="5400" spc="-150" dirty="0" err="1" smtClean="0">
                <a:latin typeface="Times New Roman" panose="02020603050405020304" pitchFamily="18" charset="0"/>
                <a:cs typeface="Times New Roman" panose="02020603050405020304" pitchFamily="18" charset="0"/>
              </a:rPr>
              <a:t>Hoa</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nên</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báo</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ngay</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với</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các</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thầy</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cô</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chủ</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nhiệm</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để</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giúp</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các</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thầy</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cô</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nhắc</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nhở</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chị</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lớp</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trên</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không</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tiếp</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tục</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giấu</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cặp</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sách</a:t>
            </a:r>
            <a:r>
              <a:rPr lang="en-US" sz="5400" spc="-150" dirty="0" smtClean="0">
                <a:latin typeface="Times New Roman" panose="02020603050405020304" pitchFamily="18" charset="0"/>
                <a:cs typeface="Times New Roman" panose="02020603050405020304" pitchFamily="18" charset="0"/>
              </a:rPr>
              <a:t> </a:t>
            </a:r>
            <a:r>
              <a:rPr lang="en-US" sz="5400" spc="-150" dirty="0" err="1" smtClean="0">
                <a:latin typeface="Times New Roman" panose="02020603050405020304" pitchFamily="18" charset="0"/>
                <a:cs typeface="Times New Roman" panose="02020603050405020304" pitchFamily="18" charset="0"/>
              </a:rPr>
              <a:t>nữa</a:t>
            </a:r>
            <a:r>
              <a:rPr lang="en-US" sz="5400" spc="-150" dirty="0" smtClean="0">
                <a:latin typeface="Times New Roman" panose="02020603050405020304" pitchFamily="18" charset="0"/>
                <a:cs typeface="Times New Roman" panose="02020603050405020304" pitchFamily="18" charset="0"/>
              </a:rPr>
              <a:t>.</a:t>
            </a:r>
            <a:endParaRPr lang="en-US" sz="5400" spc="-15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293041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50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9.72222E-7 -1.60494E-6 L -0.16311 -0.0017 " pathEditMode="relative" rAng="0" ptsTypes="AA">
                                      <p:cBhvr>
                                        <p:cTn id="14" dur="2000" fill="hold"/>
                                        <p:tgtEl>
                                          <p:spTgt spid="10"/>
                                        </p:tgtEl>
                                        <p:attrNameLst>
                                          <p:attrName>ppt_x</p:attrName>
                                          <p:attrName>ppt_y</p:attrName>
                                        </p:attrNameLst>
                                      </p:cBhvr>
                                      <p:rCtr x="-8160" y="-93"/>
                                    </p:animMotion>
                                  </p:childTnLst>
                                </p:cTn>
                              </p:par>
                              <p:par>
                                <p:cTn id="15" presetID="10" presetClass="entr" presetSubtype="0" fill="hold" grpId="0"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85921" y="4145761"/>
            <a:ext cx="8275022" cy="2215991"/>
          </a:xfrm>
          <a:prstGeom prst="rect">
            <a:avLst/>
          </a:prstGeom>
          <a:noFill/>
        </p:spPr>
        <p:txBody>
          <a:bodyPr wrap="none" rtlCol="0">
            <a:spAutoFit/>
          </a:bodyPr>
          <a:lstStyle/>
          <a:p>
            <a:r>
              <a:rPr lang="en-US" sz="13800" dirty="0" err="1" smtClean="0">
                <a:latin typeface="HP001 5 hàng" panose="020B0603050302020204" pitchFamily="34" charset="0"/>
                <a:cs typeface="Times New Roman" panose="02020603050405020304" pitchFamily="18" charset="0"/>
              </a:rPr>
              <a:t>Vận</a:t>
            </a:r>
            <a:r>
              <a:rPr lang="en-US" sz="13800" dirty="0" smtClean="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dụng</a:t>
            </a:r>
            <a:endParaRPr lang="en-US" sz="13800" dirty="0">
              <a:latin typeface="HP001 5 hàng" panose="020B0603050302020204" pitchFamily="34" charset="0"/>
              <a:cs typeface="Times New Roman" panose="02020603050405020304" pitchFamily="18" charset="0"/>
            </a:endParaRPr>
          </a:p>
        </p:txBody>
      </p:sp>
      <p:sp>
        <p:nvSpPr>
          <p:cNvPr id="3" name="Oval 2"/>
          <p:cNvSpPr/>
          <p:nvPr/>
        </p:nvSpPr>
        <p:spPr>
          <a:xfrm rot="1388314">
            <a:off x="15668294" y="-322874"/>
            <a:ext cx="7696200" cy="6858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2905052">
            <a:off x="9893528" y="-3504081"/>
            <a:ext cx="8169951" cy="649228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777424">
            <a:off x="837821" y="7775563"/>
            <a:ext cx="7696200" cy="6858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093781">
            <a:off x="-4683634" y="6048454"/>
            <a:ext cx="8169951" cy="5715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5931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3200400" y="2628900"/>
            <a:ext cx="11125200" cy="4876800"/>
          </a:xfrm>
          <a:prstGeom prst="round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latin typeface="Times New Roman" panose="02020603050405020304" pitchFamily="18" charset="0"/>
                <a:cs typeface="Times New Roman" panose="02020603050405020304" pitchFamily="18" charset="0"/>
              </a:rPr>
              <a:t>Chia </a:t>
            </a:r>
            <a:r>
              <a:rPr lang="en-US" sz="8800" dirty="0" err="1" smtClean="0">
                <a:latin typeface="Times New Roman" panose="02020603050405020304" pitchFamily="18" charset="0"/>
                <a:cs typeface="Times New Roman" panose="02020603050405020304" pitchFamily="18" charset="0"/>
              </a:rPr>
              <a:t>sẻ</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cách</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tìm</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kiếm</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sự</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hỗ</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trợ</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khi</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gặp</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khó</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khăn</a:t>
            </a:r>
            <a:r>
              <a:rPr lang="en-US" sz="8800" dirty="0" smtClean="0">
                <a:latin typeface="Times New Roman" panose="02020603050405020304" pitchFamily="18" charset="0"/>
                <a:cs typeface="Times New Roman" panose="02020603050405020304" pitchFamily="18" charset="0"/>
              </a:rPr>
              <a:t> ở </a:t>
            </a:r>
            <a:r>
              <a:rPr lang="en-US" sz="8800" dirty="0" err="1" smtClean="0">
                <a:latin typeface="Times New Roman" panose="02020603050405020304" pitchFamily="18" charset="0"/>
                <a:cs typeface="Times New Roman" panose="02020603050405020304" pitchFamily="18" charset="0"/>
              </a:rPr>
              <a:t>trường</a:t>
            </a:r>
            <a:endParaRPr lang="en-US" sz="8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2843496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4145761"/>
            <a:ext cx="12716943" cy="2215991"/>
          </a:xfrm>
          <a:prstGeom prst="rect">
            <a:avLst/>
          </a:prstGeom>
          <a:noFill/>
        </p:spPr>
        <p:txBody>
          <a:bodyPr wrap="none" rtlCol="0">
            <a:spAutoFit/>
          </a:bodyPr>
          <a:lstStyle/>
          <a:p>
            <a:r>
              <a:rPr lang="en-US" sz="13800" dirty="0" err="1" smtClean="0">
                <a:latin typeface="HP001 5 hàng" panose="020B0603050302020204" pitchFamily="34" charset="0"/>
                <a:cs typeface="Times New Roman" panose="02020603050405020304" pitchFamily="18" charset="0"/>
              </a:rPr>
              <a:t>Kiểm</a:t>
            </a:r>
            <a:r>
              <a:rPr lang="en-US" sz="13800" dirty="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tra</a:t>
            </a:r>
            <a:r>
              <a:rPr lang="en-US" sz="13800" dirty="0" smtClean="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bài</a:t>
            </a:r>
            <a:r>
              <a:rPr lang="en-US" sz="13800" dirty="0" smtClean="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cũ</a:t>
            </a:r>
            <a:endParaRPr lang="en-US" sz="13800" dirty="0">
              <a:latin typeface="HP001 5 hàng" panose="020B0603050302020204" pitchFamily="34" charset="0"/>
              <a:cs typeface="Times New Roman" panose="02020603050405020304" pitchFamily="18" charset="0"/>
            </a:endParaRPr>
          </a:p>
        </p:txBody>
      </p:sp>
      <p:sp>
        <p:nvSpPr>
          <p:cNvPr id="4" name="Oval 3"/>
          <p:cNvSpPr/>
          <p:nvPr/>
        </p:nvSpPr>
        <p:spPr>
          <a:xfrm rot="1388314">
            <a:off x="15668294" y="-322874"/>
            <a:ext cx="7696200" cy="6858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905052">
            <a:off x="9893528" y="-3504081"/>
            <a:ext cx="8169951" cy="649228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777424">
            <a:off x="837821" y="7775563"/>
            <a:ext cx="7696200" cy="6858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093781">
            <a:off x="-4683634" y="6048454"/>
            <a:ext cx="8169951" cy="5715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3413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752600" y="2933700"/>
            <a:ext cx="13944599" cy="2099359"/>
            <a:chOff x="1402080" y="1977340"/>
            <a:chExt cx="13228320" cy="2099359"/>
          </a:xfrm>
        </p:grpSpPr>
        <p:sp>
          <p:nvSpPr>
            <p:cNvPr id="3" name="Rounded Rectangle 2"/>
            <p:cNvSpPr/>
            <p:nvPr/>
          </p:nvSpPr>
          <p:spPr>
            <a:xfrm>
              <a:off x="2133599" y="1977340"/>
              <a:ext cx="12496801" cy="2099359"/>
            </a:xfrm>
            <a:prstGeom prst="roundRect">
              <a:avLst>
                <a:gd name="adj" fmla="val 50000"/>
              </a:avLst>
            </a:prstGeom>
            <a:solidFill>
              <a:schemeClr val="tx2">
                <a:lumMod val="20000"/>
                <a:lumOff val="80000"/>
              </a:schemeClr>
            </a:solidFill>
            <a:ln w="28575">
              <a:solidFill>
                <a:srgbClr val="FDED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a:solidFill>
                    <a:schemeClr val="tx1"/>
                  </a:solidFill>
                  <a:latin typeface="Times New Roman" panose="02020603050405020304" pitchFamily="18" charset="0"/>
                  <a:cs typeface="Times New Roman" panose="02020603050405020304" pitchFamily="18" charset="0"/>
                </a:rPr>
                <a:t>Bạn</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err="1">
                  <a:solidFill>
                    <a:schemeClr val="tx1"/>
                  </a:solidFill>
                  <a:latin typeface="Times New Roman" panose="02020603050405020304" pitchFamily="18" charset="0"/>
                  <a:cs typeface="Times New Roman" panose="02020603050405020304" pitchFamily="18" charset="0"/>
                </a:rPr>
                <a:t>đã</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err="1">
                  <a:solidFill>
                    <a:schemeClr val="tx1"/>
                  </a:solidFill>
                  <a:latin typeface="Times New Roman" panose="02020603050405020304" pitchFamily="18" charset="0"/>
                  <a:cs typeface="Times New Roman" panose="02020603050405020304" pitchFamily="18" charset="0"/>
                </a:rPr>
                <a:t>gặp</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err="1">
                  <a:solidFill>
                    <a:schemeClr val="tx1"/>
                  </a:solidFill>
                  <a:latin typeface="Times New Roman" panose="02020603050405020304" pitchFamily="18" charset="0"/>
                  <a:cs typeface="Times New Roman" panose="02020603050405020304" pitchFamily="18" charset="0"/>
                </a:rPr>
                <a:t>phải</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err="1">
                  <a:solidFill>
                    <a:schemeClr val="tx1"/>
                  </a:solidFill>
                  <a:latin typeface="Times New Roman" panose="02020603050405020304" pitchFamily="18" charset="0"/>
                  <a:cs typeface="Times New Roman" panose="02020603050405020304" pitchFamily="18" charset="0"/>
                </a:rPr>
                <a:t>khó</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err="1">
                  <a:solidFill>
                    <a:schemeClr val="tx1"/>
                  </a:solidFill>
                  <a:latin typeface="Times New Roman" panose="02020603050405020304" pitchFamily="18" charset="0"/>
                  <a:cs typeface="Times New Roman" panose="02020603050405020304" pitchFamily="18" charset="0"/>
                </a:rPr>
                <a:t>khăn</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err="1">
                  <a:solidFill>
                    <a:schemeClr val="tx1"/>
                  </a:solidFill>
                  <a:latin typeface="Times New Roman" panose="02020603050405020304" pitchFamily="18" charset="0"/>
                  <a:cs typeface="Times New Roman" panose="02020603050405020304" pitchFamily="18" charset="0"/>
                </a:rPr>
                <a:t>gì</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smtClean="0">
                  <a:solidFill>
                    <a:schemeClr val="tx1"/>
                  </a:solidFill>
                  <a:latin typeface="Times New Roman" panose="02020603050405020304" pitchFamily="18" charset="0"/>
                  <a:cs typeface="Times New Roman" panose="02020603050405020304" pitchFamily="18" charset="0"/>
                </a:rPr>
                <a:t/>
              </a:r>
              <a:br>
                <a:rPr lang="en-US" sz="6600" b="1" dirty="0" smtClean="0">
                  <a:solidFill>
                    <a:schemeClr val="tx1"/>
                  </a:solidFill>
                  <a:latin typeface="Times New Roman" panose="02020603050405020304" pitchFamily="18" charset="0"/>
                  <a:cs typeface="Times New Roman" panose="02020603050405020304" pitchFamily="18" charset="0"/>
                </a:rPr>
              </a:br>
              <a:r>
                <a:rPr lang="en-US" sz="6600" b="1" dirty="0" err="1" smtClean="0">
                  <a:solidFill>
                    <a:schemeClr val="tx1"/>
                  </a:solidFill>
                  <a:latin typeface="Times New Roman" panose="02020603050405020304" pitchFamily="18" charset="0"/>
                  <a:cs typeface="Times New Roman" panose="02020603050405020304" pitchFamily="18" charset="0"/>
                </a:rPr>
                <a:t>khi</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a:solidFill>
                    <a:schemeClr val="tx1"/>
                  </a:solidFill>
                  <a:latin typeface="Times New Roman" panose="02020603050405020304" pitchFamily="18" charset="0"/>
                  <a:cs typeface="Times New Roman" panose="02020603050405020304" pitchFamily="18" charset="0"/>
                </a:rPr>
                <a:t>ở </a:t>
              </a:r>
              <a:r>
                <a:rPr lang="en-US" sz="6600" b="1" dirty="0" err="1">
                  <a:solidFill>
                    <a:schemeClr val="tx1"/>
                  </a:solidFill>
                  <a:latin typeface="Times New Roman" panose="02020603050405020304" pitchFamily="18" charset="0"/>
                  <a:cs typeface="Times New Roman" panose="02020603050405020304" pitchFamily="18" charset="0"/>
                </a:rPr>
                <a:t>trường</a:t>
              </a:r>
              <a:r>
                <a:rPr lang="en-US" sz="6600" b="1" dirty="0" smtClean="0">
                  <a:solidFill>
                    <a:schemeClr val="tx1"/>
                  </a:solidFill>
                  <a:latin typeface="Times New Roman" panose="02020603050405020304" pitchFamily="18" charset="0"/>
                  <a:cs typeface="Times New Roman" panose="02020603050405020304" pitchFamily="18" charset="0"/>
                </a:rPr>
                <a:t>?</a:t>
              </a:r>
              <a:endParaRPr lang="en-US" sz="6600" b="1"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5152" t="4713" r="31060" b="3704"/>
            <a:stretch/>
          </p:blipFill>
          <p:spPr>
            <a:xfrm>
              <a:off x="1402080" y="2041785"/>
              <a:ext cx="2057400" cy="1970467"/>
            </a:xfrm>
            <a:prstGeom prst="rect">
              <a:avLst/>
            </a:prstGeom>
          </p:spPr>
        </p:pic>
      </p:grpSp>
      <p:grpSp>
        <p:nvGrpSpPr>
          <p:cNvPr id="13" name="Group 12"/>
          <p:cNvGrpSpPr/>
          <p:nvPr/>
        </p:nvGrpSpPr>
        <p:grpSpPr>
          <a:xfrm>
            <a:off x="1848142" y="5642660"/>
            <a:ext cx="13849058" cy="2099359"/>
            <a:chOff x="1496890" y="7277100"/>
            <a:chExt cx="13743111" cy="2099359"/>
          </a:xfrm>
        </p:grpSpPr>
        <p:sp>
          <p:nvSpPr>
            <p:cNvPr id="11" name="Rounded Rectangle 10"/>
            <p:cNvSpPr/>
            <p:nvPr/>
          </p:nvSpPr>
          <p:spPr>
            <a:xfrm>
              <a:off x="2743200" y="7277100"/>
              <a:ext cx="12496801" cy="2099359"/>
            </a:xfrm>
            <a:prstGeom prst="roundRect">
              <a:avLst>
                <a:gd name="adj" fmla="val 50000"/>
              </a:avLst>
            </a:prstGeom>
            <a:solidFill>
              <a:schemeClr val="tx2">
                <a:lumMod val="20000"/>
                <a:lumOff val="80000"/>
              </a:schemeClr>
            </a:solidFill>
            <a:ln w="28575">
              <a:solidFill>
                <a:srgbClr val="FDED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a:solidFill>
                    <a:schemeClr val="tx1"/>
                  </a:solidFill>
                  <a:latin typeface="Times New Roman" panose="02020603050405020304" pitchFamily="18" charset="0"/>
                  <a:cs typeface="Times New Roman" panose="02020603050405020304" pitchFamily="18" charset="0"/>
                </a:rPr>
                <a:t>Bạn</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err="1">
                  <a:solidFill>
                    <a:schemeClr val="tx1"/>
                  </a:solidFill>
                  <a:latin typeface="Times New Roman" panose="02020603050405020304" pitchFamily="18" charset="0"/>
                  <a:cs typeface="Times New Roman" panose="02020603050405020304" pitchFamily="18" charset="0"/>
                </a:rPr>
                <a:t>đã</a:t>
              </a:r>
              <a:r>
                <a:rPr lang="en-US" sz="6600" b="1" dirty="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tìm</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ai</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hỗ</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trợ</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để</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giải</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quyết</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khó</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khăn</a:t>
              </a:r>
              <a:r>
                <a:rPr lang="en-US" sz="6600" b="1" dirty="0" smtClean="0">
                  <a:solidFill>
                    <a:schemeClr val="tx1"/>
                  </a:solidFill>
                  <a:latin typeface="Times New Roman" panose="02020603050405020304" pitchFamily="18" charset="0"/>
                  <a:cs typeface="Times New Roman" panose="02020603050405020304" pitchFamily="18" charset="0"/>
                </a:rPr>
                <a:t> </a:t>
              </a:r>
              <a:r>
                <a:rPr lang="en-US" sz="6600" b="1" dirty="0" err="1" smtClean="0">
                  <a:solidFill>
                    <a:schemeClr val="tx1"/>
                  </a:solidFill>
                  <a:latin typeface="Times New Roman" panose="02020603050405020304" pitchFamily="18" charset="0"/>
                  <a:cs typeface="Times New Roman" panose="02020603050405020304" pitchFamily="18" charset="0"/>
                </a:rPr>
                <a:t>đó</a:t>
              </a:r>
              <a:r>
                <a:rPr lang="en-US" sz="6600" b="1" dirty="0" smtClean="0">
                  <a:solidFill>
                    <a:schemeClr val="tx1"/>
                  </a:solidFill>
                  <a:latin typeface="Times New Roman" panose="02020603050405020304" pitchFamily="18" charset="0"/>
                  <a:cs typeface="Times New Roman" panose="02020603050405020304" pitchFamily="18" charset="0"/>
                </a:rPr>
                <a:t>?</a:t>
              </a:r>
              <a:endParaRPr lang="en-US" sz="6600" b="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5152" t="4713" r="31060" b="3704"/>
            <a:stretch/>
          </p:blipFill>
          <p:spPr>
            <a:xfrm>
              <a:off x="1496890" y="7383132"/>
              <a:ext cx="2057400" cy="1970467"/>
            </a:xfrm>
            <a:prstGeom prst="rect">
              <a:avLst/>
            </a:prstGeom>
          </p:spPr>
        </p:pic>
      </p:grpSp>
    </p:spTree>
    <p:custDataLst>
      <p:tags r:id="rId1"/>
    </p:custDataLst>
    <p:extLst>
      <p:ext uri="{BB962C8B-B14F-4D97-AF65-F5344CB8AC3E}">
        <p14:creationId xmlns:p14="http://schemas.microsoft.com/office/powerpoint/2010/main" val="630295779"/>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3200400" y="2628900"/>
            <a:ext cx="11125200" cy="4876800"/>
          </a:xfrm>
          <a:prstGeom prst="round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err="1" smtClean="0">
                <a:latin typeface="Times New Roman" panose="02020603050405020304" pitchFamily="18" charset="0"/>
                <a:cs typeface="Times New Roman" panose="02020603050405020304" pitchFamily="18" charset="0"/>
              </a:rPr>
              <a:t>Nhắc</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nhở</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bạn</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bè</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tìm</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kiếm</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sự</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hỗ</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trợ</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khi</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gặp</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khó</a:t>
            </a:r>
            <a:r>
              <a:rPr lang="en-US" sz="8800" dirty="0" smtClean="0">
                <a:latin typeface="Times New Roman" panose="02020603050405020304" pitchFamily="18" charset="0"/>
                <a:cs typeface="Times New Roman" panose="02020603050405020304" pitchFamily="18" charset="0"/>
              </a:rPr>
              <a:t> </a:t>
            </a:r>
            <a:r>
              <a:rPr lang="en-US" sz="8800" dirty="0" err="1" smtClean="0">
                <a:latin typeface="Times New Roman" panose="02020603050405020304" pitchFamily="18" charset="0"/>
                <a:cs typeface="Times New Roman" panose="02020603050405020304" pitchFamily="18" charset="0"/>
              </a:rPr>
              <a:t>khăn</a:t>
            </a:r>
            <a:r>
              <a:rPr lang="en-US" sz="8800" dirty="0" smtClean="0">
                <a:latin typeface="Times New Roman" panose="02020603050405020304" pitchFamily="18" charset="0"/>
                <a:cs typeface="Times New Roman" panose="02020603050405020304" pitchFamily="18" charset="0"/>
              </a:rPr>
              <a:t> ở </a:t>
            </a:r>
            <a:r>
              <a:rPr lang="en-US" sz="8800" dirty="0" err="1" smtClean="0">
                <a:latin typeface="Times New Roman" panose="02020603050405020304" pitchFamily="18" charset="0"/>
                <a:cs typeface="Times New Roman" panose="02020603050405020304" pitchFamily="18" charset="0"/>
              </a:rPr>
              <a:t>trường</a:t>
            </a:r>
            <a:endParaRPr lang="en-US" sz="8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7074599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1600200" y="3771900"/>
            <a:ext cx="15011400" cy="2133600"/>
          </a:xfrm>
          <a:prstGeom prst="round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latin typeface="Times New Roman" panose="02020603050405020304" pitchFamily="18" charset="0"/>
                <a:cs typeface="Times New Roman" panose="02020603050405020304" pitchFamily="18" charset="0"/>
              </a:rPr>
              <a:t>L</a:t>
            </a:r>
            <a:r>
              <a:rPr lang="en-US" sz="6600" dirty="0" err="1" smtClean="0">
                <a:latin typeface="Times New Roman" panose="02020603050405020304" pitchFamily="18" charset="0"/>
                <a:cs typeface="Times New Roman" panose="02020603050405020304" pitchFamily="18" charset="0"/>
              </a:rPr>
              <a:t>àm</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thẻ</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thông</a:t>
            </a:r>
            <a:r>
              <a:rPr lang="en-US" sz="6600" dirty="0" smtClean="0">
                <a:latin typeface="Times New Roman" panose="02020603050405020304" pitchFamily="18" charset="0"/>
                <a:cs typeface="Times New Roman" panose="02020603050405020304" pitchFamily="18" charset="0"/>
              </a:rPr>
              <a:t> tin </a:t>
            </a:r>
            <a:r>
              <a:rPr lang="en-US" sz="6600" dirty="0" err="1" smtClean="0">
                <a:latin typeface="Times New Roman" panose="02020603050405020304" pitchFamily="18" charset="0"/>
                <a:cs typeface="Times New Roman" panose="02020603050405020304" pitchFamily="18" charset="0"/>
              </a:rPr>
              <a:t>cá</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nhân</a:t>
            </a:r>
            <a:endParaRPr lang="en-US" sz="66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32820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19200" y="419100"/>
            <a:ext cx="15468600" cy="91440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360000" algn="ctr">
              <a:lnSpc>
                <a:spcPct val="114000"/>
              </a:lnSpc>
            </a:pPr>
            <a:r>
              <a:rPr lang="en-US" sz="6600" dirty="0" err="1" smtClean="0">
                <a:solidFill>
                  <a:schemeClr val="tx1"/>
                </a:solidFill>
                <a:latin typeface="Times New Roman" panose="02020603050405020304" pitchFamily="18" charset="0"/>
                <a:cs typeface="Times New Roman" panose="02020603050405020304" pitchFamily="18" charset="0"/>
              </a:rPr>
              <a:t>Thẻ</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thông</a:t>
            </a:r>
            <a:r>
              <a:rPr lang="en-US" sz="6600" dirty="0" smtClean="0">
                <a:solidFill>
                  <a:schemeClr val="tx1"/>
                </a:solidFill>
                <a:latin typeface="Times New Roman" panose="02020603050405020304" pitchFamily="18" charset="0"/>
                <a:cs typeface="Times New Roman" panose="02020603050405020304" pitchFamily="18" charset="0"/>
              </a:rPr>
              <a:t> tin </a:t>
            </a:r>
            <a:r>
              <a:rPr lang="en-US" sz="6600" dirty="0" err="1" smtClean="0">
                <a:solidFill>
                  <a:schemeClr val="tx1"/>
                </a:solidFill>
                <a:latin typeface="Times New Roman" panose="02020603050405020304" pitchFamily="18" charset="0"/>
                <a:cs typeface="Times New Roman" panose="02020603050405020304" pitchFamily="18" charset="0"/>
              </a:rPr>
              <a:t>cá</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nhân</a:t>
            </a:r>
            <a:endParaRPr lang="en-US" sz="6600" dirty="0" smtClean="0">
              <a:solidFill>
                <a:schemeClr val="tx1"/>
              </a:solidFill>
              <a:latin typeface="Times New Roman" panose="02020603050405020304" pitchFamily="18" charset="0"/>
              <a:cs typeface="Times New Roman" panose="02020603050405020304" pitchFamily="18" charset="0"/>
            </a:endParaRPr>
          </a:p>
          <a:p>
            <a:endParaRPr lang="en-US" sz="60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89678139"/>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19200" y="419100"/>
            <a:ext cx="15468600" cy="91440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360000" algn="ctr">
              <a:lnSpc>
                <a:spcPct val="114000"/>
              </a:lnSpc>
            </a:pPr>
            <a:r>
              <a:rPr lang="en-US" sz="6600" dirty="0" err="1" smtClean="0">
                <a:solidFill>
                  <a:schemeClr val="tx1"/>
                </a:solidFill>
                <a:latin typeface="Times New Roman" panose="02020603050405020304" pitchFamily="18" charset="0"/>
                <a:cs typeface="Times New Roman" panose="02020603050405020304" pitchFamily="18" charset="0"/>
              </a:rPr>
              <a:t>Thẻ</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thông</a:t>
            </a:r>
            <a:r>
              <a:rPr lang="en-US" sz="6600" dirty="0" smtClean="0">
                <a:solidFill>
                  <a:schemeClr val="tx1"/>
                </a:solidFill>
                <a:latin typeface="Times New Roman" panose="02020603050405020304" pitchFamily="18" charset="0"/>
                <a:cs typeface="Times New Roman" panose="02020603050405020304" pitchFamily="18" charset="0"/>
              </a:rPr>
              <a:t> tin </a:t>
            </a:r>
            <a:r>
              <a:rPr lang="en-US" sz="6600" dirty="0" err="1" smtClean="0">
                <a:solidFill>
                  <a:schemeClr val="tx1"/>
                </a:solidFill>
                <a:latin typeface="Times New Roman" panose="02020603050405020304" pitchFamily="18" charset="0"/>
                <a:cs typeface="Times New Roman" panose="02020603050405020304" pitchFamily="18" charset="0"/>
              </a:rPr>
              <a:t>cá</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nhân</a:t>
            </a:r>
            <a:endParaRPr lang="en-US" sz="6600" dirty="0" smtClean="0">
              <a:solidFill>
                <a:schemeClr val="tx1"/>
              </a:solidFill>
              <a:latin typeface="Times New Roman" panose="02020603050405020304" pitchFamily="18" charset="0"/>
              <a:cs typeface="Times New Roman" panose="02020603050405020304" pitchFamily="18" charset="0"/>
            </a:endParaRPr>
          </a:p>
          <a:p>
            <a:pPr indent="360000" algn="just">
              <a:lnSpc>
                <a:spcPct val="150000"/>
              </a:lnSpc>
            </a:pPr>
            <a:r>
              <a:rPr lang="en-US" sz="5400" dirty="0" err="1" smtClean="0">
                <a:solidFill>
                  <a:schemeClr val="tx1"/>
                </a:solidFill>
                <a:latin typeface="Times New Roman" panose="02020603050405020304" pitchFamily="18" charset="0"/>
                <a:cs typeface="Times New Roman" panose="02020603050405020304" pitchFamily="18" charset="0"/>
              </a:rPr>
              <a:t>Họ</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và</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tên</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endParaRPr lang="en-US" sz="60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4324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19200" y="419100"/>
            <a:ext cx="15468600" cy="91440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360000" algn="ctr">
              <a:lnSpc>
                <a:spcPct val="114000"/>
              </a:lnSpc>
            </a:pPr>
            <a:r>
              <a:rPr lang="en-US" sz="6600" dirty="0" err="1" smtClean="0">
                <a:solidFill>
                  <a:schemeClr val="tx1"/>
                </a:solidFill>
                <a:latin typeface="Times New Roman" panose="02020603050405020304" pitchFamily="18" charset="0"/>
                <a:cs typeface="Times New Roman" panose="02020603050405020304" pitchFamily="18" charset="0"/>
              </a:rPr>
              <a:t>Thẻ</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thông</a:t>
            </a:r>
            <a:r>
              <a:rPr lang="en-US" sz="6600" dirty="0" smtClean="0">
                <a:solidFill>
                  <a:schemeClr val="tx1"/>
                </a:solidFill>
                <a:latin typeface="Times New Roman" panose="02020603050405020304" pitchFamily="18" charset="0"/>
                <a:cs typeface="Times New Roman" panose="02020603050405020304" pitchFamily="18" charset="0"/>
              </a:rPr>
              <a:t> tin </a:t>
            </a:r>
            <a:r>
              <a:rPr lang="en-US" sz="6600" dirty="0" err="1" smtClean="0">
                <a:solidFill>
                  <a:schemeClr val="tx1"/>
                </a:solidFill>
                <a:latin typeface="Times New Roman" panose="02020603050405020304" pitchFamily="18" charset="0"/>
                <a:cs typeface="Times New Roman" panose="02020603050405020304" pitchFamily="18" charset="0"/>
              </a:rPr>
              <a:t>cá</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nhân</a:t>
            </a:r>
            <a:endParaRPr lang="en-US" sz="6600" dirty="0" smtClean="0">
              <a:solidFill>
                <a:schemeClr val="tx1"/>
              </a:solidFill>
              <a:latin typeface="Times New Roman" panose="02020603050405020304" pitchFamily="18" charset="0"/>
              <a:cs typeface="Times New Roman" panose="02020603050405020304" pitchFamily="18" charset="0"/>
            </a:endParaRPr>
          </a:p>
          <a:p>
            <a:pPr indent="360000" algn="just">
              <a:lnSpc>
                <a:spcPct val="150000"/>
              </a:lnSpc>
            </a:pPr>
            <a:r>
              <a:rPr lang="en-US" sz="5400" dirty="0" err="1" smtClean="0">
                <a:solidFill>
                  <a:schemeClr val="tx1"/>
                </a:solidFill>
                <a:latin typeface="Times New Roman" panose="02020603050405020304" pitchFamily="18" charset="0"/>
                <a:cs typeface="Times New Roman" panose="02020603050405020304" pitchFamily="18" charset="0"/>
              </a:rPr>
              <a:t>Họ</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và</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tên</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err="1" smtClean="0">
                <a:solidFill>
                  <a:schemeClr val="tx1"/>
                </a:solidFill>
                <a:latin typeface="Times New Roman" panose="02020603050405020304" pitchFamily="18" charset="0"/>
                <a:cs typeface="Times New Roman" panose="02020603050405020304" pitchFamily="18" charset="0"/>
              </a:rPr>
              <a:t>Tên</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ba</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smtClean="0">
                <a:solidFill>
                  <a:schemeClr val="tx1"/>
                </a:solidFill>
                <a:latin typeface="Times New Roman" panose="02020603050405020304" pitchFamily="18" charset="0"/>
                <a:cs typeface="Times New Roman" panose="02020603050405020304" pitchFamily="18" charset="0"/>
              </a:rPr>
              <a:t>SĐT</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 …………………………………………………</a:t>
            </a:r>
          </a:p>
          <a:p>
            <a:endParaRPr lang="en-US" sz="5400" dirty="0" smtClean="0">
              <a:solidFill>
                <a:schemeClr val="tx1"/>
              </a:solidFill>
              <a:latin typeface="Times New Roman" panose="02020603050405020304" pitchFamily="18" charset="0"/>
              <a:cs typeface="Times New Roman" panose="02020603050405020304" pitchFamily="18" charset="0"/>
            </a:endParaRPr>
          </a:p>
          <a:p>
            <a:endParaRPr lang="en-US" sz="5400" dirty="0">
              <a:solidFill>
                <a:schemeClr val="tx1"/>
              </a:solidFill>
              <a:latin typeface="Times New Roman" panose="02020603050405020304" pitchFamily="18" charset="0"/>
              <a:cs typeface="Times New Roman" panose="02020603050405020304" pitchFamily="18" charset="0"/>
            </a:endParaRPr>
          </a:p>
          <a:p>
            <a:endParaRPr lang="en-US" sz="5400" dirty="0" smtClean="0">
              <a:solidFill>
                <a:schemeClr val="tx1"/>
              </a:solidFill>
              <a:latin typeface="Times New Roman" panose="02020603050405020304" pitchFamily="18" charset="0"/>
              <a:cs typeface="Times New Roman" panose="02020603050405020304" pitchFamily="18" charset="0"/>
            </a:endParaRPr>
          </a:p>
          <a:p>
            <a:endParaRPr lang="en-US" sz="60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04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19200" y="419100"/>
            <a:ext cx="15468600" cy="91440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360000" algn="ctr">
              <a:lnSpc>
                <a:spcPct val="114000"/>
              </a:lnSpc>
            </a:pPr>
            <a:r>
              <a:rPr lang="en-US" sz="6600" dirty="0" err="1" smtClean="0">
                <a:solidFill>
                  <a:schemeClr val="tx1"/>
                </a:solidFill>
                <a:latin typeface="Times New Roman" panose="02020603050405020304" pitchFamily="18" charset="0"/>
                <a:cs typeface="Times New Roman" panose="02020603050405020304" pitchFamily="18" charset="0"/>
              </a:rPr>
              <a:t>Thẻ</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thông</a:t>
            </a:r>
            <a:r>
              <a:rPr lang="en-US" sz="6600" dirty="0" smtClean="0">
                <a:solidFill>
                  <a:schemeClr val="tx1"/>
                </a:solidFill>
                <a:latin typeface="Times New Roman" panose="02020603050405020304" pitchFamily="18" charset="0"/>
                <a:cs typeface="Times New Roman" panose="02020603050405020304" pitchFamily="18" charset="0"/>
              </a:rPr>
              <a:t> tin </a:t>
            </a:r>
            <a:r>
              <a:rPr lang="en-US" sz="6600" dirty="0" err="1" smtClean="0">
                <a:solidFill>
                  <a:schemeClr val="tx1"/>
                </a:solidFill>
                <a:latin typeface="Times New Roman" panose="02020603050405020304" pitchFamily="18" charset="0"/>
                <a:cs typeface="Times New Roman" panose="02020603050405020304" pitchFamily="18" charset="0"/>
              </a:rPr>
              <a:t>cá</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nhân</a:t>
            </a:r>
            <a:endParaRPr lang="en-US" sz="6600" dirty="0" smtClean="0">
              <a:solidFill>
                <a:schemeClr val="tx1"/>
              </a:solidFill>
              <a:latin typeface="Times New Roman" panose="02020603050405020304" pitchFamily="18" charset="0"/>
              <a:cs typeface="Times New Roman" panose="02020603050405020304" pitchFamily="18" charset="0"/>
            </a:endParaRPr>
          </a:p>
          <a:p>
            <a:pPr indent="360000" algn="just">
              <a:lnSpc>
                <a:spcPct val="150000"/>
              </a:lnSpc>
            </a:pPr>
            <a:r>
              <a:rPr lang="en-US" sz="5400" dirty="0" err="1" smtClean="0">
                <a:solidFill>
                  <a:schemeClr val="tx1"/>
                </a:solidFill>
                <a:latin typeface="Times New Roman" panose="02020603050405020304" pitchFamily="18" charset="0"/>
                <a:cs typeface="Times New Roman" panose="02020603050405020304" pitchFamily="18" charset="0"/>
              </a:rPr>
              <a:t>Họ</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và</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tên</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err="1" smtClean="0">
                <a:solidFill>
                  <a:schemeClr val="tx1"/>
                </a:solidFill>
                <a:latin typeface="Times New Roman" panose="02020603050405020304" pitchFamily="18" charset="0"/>
                <a:cs typeface="Times New Roman" panose="02020603050405020304" pitchFamily="18" charset="0"/>
              </a:rPr>
              <a:t>Tên</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ba</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smtClean="0">
                <a:solidFill>
                  <a:schemeClr val="tx1"/>
                </a:solidFill>
                <a:latin typeface="Times New Roman" panose="02020603050405020304" pitchFamily="18" charset="0"/>
                <a:cs typeface="Times New Roman" panose="02020603050405020304" pitchFamily="18" charset="0"/>
              </a:rPr>
              <a:t>SĐT: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err="1">
                <a:solidFill>
                  <a:schemeClr val="tx1"/>
                </a:solidFill>
                <a:latin typeface="Times New Roman" panose="02020603050405020304" pitchFamily="18" charset="0"/>
                <a:cs typeface="Times New Roman" panose="02020603050405020304" pitchFamily="18" charset="0"/>
              </a:rPr>
              <a:t>Tên</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mẹ</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 ……………………………………………...</a:t>
            </a:r>
            <a:endParaRPr lang="en-US" sz="5400" dirty="0">
              <a:solidFill>
                <a:schemeClr val="tx1">
                  <a:lumMod val="50000"/>
                  <a:lumOff val="50000"/>
                </a:schemeClr>
              </a:solidFill>
              <a:latin typeface="Times New Roman" panose="02020603050405020304" pitchFamily="18" charset="0"/>
              <a:cs typeface="Times New Roman" panose="02020603050405020304" pitchFamily="18" charset="0"/>
            </a:endParaRPr>
          </a:p>
          <a:p>
            <a:pPr indent="360000" algn="just">
              <a:lnSpc>
                <a:spcPct val="150000"/>
              </a:lnSpc>
            </a:pPr>
            <a:r>
              <a:rPr lang="en-US" sz="5400" dirty="0" smtClean="0">
                <a:solidFill>
                  <a:schemeClr val="tx1"/>
                </a:solidFill>
                <a:latin typeface="Times New Roman" panose="02020603050405020304" pitchFamily="18" charset="0"/>
                <a:cs typeface="Times New Roman" panose="02020603050405020304" pitchFamily="18" charset="0"/>
              </a:rPr>
              <a:t>SĐT: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endParaRPr lang="en-US" sz="5400" dirty="0" smtClean="0">
              <a:solidFill>
                <a:schemeClr val="tx1"/>
              </a:solidFill>
              <a:latin typeface="Times New Roman" panose="02020603050405020304" pitchFamily="18" charset="0"/>
              <a:cs typeface="Times New Roman" panose="02020603050405020304" pitchFamily="18" charset="0"/>
            </a:endParaRPr>
          </a:p>
          <a:p>
            <a:endParaRPr lang="en-US" sz="5400" dirty="0">
              <a:solidFill>
                <a:schemeClr val="tx1"/>
              </a:solidFill>
              <a:latin typeface="Times New Roman" panose="02020603050405020304" pitchFamily="18" charset="0"/>
              <a:cs typeface="Times New Roman" panose="02020603050405020304" pitchFamily="18" charset="0"/>
            </a:endParaRPr>
          </a:p>
          <a:p>
            <a:endParaRPr lang="en-US" sz="5400" dirty="0" smtClean="0">
              <a:solidFill>
                <a:schemeClr val="tx1"/>
              </a:solidFill>
              <a:latin typeface="Times New Roman" panose="02020603050405020304" pitchFamily="18" charset="0"/>
              <a:cs typeface="Times New Roman" panose="02020603050405020304" pitchFamily="18" charset="0"/>
            </a:endParaRPr>
          </a:p>
          <a:p>
            <a:endParaRPr lang="en-US" sz="60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0038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19200" y="419100"/>
            <a:ext cx="15468600" cy="91440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360000" algn="ctr">
              <a:lnSpc>
                <a:spcPct val="114000"/>
              </a:lnSpc>
            </a:pPr>
            <a:r>
              <a:rPr lang="en-US" sz="6600" dirty="0" err="1" smtClean="0">
                <a:solidFill>
                  <a:schemeClr val="tx1"/>
                </a:solidFill>
                <a:latin typeface="Times New Roman" panose="02020603050405020304" pitchFamily="18" charset="0"/>
                <a:cs typeface="Times New Roman" panose="02020603050405020304" pitchFamily="18" charset="0"/>
              </a:rPr>
              <a:t>Thẻ</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thông</a:t>
            </a:r>
            <a:r>
              <a:rPr lang="en-US" sz="6600" dirty="0" smtClean="0">
                <a:solidFill>
                  <a:schemeClr val="tx1"/>
                </a:solidFill>
                <a:latin typeface="Times New Roman" panose="02020603050405020304" pitchFamily="18" charset="0"/>
                <a:cs typeface="Times New Roman" panose="02020603050405020304" pitchFamily="18" charset="0"/>
              </a:rPr>
              <a:t> tin </a:t>
            </a:r>
            <a:r>
              <a:rPr lang="en-US" sz="6600" dirty="0" err="1" smtClean="0">
                <a:solidFill>
                  <a:schemeClr val="tx1"/>
                </a:solidFill>
                <a:latin typeface="Times New Roman" panose="02020603050405020304" pitchFamily="18" charset="0"/>
                <a:cs typeface="Times New Roman" panose="02020603050405020304" pitchFamily="18" charset="0"/>
              </a:rPr>
              <a:t>cá</a:t>
            </a:r>
            <a:r>
              <a:rPr lang="en-US" sz="6600" dirty="0" smtClean="0">
                <a:solidFill>
                  <a:schemeClr val="tx1"/>
                </a:solidFill>
                <a:latin typeface="Times New Roman" panose="02020603050405020304" pitchFamily="18" charset="0"/>
                <a:cs typeface="Times New Roman" panose="02020603050405020304" pitchFamily="18" charset="0"/>
              </a:rPr>
              <a:t> </a:t>
            </a:r>
            <a:r>
              <a:rPr lang="en-US" sz="6600" dirty="0" err="1" smtClean="0">
                <a:solidFill>
                  <a:schemeClr val="tx1"/>
                </a:solidFill>
                <a:latin typeface="Times New Roman" panose="02020603050405020304" pitchFamily="18" charset="0"/>
                <a:cs typeface="Times New Roman" panose="02020603050405020304" pitchFamily="18" charset="0"/>
              </a:rPr>
              <a:t>nhân</a:t>
            </a:r>
            <a:endParaRPr lang="en-US" sz="6600" dirty="0" smtClean="0">
              <a:solidFill>
                <a:schemeClr val="tx1"/>
              </a:solidFill>
              <a:latin typeface="Times New Roman" panose="02020603050405020304" pitchFamily="18" charset="0"/>
              <a:cs typeface="Times New Roman" panose="02020603050405020304" pitchFamily="18" charset="0"/>
            </a:endParaRPr>
          </a:p>
          <a:p>
            <a:pPr indent="360000" algn="just">
              <a:lnSpc>
                <a:spcPct val="150000"/>
              </a:lnSpc>
            </a:pPr>
            <a:r>
              <a:rPr lang="en-US" sz="5400" dirty="0" err="1" smtClean="0">
                <a:solidFill>
                  <a:schemeClr val="tx1"/>
                </a:solidFill>
                <a:latin typeface="Times New Roman" panose="02020603050405020304" pitchFamily="18" charset="0"/>
                <a:cs typeface="Times New Roman" panose="02020603050405020304" pitchFamily="18" charset="0"/>
              </a:rPr>
              <a:t>Họ</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và</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tên</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err="1" smtClean="0">
                <a:solidFill>
                  <a:schemeClr val="tx1"/>
                </a:solidFill>
                <a:latin typeface="Times New Roman" panose="02020603050405020304" pitchFamily="18" charset="0"/>
                <a:cs typeface="Times New Roman" panose="02020603050405020304" pitchFamily="18" charset="0"/>
              </a:rPr>
              <a:t>Tên</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ba</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smtClean="0">
                <a:solidFill>
                  <a:schemeClr val="tx1"/>
                </a:solidFill>
                <a:latin typeface="Times New Roman" panose="02020603050405020304" pitchFamily="18" charset="0"/>
                <a:cs typeface="Times New Roman" panose="02020603050405020304" pitchFamily="18" charset="0"/>
              </a:rPr>
              <a:t>SĐT: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err="1">
                <a:solidFill>
                  <a:schemeClr val="tx1"/>
                </a:solidFill>
                <a:latin typeface="Times New Roman" panose="02020603050405020304" pitchFamily="18" charset="0"/>
                <a:cs typeface="Times New Roman" panose="02020603050405020304" pitchFamily="18" charset="0"/>
              </a:rPr>
              <a:t>Tên</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mẹ</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endParaRPr lang="en-US" sz="5400" dirty="0">
              <a:solidFill>
                <a:schemeClr val="tx1">
                  <a:lumMod val="50000"/>
                  <a:lumOff val="50000"/>
                </a:schemeClr>
              </a:solidFill>
              <a:latin typeface="Times New Roman" panose="02020603050405020304" pitchFamily="18" charset="0"/>
              <a:cs typeface="Times New Roman" panose="02020603050405020304" pitchFamily="18" charset="0"/>
            </a:endParaRPr>
          </a:p>
          <a:p>
            <a:pPr indent="360000" algn="just">
              <a:lnSpc>
                <a:spcPct val="150000"/>
              </a:lnSpc>
            </a:pPr>
            <a:r>
              <a:rPr lang="en-US" sz="5400" dirty="0" smtClean="0">
                <a:solidFill>
                  <a:schemeClr val="tx1"/>
                </a:solidFill>
                <a:latin typeface="Times New Roman" panose="02020603050405020304" pitchFamily="18" charset="0"/>
                <a:cs typeface="Times New Roman" panose="02020603050405020304" pitchFamily="18" charset="0"/>
              </a:rPr>
              <a:t>SĐT: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pPr indent="360000" algn="just">
              <a:lnSpc>
                <a:spcPct val="150000"/>
              </a:lnSpc>
            </a:pPr>
            <a:r>
              <a:rPr lang="en-US" sz="5400" dirty="0" err="1" smtClean="0">
                <a:solidFill>
                  <a:schemeClr val="tx1"/>
                </a:solidFill>
                <a:latin typeface="Times New Roman" panose="02020603050405020304" pitchFamily="18" charset="0"/>
                <a:cs typeface="Times New Roman" panose="02020603050405020304" pitchFamily="18" charset="0"/>
              </a:rPr>
              <a:t>Địa</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chỉ</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err="1" smtClean="0">
                <a:solidFill>
                  <a:schemeClr val="tx1"/>
                </a:solidFill>
                <a:latin typeface="Times New Roman" panose="02020603050405020304" pitchFamily="18" charset="0"/>
                <a:cs typeface="Times New Roman" panose="02020603050405020304" pitchFamily="18" charset="0"/>
              </a:rPr>
              <a:t>nhà</a:t>
            </a:r>
            <a:r>
              <a:rPr lang="en-US" sz="5400" dirty="0" smtClean="0">
                <a:solidFill>
                  <a:schemeClr val="tx1"/>
                </a:solidFill>
                <a:latin typeface="Times New Roman" panose="02020603050405020304" pitchFamily="18" charset="0"/>
                <a:cs typeface="Times New Roman" panose="02020603050405020304" pitchFamily="18" charset="0"/>
              </a:rPr>
              <a:t>: </a:t>
            </a:r>
            <a:r>
              <a:rPr lang="en-US" sz="5400" dirty="0" smtClean="0">
                <a:solidFill>
                  <a:schemeClr val="tx1">
                    <a:lumMod val="50000"/>
                    <a:lumOff val="50000"/>
                  </a:schemeClr>
                </a:solidFill>
                <a:latin typeface="Times New Roman" panose="02020603050405020304" pitchFamily="18" charset="0"/>
                <a:cs typeface="Times New Roman" panose="02020603050405020304" pitchFamily="18" charset="0"/>
              </a:rPr>
              <a:t>…………………………………………</a:t>
            </a:r>
          </a:p>
          <a:p>
            <a:endParaRPr lang="en-US" sz="5400" dirty="0" smtClean="0">
              <a:solidFill>
                <a:schemeClr val="tx1"/>
              </a:solidFill>
              <a:latin typeface="Times New Roman" panose="02020603050405020304" pitchFamily="18" charset="0"/>
              <a:cs typeface="Times New Roman" panose="02020603050405020304" pitchFamily="18" charset="0"/>
            </a:endParaRPr>
          </a:p>
          <a:p>
            <a:endParaRPr lang="en-US" sz="5400" dirty="0">
              <a:solidFill>
                <a:schemeClr val="tx1"/>
              </a:solidFill>
              <a:latin typeface="Times New Roman" panose="02020603050405020304" pitchFamily="18" charset="0"/>
              <a:cs typeface="Times New Roman" panose="02020603050405020304" pitchFamily="18" charset="0"/>
            </a:endParaRPr>
          </a:p>
          <a:p>
            <a:endParaRPr lang="en-US" sz="5400" dirty="0" smtClean="0">
              <a:solidFill>
                <a:schemeClr val="tx1"/>
              </a:solidFill>
              <a:latin typeface="Times New Roman" panose="02020603050405020304" pitchFamily="18" charset="0"/>
              <a:cs typeface="Times New Roman" panose="02020603050405020304" pitchFamily="18" charset="0"/>
            </a:endParaRPr>
          </a:p>
          <a:p>
            <a:endParaRPr lang="en-US" sz="60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0352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124200" y="2019300"/>
            <a:ext cx="12877800" cy="7010400"/>
          </a:xfrm>
          <a:prstGeom prst="roundRect">
            <a:avLst/>
          </a:prstGeom>
          <a:solidFill>
            <a:srgbClr val="FDFAC3"/>
          </a:solidFill>
          <a:ln w="76200">
            <a:solidFill>
              <a:srgbClr val="F0A81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80000"/>
            <a:r>
              <a:rPr lang="en-US" sz="8800" dirty="0" smtClean="0">
                <a:solidFill>
                  <a:schemeClr val="tx1"/>
                </a:solidFill>
                <a:latin typeface="Times New Roman" panose="02020603050405020304" pitchFamily="18" charset="0"/>
                <a:cs typeface="Times New Roman" panose="02020603050405020304" pitchFamily="18" charset="0"/>
              </a:rPr>
              <a:t>Ở </a:t>
            </a:r>
            <a:r>
              <a:rPr lang="en-US" sz="8800" dirty="0" err="1" smtClean="0">
                <a:solidFill>
                  <a:schemeClr val="tx1"/>
                </a:solidFill>
                <a:latin typeface="Times New Roman" panose="02020603050405020304" pitchFamily="18" charset="0"/>
                <a:cs typeface="Times New Roman" panose="02020603050405020304" pitchFamily="18" charset="0"/>
              </a:rPr>
              <a:t>trường</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nếu</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gặp</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khó</a:t>
            </a:r>
            <a:endParaRPr lang="en-US" sz="8800" dirty="0" smtClean="0">
              <a:solidFill>
                <a:schemeClr val="tx1"/>
              </a:solidFill>
              <a:latin typeface="Times New Roman" panose="02020603050405020304" pitchFamily="18" charset="0"/>
              <a:cs typeface="Times New Roman" panose="02020603050405020304" pitchFamily="18" charset="0"/>
            </a:endParaRPr>
          </a:p>
          <a:p>
            <a:pPr indent="1080000"/>
            <a:r>
              <a:rPr lang="en-US" sz="8800" dirty="0" err="1" smtClean="0">
                <a:solidFill>
                  <a:schemeClr val="tx1"/>
                </a:solidFill>
                <a:latin typeface="Times New Roman" panose="02020603050405020304" pitchFamily="18" charset="0"/>
                <a:cs typeface="Times New Roman" panose="02020603050405020304" pitchFamily="18" charset="0"/>
              </a:rPr>
              <a:t>Tìm</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bạn</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bè</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thầy</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cô</a:t>
            </a:r>
            <a:endParaRPr lang="en-US" sz="8800" dirty="0" smtClean="0">
              <a:solidFill>
                <a:schemeClr val="tx1"/>
              </a:solidFill>
              <a:latin typeface="Times New Roman" panose="02020603050405020304" pitchFamily="18" charset="0"/>
              <a:cs typeface="Times New Roman" panose="02020603050405020304" pitchFamily="18" charset="0"/>
            </a:endParaRPr>
          </a:p>
          <a:p>
            <a:pPr indent="1080000"/>
            <a:r>
              <a:rPr lang="en-US" sz="8800" dirty="0" smtClean="0">
                <a:solidFill>
                  <a:schemeClr val="tx1"/>
                </a:solidFill>
                <a:latin typeface="Times New Roman" panose="02020603050405020304" pitchFamily="18" charset="0"/>
                <a:cs typeface="Times New Roman" panose="02020603050405020304" pitchFamily="18" charset="0"/>
              </a:rPr>
              <a:t>Tin </a:t>
            </a:r>
            <a:r>
              <a:rPr lang="en-US" sz="8800" dirty="0" err="1" smtClean="0">
                <a:solidFill>
                  <a:schemeClr val="tx1"/>
                </a:solidFill>
                <a:latin typeface="Times New Roman" panose="02020603050405020304" pitchFamily="18" charset="0"/>
                <a:cs typeface="Times New Roman" panose="02020603050405020304" pitchFamily="18" charset="0"/>
              </a:rPr>
              <a:t>cậy</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và</a:t>
            </a:r>
            <a:r>
              <a:rPr lang="en-US" sz="8800" dirty="0" smtClean="0">
                <a:solidFill>
                  <a:schemeClr val="tx1"/>
                </a:solidFill>
                <a:latin typeface="Times New Roman" panose="02020603050405020304" pitchFamily="18" charset="0"/>
                <a:cs typeface="Times New Roman" panose="02020603050405020304" pitchFamily="18" charset="0"/>
              </a:rPr>
              <a:t> chia </a:t>
            </a:r>
            <a:r>
              <a:rPr lang="en-US" sz="8800" dirty="0" err="1" smtClean="0">
                <a:solidFill>
                  <a:schemeClr val="tx1"/>
                </a:solidFill>
                <a:latin typeface="Times New Roman" panose="02020603050405020304" pitchFamily="18" charset="0"/>
                <a:cs typeface="Times New Roman" panose="02020603050405020304" pitchFamily="18" charset="0"/>
              </a:rPr>
              <a:t>sẻ</a:t>
            </a:r>
            <a:endParaRPr lang="en-US" sz="8800" dirty="0" smtClean="0">
              <a:solidFill>
                <a:schemeClr val="tx1"/>
              </a:solidFill>
              <a:latin typeface="Times New Roman" panose="02020603050405020304" pitchFamily="18" charset="0"/>
              <a:cs typeface="Times New Roman" panose="02020603050405020304" pitchFamily="18" charset="0"/>
            </a:endParaRPr>
          </a:p>
          <a:p>
            <a:pPr indent="1080000"/>
            <a:r>
              <a:rPr lang="en-US" sz="8800" dirty="0" err="1" smtClean="0">
                <a:solidFill>
                  <a:schemeClr val="tx1"/>
                </a:solidFill>
                <a:latin typeface="Times New Roman" panose="02020603050405020304" pitchFamily="18" charset="0"/>
                <a:cs typeface="Times New Roman" panose="02020603050405020304" pitchFamily="18" charset="0"/>
              </a:rPr>
              <a:t>Khó</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khăn</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nào</a:t>
            </a:r>
            <a:r>
              <a:rPr lang="en-US" sz="8800" dirty="0" smtClean="0">
                <a:solidFill>
                  <a:schemeClr val="tx1"/>
                </a:solidFill>
                <a:latin typeface="Times New Roman" panose="02020603050405020304" pitchFamily="18" charset="0"/>
                <a:cs typeface="Times New Roman" panose="02020603050405020304" pitchFamily="18" charset="0"/>
              </a:rPr>
              <a:t> </a:t>
            </a:r>
            <a:r>
              <a:rPr lang="en-US" sz="8800" dirty="0" err="1" smtClean="0">
                <a:solidFill>
                  <a:schemeClr val="tx1"/>
                </a:solidFill>
                <a:latin typeface="Times New Roman" panose="02020603050405020304" pitchFamily="18" charset="0"/>
                <a:cs typeface="Times New Roman" panose="02020603050405020304" pitchFamily="18" charset="0"/>
              </a:rPr>
              <a:t>cũng</a:t>
            </a:r>
            <a:r>
              <a:rPr lang="en-US" sz="8800" dirty="0" smtClean="0">
                <a:solidFill>
                  <a:schemeClr val="tx1"/>
                </a:solidFill>
                <a:latin typeface="Times New Roman" panose="02020603050405020304" pitchFamily="18" charset="0"/>
                <a:cs typeface="Times New Roman" panose="02020603050405020304" pitchFamily="18" charset="0"/>
              </a:rPr>
              <a:t> qua</a:t>
            </a:r>
            <a:endParaRPr lang="en-US" sz="88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6667" r="28030"/>
          <a:stretch/>
        </p:blipFill>
        <p:spPr>
          <a:xfrm>
            <a:off x="304800" y="38100"/>
            <a:ext cx="4485666" cy="4562475"/>
          </a:xfrm>
          <a:prstGeom prst="rect">
            <a:avLst/>
          </a:prstGeom>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3991666"/>
            <a:ext cx="14884203" cy="2215991"/>
          </a:xfrm>
          <a:prstGeom prst="rect">
            <a:avLst/>
          </a:prstGeom>
          <a:noFill/>
        </p:spPr>
        <p:txBody>
          <a:bodyPr wrap="none" rtlCol="0">
            <a:spAutoFit/>
          </a:bodyPr>
          <a:lstStyle/>
          <a:p>
            <a:r>
              <a:rPr lang="en-US" sz="13800" dirty="0" err="1" smtClean="0">
                <a:latin typeface="HP001 5 hàng" panose="020B0603050302020204" pitchFamily="34" charset="0"/>
                <a:cs typeface="Times New Roman" panose="02020603050405020304" pitchFamily="18" charset="0"/>
              </a:rPr>
              <a:t>Củng</a:t>
            </a:r>
            <a:r>
              <a:rPr lang="en-US" sz="13800" dirty="0" smtClean="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cố</a:t>
            </a:r>
            <a:r>
              <a:rPr lang="en-US" sz="13800" dirty="0" smtClean="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và</a:t>
            </a:r>
            <a:r>
              <a:rPr lang="en-US" sz="13800" dirty="0" smtClean="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dặn</a:t>
            </a:r>
            <a:r>
              <a:rPr lang="en-US" sz="13800" dirty="0" smtClean="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dò</a:t>
            </a:r>
            <a:endParaRPr lang="en-US" sz="13800" dirty="0">
              <a:latin typeface="HP001 5 hàng" panose="020B0603050302020204" pitchFamily="34" charset="0"/>
              <a:cs typeface="Times New Roman" panose="02020603050405020304" pitchFamily="18" charset="0"/>
            </a:endParaRPr>
          </a:p>
        </p:txBody>
      </p:sp>
      <p:sp>
        <p:nvSpPr>
          <p:cNvPr id="3" name="Oval 2"/>
          <p:cNvSpPr/>
          <p:nvPr/>
        </p:nvSpPr>
        <p:spPr>
          <a:xfrm rot="1388314">
            <a:off x="15668294" y="-322874"/>
            <a:ext cx="7696200" cy="6858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2905052">
            <a:off x="9893528" y="-3504081"/>
            <a:ext cx="8169951" cy="649228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777424">
            <a:off x="837821" y="7775563"/>
            <a:ext cx="7696200" cy="6858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093781">
            <a:off x="-4683634" y="6048454"/>
            <a:ext cx="8169951" cy="5715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20314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3619500"/>
            <a:ext cx="16081873" cy="2554545"/>
          </a:xfrm>
          <a:prstGeom prst="rect">
            <a:avLst/>
          </a:prstGeom>
          <a:noFill/>
        </p:spPr>
        <p:txBody>
          <a:bodyPr wrap="square" rtlCol="0">
            <a:spAutoFit/>
          </a:bodyPr>
          <a:lstStyle/>
          <a:p>
            <a:pPr algn="ctr"/>
            <a:r>
              <a:rPr lang="en-US" sz="8000" dirty="0" smtClean="0">
                <a:latin typeface="Times New Roman" panose="02020603050405020304" pitchFamily="18" charset="0"/>
                <a:cs typeface="Times New Roman" panose="02020603050405020304" pitchFamily="18" charset="0"/>
              </a:rPr>
              <a:t>1. </a:t>
            </a:r>
            <a:r>
              <a:rPr lang="en-US" sz="8000" dirty="0" err="1" smtClean="0">
                <a:latin typeface="Times New Roman" panose="02020603050405020304" pitchFamily="18" charset="0"/>
                <a:cs typeface="Times New Roman" panose="02020603050405020304" pitchFamily="18" charset="0"/>
              </a:rPr>
              <a:t>Em</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hãy</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nêu</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một</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số</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tình</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huống</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cần</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tìm</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kiếm</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sự</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hỗ</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trợ</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khi</a:t>
            </a:r>
            <a:r>
              <a:rPr lang="en-US" sz="8000" dirty="0" smtClean="0">
                <a:latin typeface="Times New Roman" panose="02020603050405020304" pitchFamily="18" charset="0"/>
                <a:cs typeface="Times New Roman" panose="02020603050405020304" pitchFamily="18" charset="0"/>
              </a:rPr>
              <a:t> ở </a:t>
            </a:r>
            <a:r>
              <a:rPr lang="en-US" sz="8000" dirty="0" err="1" smtClean="0">
                <a:latin typeface="Times New Roman" panose="02020603050405020304" pitchFamily="18" charset="0"/>
                <a:cs typeface="Times New Roman" panose="02020603050405020304" pitchFamily="18" charset="0"/>
              </a:rPr>
              <a:t>trường</a:t>
            </a:r>
            <a:r>
              <a:rPr lang="en-US" sz="8000" dirty="0" smtClean="0">
                <a:latin typeface="Times New Roman" panose="02020603050405020304" pitchFamily="18" charset="0"/>
                <a:cs typeface="Times New Roman" panose="02020603050405020304" pitchFamily="18" charset="0"/>
              </a:rPr>
              <a:t>?</a:t>
            </a:r>
            <a:endParaRPr lang="en-US" sz="8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0783532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3695700"/>
            <a:ext cx="15087600" cy="2554545"/>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2</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Em</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hãy</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kể</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một</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số</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cách</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tìm</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kiếm</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sự</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hỗ</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trợ</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khi</a:t>
            </a:r>
            <a:r>
              <a:rPr lang="en-US" sz="8000" dirty="0" smtClean="0">
                <a:latin typeface="Times New Roman" panose="02020603050405020304" pitchFamily="18" charset="0"/>
                <a:cs typeface="Times New Roman" panose="02020603050405020304" pitchFamily="18" charset="0"/>
              </a:rPr>
              <a:t> ở </a:t>
            </a:r>
            <a:r>
              <a:rPr lang="en-US" sz="8000" dirty="0" err="1" smtClean="0">
                <a:latin typeface="Times New Roman" panose="02020603050405020304" pitchFamily="18" charset="0"/>
                <a:cs typeface="Times New Roman" panose="02020603050405020304" pitchFamily="18" charset="0"/>
              </a:rPr>
              <a:t>trường</a:t>
            </a:r>
            <a:r>
              <a:rPr lang="en-US" sz="8000" dirty="0" smtClean="0">
                <a:latin typeface="Times New Roman" panose="02020603050405020304" pitchFamily="18" charset="0"/>
                <a:cs typeface="Times New Roman" panose="02020603050405020304" pitchFamily="18" charset="0"/>
              </a:rPr>
              <a:t>?</a:t>
            </a:r>
            <a:endParaRPr lang="en-US" sz="8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43897855"/>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3484953"/>
            <a:ext cx="11004231" cy="830997"/>
          </a:xfrm>
          <a:prstGeom prst="rect">
            <a:avLst/>
          </a:prstGeom>
          <a:noFill/>
        </p:spPr>
        <p:txBody>
          <a:bodyPr wrap="none" rtlCol="0">
            <a:spAutoFit/>
          </a:bodyPr>
          <a:lstStyle/>
          <a:p>
            <a:r>
              <a:rPr lang="en-US" sz="4800" dirty="0" err="1" smtClean="0">
                <a:latin typeface="HP001 5 hàng" panose="020B0603050302020204" pitchFamily="34" charset="0"/>
                <a:ea typeface="Tahoma" panose="020B0604030504040204" pitchFamily="34" charset="0"/>
                <a:cs typeface="Times New Roman" panose="02020603050405020304" pitchFamily="18" charset="0"/>
              </a:rPr>
              <a:t>Thứ</a:t>
            </a:r>
            <a:r>
              <a:rPr lang="en-US" sz="4800" dirty="0" smtClean="0">
                <a:latin typeface="HP001 5 hàng" panose="020B0603050302020204" pitchFamily="34" charset="0"/>
                <a:ea typeface="Tahoma" panose="020B0604030504040204" pitchFamily="34" charset="0"/>
                <a:cs typeface="Times New Roman" panose="02020603050405020304" pitchFamily="18" charset="0"/>
              </a:rPr>
              <a:t> </a:t>
            </a:r>
            <a:r>
              <a:rPr lang="en-US" sz="4800" dirty="0" err="1" smtClean="0">
                <a:latin typeface="HP001 5 hàng" panose="020B0603050302020204" pitchFamily="34" charset="0"/>
                <a:ea typeface="Tahoma" panose="020B0604030504040204" pitchFamily="34" charset="0"/>
                <a:cs typeface="Times New Roman" panose="02020603050405020304" pitchFamily="18" charset="0"/>
              </a:rPr>
              <a:t>hai</a:t>
            </a:r>
            <a:r>
              <a:rPr lang="en-US" sz="4800" dirty="0" smtClean="0">
                <a:latin typeface="HP001 5 hàng" panose="020B0603050302020204" pitchFamily="34" charset="0"/>
                <a:ea typeface="Tahoma" panose="020B0604030504040204" pitchFamily="34" charset="0"/>
                <a:cs typeface="Times New Roman" panose="02020603050405020304" pitchFamily="18" charset="0"/>
              </a:rPr>
              <a:t>, </a:t>
            </a:r>
            <a:r>
              <a:rPr lang="en-US" sz="4800" dirty="0" err="1" smtClean="0">
                <a:latin typeface="HP001 5 hàng" panose="020B0603050302020204" pitchFamily="34" charset="0"/>
                <a:ea typeface="Tahoma" panose="020B0604030504040204" pitchFamily="34" charset="0"/>
                <a:cs typeface="Times New Roman" panose="02020603050405020304" pitchFamily="18" charset="0"/>
              </a:rPr>
              <a:t>ngày</a:t>
            </a:r>
            <a:r>
              <a:rPr lang="en-US" sz="4800" dirty="0" smtClean="0">
                <a:latin typeface="HP001 5 hàng" panose="020B0603050302020204" pitchFamily="34" charset="0"/>
                <a:ea typeface="Tahoma" panose="020B0604030504040204" pitchFamily="34" charset="0"/>
                <a:cs typeface="Times New Roman" panose="02020603050405020304" pitchFamily="18" charset="0"/>
              </a:rPr>
              <a:t> 11 </a:t>
            </a:r>
            <a:r>
              <a:rPr lang="en-US" sz="4800" dirty="0" err="1" smtClean="0">
                <a:latin typeface="HP001 5 hàng" panose="020B0603050302020204" pitchFamily="34" charset="0"/>
                <a:ea typeface="Tahoma" panose="020B0604030504040204" pitchFamily="34" charset="0"/>
                <a:cs typeface="Times New Roman" panose="02020603050405020304" pitchFamily="18" charset="0"/>
              </a:rPr>
              <a:t>tháng</a:t>
            </a:r>
            <a:r>
              <a:rPr lang="en-US" sz="4800" dirty="0" smtClean="0">
                <a:latin typeface="HP001 5 hàng" panose="020B0603050302020204" pitchFamily="34" charset="0"/>
                <a:ea typeface="Tahoma" panose="020B0604030504040204" pitchFamily="34" charset="0"/>
                <a:cs typeface="Times New Roman" panose="02020603050405020304" pitchFamily="18" charset="0"/>
              </a:rPr>
              <a:t> 03 </a:t>
            </a:r>
            <a:r>
              <a:rPr lang="en-US" sz="4800" dirty="0" err="1" smtClean="0">
                <a:latin typeface="HP001 5 hàng" panose="020B0603050302020204" pitchFamily="34" charset="0"/>
                <a:ea typeface="Tahoma" panose="020B0604030504040204" pitchFamily="34" charset="0"/>
                <a:cs typeface="Times New Roman" panose="02020603050405020304" pitchFamily="18" charset="0"/>
              </a:rPr>
              <a:t>năm</a:t>
            </a:r>
            <a:r>
              <a:rPr lang="en-US" sz="4800" dirty="0" smtClean="0">
                <a:latin typeface="HP001 5 hàng" panose="020B0603050302020204" pitchFamily="34" charset="0"/>
                <a:ea typeface="Tahoma" panose="020B0604030504040204" pitchFamily="34" charset="0"/>
                <a:cs typeface="Times New Roman" panose="02020603050405020304" pitchFamily="18" charset="0"/>
              </a:rPr>
              <a:t> 2024</a:t>
            </a:r>
            <a:endParaRPr lang="en-US" sz="4800" dirty="0">
              <a:latin typeface="HP001 5 hàng" panose="020B0603050302020204" pitchFamily="34" charset="0"/>
              <a:ea typeface="Tahoma" panose="020B0604030504040204" pitchFamily="34" charset="0"/>
              <a:cs typeface="Times New Roman" panose="02020603050405020304" pitchFamily="18" charset="0"/>
            </a:endParaRPr>
          </a:p>
        </p:txBody>
      </p:sp>
      <p:sp>
        <p:nvSpPr>
          <p:cNvPr id="3" name="TextBox 2"/>
          <p:cNvSpPr txBox="1"/>
          <p:nvPr/>
        </p:nvSpPr>
        <p:spPr>
          <a:xfrm>
            <a:off x="7086600" y="4723024"/>
            <a:ext cx="3374642" cy="1200329"/>
          </a:xfrm>
          <a:prstGeom prst="rect">
            <a:avLst/>
          </a:prstGeom>
          <a:noFill/>
        </p:spPr>
        <p:txBody>
          <a:bodyPr wrap="none" rtlCol="0">
            <a:spAutoFit/>
          </a:bodyPr>
          <a:lstStyle/>
          <a:p>
            <a:pPr algn="ct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Đạo</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a:t>
            </a: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đức</a:t>
            </a:r>
            <a:endParaRPr lang="en-US" sz="7200" b="1" dirty="0">
              <a:latin typeface="HP001 5 hàng" panose="020B0603050302020204" pitchFamily="34" charset="0"/>
              <a:ea typeface="Tahoma" panose="020B0604030504040204" pitchFamily="34" charset="0"/>
              <a:cs typeface="Times New Roman" panose="02020603050405020304" pitchFamily="18" charset="0"/>
            </a:endParaRPr>
          </a:p>
        </p:txBody>
      </p:sp>
      <p:sp>
        <p:nvSpPr>
          <p:cNvPr id="4" name="TextBox 3"/>
          <p:cNvSpPr txBox="1"/>
          <p:nvPr/>
        </p:nvSpPr>
        <p:spPr>
          <a:xfrm>
            <a:off x="821649" y="6151953"/>
            <a:ext cx="16980931" cy="1200329"/>
          </a:xfrm>
          <a:prstGeom prst="rect">
            <a:avLst/>
          </a:prstGeom>
          <a:noFill/>
        </p:spPr>
        <p:txBody>
          <a:bodyPr wrap="none" rtlCol="0">
            <a:spAutoFit/>
          </a:bodyPr>
          <a:lstStyle/>
          <a:p>
            <a:pPr algn="ct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Tìm</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a:t>
            </a: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kiếm</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a:t>
            </a: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sự</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a:t>
            </a: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hỗ</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a:t>
            </a: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trợ</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a:t>
            </a: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khi</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ở </a:t>
            </a: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trường</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a:t>
            </a:r>
            <a:r>
              <a:rPr lang="en-US" sz="7200" b="1" dirty="0" err="1" smtClean="0">
                <a:latin typeface="HP001 5 hàng" panose="020B0603050302020204" pitchFamily="34" charset="0"/>
                <a:ea typeface="Tahoma" panose="020B0604030504040204" pitchFamily="34" charset="0"/>
                <a:cs typeface="Times New Roman" panose="02020603050405020304" pitchFamily="18" charset="0"/>
              </a:rPr>
              <a:t>Tiết</a:t>
            </a:r>
            <a:r>
              <a:rPr lang="en-US" sz="7200" b="1" dirty="0" smtClean="0">
                <a:latin typeface="HP001 5 hàng" panose="020B0603050302020204" pitchFamily="34" charset="0"/>
                <a:ea typeface="Tahoma" panose="020B0604030504040204" pitchFamily="34" charset="0"/>
                <a:cs typeface="Times New Roman" panose="02020603050405020304" pitchFamily="18" charset="0"/>
              </a:rPr>
              <a:t> 2)</a:t>
            </a:r>
            <a:endParaRPr lang="en-US" sz="7200" b="1" dirty="0">
              <a:latin typeface="HP001 5 hàng" panose="020B0603050302020204" pitchFamily="34" charset="0"/>
              <a:ea typeface="Tahoma" panose="020B0604030504040204" pitchFamily="34" charset="0"/>
              <a:cs typeface="Times New Roman" panose="02020603050405020304" pitchFamily="18" charset="0"/>
            </a:endParaRPr>
          </a:p>
        </p:txBody>
      </p:sp>
      <p:sp>
        <p:nvSpPr>
          <p:cNvPr id="5" name="Oval 4"/>
          <p:cNvSpPr/>
          <p:nvPr/>
        </p:nvSpPr>
        <p:spPr>
          <a:xfrm rot="777424">
            <a:off x="-6110926" y="-753355"/>
            <a:ext cx="7696200" cy="685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19200" y="-3619500"/>
            <a:ext cx="8169951" cy="5715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7157443">
            <a:off x="11757174" y="8710552"/>
            <a:ext cx="7696200" cy="685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7347291">
            <a:off x="16393545" y="5569749"/>
            <a:ext cx="8169951" cy="5715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777424">
            <a:off x="-6034725" y="-786583"/>
            <a:ext cx="7696200" cy="6858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1658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85922" y="3862563"/>
            <a:ext cx="8223726" cy="2215991"/>
          </a:xfrm>
          <a:prstGeom prst="rect">
            <a:avLst/>
          </a:prstGeom>
          <a:noFill/>
        </p:spPr>
        <p:txBody>
          <a:bodyPr wrap="none" rtlCol="0">
            <a:spAutoFit/>
          </a:bodyPr>
          <a:lstStyle/>
          <a:p>
            <a:r>
              <a:rPr lang="en-US" sz="13800" dirty="0" err="1" smtClean="0">
                <a:latin typeface="HP001 5 hàng" panose="020B0603050302020204" pitchFamily="34" charset="0"/>
                <a:cs typeface="Times New Roman" panose="02020603050405020304" pitchFamily="18" charset="0"/>
              </a:rPr>
              <a:t>Luyện</a:t>
            </a:r>
            <a:r>
              <a:rPr lang="en-US" sz="13800" dirty="0" smtClean="0">
                <a:latin typeface="HP001 5 hàng" panose="020B0603050302020204" pitchFamily="34" charset="0"/>
                <a:cs typeface="Times New Roman" panose="02020603050405020304" pitchFamily="18" charset="0"/>
              </a:rPr>
              <a:t> </a:t>
            </a:r>
            <a:r>
              <a:rPr lang="en-US" sz="13800" dirty="0" err="1" smtClean="0">
                <a:latin typeface="HP001 5 hàng" panose="020B0603050302020204" pitchFamily="34" charset="0"/>
                <a:cs typeface="Times New Roman" panose="02020603050405020304" pitchFamily="18" charset="0"/>
              </a:rPr>
              <a:t>tập</a:t>
            </a:r>
            <a:endParaRPr lang="en-US" sz="13800" dirty="0">
              <a:latin typeface="HP001 5 hàng" panose="020B0603050302020204" pitchFamily="34" charset="0"/>
              <a:cs typeface="Times New Roman" panose="02020603050405020304" pitchFamily="18" charset="0"/>
            </a:endParaRPr>
          </a:p>
        </p:txBody>
      </p:sp>
      <p:sp>
        <p:nvSpPr>
          <p:cNvPr id="4" name="Oval 3"/>
          <p:cNvSpPr/>
          <p:nvPr/>
        </p:nvSpPr>
        <p:spPr>
          <a:xfrm rot="1388314">
            <a:off x="15668294" y="-322874"/>
            <a:ext cx="7696200" cy="6858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905052">
            <a:off x="9893528" y="-3504081"/>
            <a:ext cx="8169951" cy="649228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777424">
            <a:off x="837821" y="7775563"/>
            <a:ext cx="7696200" cy="6858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093781">
            <a:off x="-4683634" y="6048454"/>
            <a:ext cx="8169951" cy="5715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6698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1752600" y="647700"/>
            <a:ext cx="15011400" cy="2133600"/>
          </a:xfrm>
          <a:prstGeom prst="round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Times New Roman" panose="02020603050405020304" pitchFamily="18" charset="0"/>
                <a:cs typeface="Times New Roman" panose="02020603050405020304" pitchFamily="18" charset="0"/>
              </a:rPr>
              <a:t>1. </a:t>
            </a:r>
            <a:r>
              <a:rPr lang="en-US" sz="6600" dirty="0" err="1" smtClean="0">
                <a:latin typeface="Times New Roman" panose="02020603050405020304" pitchFamily="18" charset="0"/>
                <a:cs typeface="Times New Roman" panose="02020603050405020304" pitchFamily="18" charset="0"/>
              </a:rPr>
              <a:t>Em</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đồng</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tình</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hoặc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không</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đồng</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tình</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với</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việc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làm</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của</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bạn</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nào</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Vì</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sao</a:t>
            </a:r>
            <a:r>
              <a:rPr lang="en-US" sz="6600" dirty="0" smtClean="0">
                <a:latin typeface="Times New Roman" panose="02020603050405020304" pitchFamily="18" charset="0"/>
                <a:cs typeface="Times New Roman" panose="02020603050405020304" pitchFamily="18" charset="0"/>
              </a:rPr>
              <a:t>? </a:t>
            </a:r>
            <a:endParaRPr lang="en-US" sz="6600"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2667000" y="2933700"/>
            <a:ext cx="5257800" cy="6223521"/>
            <a:chOff x="2667000" y="2933700"/>
            <a:chExt cx="5257800" cy="6223521"/>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2727" t="4714" r="25000" b="2357"/>
            <a:stretch/>
          </p:blipFill>
          <p:spPr>
            <a:xfrm>
              <a:off x="2667000" y="2933700"/>
              <a:ext cx="5257800" cy="5257800"/>
            </a:xfrm>
            <a:prstGeom prst="rect">
              <a:avLst/>
            </a:prstGeom>
          </p:spPr>
        </p:pic>
        <p:sp>
          <p:nvSpPr>
            <p:cNvPr id="3" name="TextBox 2"/>
            <p:cNvSpPr txBox="1"/>
            <p:nvPr/>
          </p:nvSpPr>
          <p:spPr>
            <a:xfrm>
              <a:off x="3654264" y="8141558"/>
              <a:ext cx="3283271" cy="1015663"/>
            </a:xfrm>
            <a:prstGeom prst="rect">
              <a:avLst/>
            </a:prstGeom>
            <a:noFill/>
          </p:spPr>
          <p:txBody>
            <a:bodyPr wrap="none" rtlCol="0">
              <a:spAutoFit/>
            </a:bodyPr>
            <a:lstStyle/>
            <a:p>
              <a:r>
                <a:rPr lang="en-US" sz="6000" dirty="0" err="1" smtClean="0">
                  <a:latin typeface="Times New Roman" panose="02020603050405020304" pitchFamily="18" charset="0"/>
                  <a:cs typeface="Times New Roman" panose="02020603050405020304" pitchFamily="18" charset="0"/>
                </a:rPr>
                <a:t>Đồng</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tình</a:t>
              </a:r>
              <a:endParaRPr lang="en-US" sz="6000" dirty="0">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10178182" y="2933700"/>
            <a:ext cx="5399235" cy="6250603"/>
            <a:chOff x="10178182" y="2933700"/>
            <a:chExt cx="5399235" cy="6250603"/>
          </a:xfrm>
        </p:grpSpPr>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21970" t="2693" r="21970"/>
            <a:stretch/>
          </p:blipFill>
          <p:spPr>
            <a:xfrm>
              <a:off x="10210800" y="2933700"/>
              <a:ext cx="5334000" cy="5207858"/>
            </a:xfrm>
            <a:prstGeom prst="rect">
              <a:avLst/>
            </a:prstGeom>
          </p:spPr>
        </p:pic>
        <p:sp>
          <p:nvSpPr>
            <p:cNvPr id="5" name="TextBox 4"/>
            <p:cNvSpPr txBox="1"/>
            <p:nvPr/>
          </p:nvSpPr>
          <p:spPr>
            <a:xfrm>
              <a:off x="10178182" y="8168640"/>
              <a:ext cx="5399235" cy="1015663"/>
            </a:xfrm>
            <a:prstGeom prst="rect">
              <a:avLst/>
            </a:prstGeom>
            <a:noFill/>
          </p:spPr>
          <p:txBody>
            <a:bodyPr wrap="none" rtlCol="0">
              <a:spAutoFit/>
            </a:bodyPr>
            <a:lstStyle/>
            <a:p>
              <a:r>
                <a:rPr lang="en-US" sz="6000" dirty="0" err="1" smtClean="0">
                  <a:latin typeface="Times New Roman" panose="02020603050405020304" pitchFamily="18" charset="0"/>
                  <a:cs typeface="Times New Roman" panose="02020603050405020304" pitchFamily="18" charset="0"/>
                </a:rPr>
                <a:t>Không</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đồng</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tình</a:t>
              </a:r>
              <a:endParaRPr lang="en-US" sz="6000" dirty="0">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43244931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5-Point Star 9">
            <a:hlinkClick r:id="rId5" action="ppaction://hlinksldjump"/>
          </p:cNvPr>
          <p:cNvSpPr/>
          <p:nvPr/>
        </p:nvSpPr>
        <p:spPr>
          <a:xfrm>
            <a:off x="8938260" y="1706419"/>
            <a:ext cx="3992880" cy="3495347"/>
          </a:xfrm>
          <a:prstGeom prst="star5">
            <a:avLst>
              <a:gd name="adj" fmla="val 30676"/>
              <a:gd name="hf" fmla="val 105146"/>
              <a:gd name="vf" fmla="val 110557"/>
            </a:avLst>
          </a:prstGeom>
          <a:solidFill>
            <a:schemeClr val="accent5">
              <a:lumMod val="40000"/>
              <a:lumOff val="60000"/>
            </a:schemeClr>
          </a:solid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solidFill>
                  <a:schemeClr val="tx1"/>
                </a:solidFill>
                <a:latin typeface="Times New Roman" panose="02020603050405020304" pitchFamily="18" charset="0"/>
                <a:cs typeface="Times New Roman" panose="02020603050405020304" pitchFamily="18" charset="0"/>
              </a:rPr>
              <a:t>2</a:t>
            </a:r>
            <a:endParaRPr lang="en-US" sz="11500" dirty="0">
              <a:solidFill>
                <a:schemeClr val="tx1"/>
              </a:solidFill>
              <a:latin typeface="Times New Roman" panose="02020603050405020304" pitchFamily="18" charset="0"/>
              <a:cs typeface="Times New Roman" panose="02020603050405020304" pitchFamily="18" charset="0"/>
            </a:endParaRPr>
          </a:p>
        </p:txBody>
      </p:sp>
      <p:sp>
        <p:nvSpPr>
          <p:cNvPr id="11" name="5-Point Star 10"/>
          <p:cNvSpPr/>
          <p:nvPr/>
        </p:nvSpPr>
        <p:spPr>
          <a:xfrm>
            <a:off x="9063990" y="1853660"/>
            <a:ext cx="3733800" cy="3200861"/>
          </a:xfrm>
          <a:prstGeom prst="star5">
            <a:avLst>
              <a:gd name="adj" fmla="val 30676"/>
              <a:gd name="hf" fmla="val 105146"/>
              <a:gd name="vf" fmla="val 110557"/>
            </a:avLst>
          </a:prstGeom>
          <a:noFill/>
          <a:ln w="57150">
            <a:solidFill>
              <a:schemeClr val="bg1">
                <a:alpha val="9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gular Pentagon 1">
            <a:hlinkClick r:id="rId6" action="ppaction://hlinksldjump"/>
          </p:cNvPr>
          <p:cNvSpPr/>
          <p:nvPr/>
        </p:nvSpPr>
        <p:spPr>
          <a:xfrm>
            <a:off x="3886200" y="5753099"/>
            <a:ext cx="4267200" cy="3482340"/>
          </a:xfrm>
          <a:prstGeom prst="pent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a:solidFill>
                  <a:schemeClr val="tx1"/>
                </a:solidFill>
                <a:latin typeface="Times New Roman" panose="02020603050405020304" pitchFamily="18" charset="0"/>
                <a:cs typeface="Times New Roman" panose="02020603050405020304" pitchFamily="18" charset="0"/>
              </a:rPr>
              <a:t>3</a:t>
            </a:r>
          </a:p>
        </p:txBody>
      </p:sp>
      <p:sp>
        <p:nvSpPr>
          <p:cNvPr id="8" name="Regular Pentagon 7"/>
          <p:cNvSpPr/>
          <p:nvPr/>
        </p:nvSpPr>
        <p:spPr>
          <a:xfrm>
            <a:off x="4038600" y="5887565"/>
            <a:ext cx="3962400" cy="3213408"/>
          </a:xfrm>
          <a:prstGeom prst="pentagon">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Connector 4">
            <a:hlinkClick r:id="rId7" action="ppaction://hlinksldjump"/>
          </p:cNvPr>
          <p:cNvSpPr/>
          <p:nvPr/>
        </p:nvSpPr>
        <p:spPr>
          <a:xfrm>
            <a:off x="8991600" y="5753099"/>
            <a:ext cx="3886200" cy="3689851"/>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solidFill>
                  <a:schemeClr val="tx1"/>
                </a:solidFill>
                <a:latin typeface="Times New Roman" panose="02020603050405020304" pitchFamily="18" charset="0"/>
                <a:cs typeface="Times New Roman" panose="02020603050405020304" pitchFamily="18" charset="0"/>
              </a:rPr>
              <a:t>4</a:t>
            </a:r>
            <a:endParaRPr lang="en-US" sz="11500" dirty="0">
              <a:solidFill>
                <a:schemeClr val="tx1"/>
              </a:solidFill>
              <a:latin typeface="Times New Roman" panose="02020603050405020304" pitchFamily="18" charset="0"/>
              <a:cs typeface="Times New Roman" panose="02020603050405020304" pitchFamily="18" charset="0"/>
            </a:endParaRPr>
          </a:p>
        </p:txBody>
      </p:sp>
      <p:sp>
        <p:nvSpPr>
          <p:cNvPr id="12" name="Flowchart: Connector 11"/>
          <p:cNvSpPr/>
          <p:nvPr/>
        </p:nvSpPr>
        <p:spPr>
          <a:xfrm>
            <a:off x="9067800" y="5829300"/>
            <a:ext cx="3733800" cy="3505200"/>
          </a:xfrm>
          <a:prstGeom prst="flowChartConnector">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8030" t="14140" r="28031" b="17172"/>
          <a:stretch/>
        </p:blipFill>
        <p:spPr>
          <a:xfrm>
            <a:off x="3665220" y="1406360"/>
            <a:ext cx="4709160" cy="4140813"/>
          </a:xfrm>
          <a:prstGeom prst="rect">
            <a:avLst/>
          </a:prstGeom>
        </p:spPr>
      </p:pic>
      <p:sp>
        <p:nvSpPr>
          <p:cNvPr id="13" name="TextBox 12">
            <a:hlinkClick r:id="rId8" action="ppaction://hlinksldjump"/>
          </p:cNvPr>
          <p:cNvSpPr txBox="1"/>
          <p:nvPr/>
        </p:nvSpPr>
        <p:spPr>
          <a:xfrm>
            <a:off x="5334000" y="2523067"/>
            <a:ext cx="1371600" cy="1862048"/>
          </a:xfrm>
          <a:prstGeom prst="rect">
            <a:avLst/>
          </a:prstGeom>
          <a:noFill/>
        </p:spPr>
        <p:txBody>
          <a:bodyPr wrap="square" rtlCol="0">
            <a:spAutoFit/>
          </a:bodyPr>
          <a:lstStyle/>
          <a:p>
            <a:pPr algn="ctr"/>
            <a:r>
              <a:rPr lang="en-US" sz="11500" dirty="0" smtClean="0">
                <a:latin typeface="Times New Roman" panose="02020603050405020304" pitchFamily="18" charset="0"/>
                <a:cs typeface="Times New Roman" panose="02020603050405020304" pitchFamily="18" charset="0"/>
              </a:rPr>
              <a:t>1</a:t>
            </a:r>
            <a:endParaRPr lang="en-US" sz="11500" dirty="0">
              <a:latin typeface="Times New Roman" panose="02020603050405020304" pitchFamily="18" charset="0"/>
              <a:cs typeface="Times New Roman" panose="02020603050405020304" pitchFamily="18" charset="0"/>
            </a:endParaRPr>
          </a:p>
        </p:txBody>
      </p:sp>
      <p:sp>
        <p:nvSpPr>
          <p:cNvPr id="15" name="Rounded Rectangle 14">
            <a:hlinkClick r:id="rId10" action="ppaction://hlinksldjump"/>
          </p:cNvPr>
          <p:cNvSpPr/>
          <p:nvPr/>
        </p:nvSpPr>
        <p:spPr>
          <a:xfrm>
            <a:off x="228600" y="114300"/>
            <a:ext cx="15316200" cy="99060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1.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hoặc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việc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sao</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00051478"/>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ounded Rectangle 8">
            <a:hlinkClick r:id="rId5" action="ppaction://hlinksldjump"/>
          </p:cNvPr>
          <p:cNvSpPr/>
          <p:nvPr/>
        </p:nvSpPr>
        <p:spPr>
          <a:xfrm>
            <a:off x="228600" y="114300"/>
            <a:ext cx="15316200" cy="99060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1.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hoặc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việc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Vì</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sao</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267200" y="2285592"/>
            <a:ext cx="9593580" cy="8004339"/>
            <a:chOff x="3665220" y="1406360"/>
            <a:chExt cx="4709160" cy="4140813"/>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8030" t="14140" r="28031" b="17172"/>
            <a:stretch/>
          </p:blipFill>
          <p:spPr>
            <a:xfrm>
              <a:off x="3665220" y="1406360"/>
              <a:ext cx="4709160" cy="4140813"/>
            </a:xfrm>
            <a:prstGeom prst="rect">
              <a:avLst/>
            </a:prstGeom>
          </p:spPr>
        </p:pic>
        <p:sp>
          <p:nvSpPr>
            <p:cNvPr id="13" name="TextBox 12"/>
            <p:cNvSpPr txBox="1"/>
            <p:nvPr/>
          </p:nvSpPr>
          <p:spPr>
            <a:xfrm>
              <a:off x="4562915" y="2704653"/>
              <a:ext cx="2992317" cy="1624037"/>
            </a:xfrm>
            <a:prstGeom prst="rect">
              <a:avLst/>
            </a:prstGeom>
            <a:noFill/>
          </p:spPr>
          <p:txBody>
            <a:bodyPr wrap="square" rtlCol="0">
              <a:spAutoFit/>
            </a:bodyPr>
            <a:lstStyle/>
            <a:p>
              <a:pPr algn="ctr"/>
              <a:r>
                <a:rPr lang="en-US" sz="6600" dirty="0" err="1" smtClean="0">
                  <a:latin typeface="Times New Roman" panose="02020603050405020304" pitchFamily="18" charset="0"/>
                  <a:cs typeface="Times New Roman" panose="02020603050405020304" pitchFamily="18" charset="0"/>
                </a:rPr>
                <a:t>Huy</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thường</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khóc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khi</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bị</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các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bạn</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khác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trêu</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chọc</a:t>
              </a:r>
              <a:endParaRPr lang="en-US" sz="6600"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4267200" y="1325357"/>
            <a:ext cx="9593580" cy="8932336"/>
            <a:chOff x="10892789" y="3988915"/>
            <a:chExt cx="9593580" cy="8932336"/>
          </a:xfrm>
        </p:grpSpPr>
        <p:grpSp>
          <p:nvGrpSpPr>
            <p:cNvPr id="19" name="Group 18"/>
            <p:cNvGrpSpPr/>
            <p:nvPr/>
          </p:nvGrpSpPr>
          <p:grpSpPr>
            <a:xfrm>
              <a:off x="10892789" y="4916912"/>
              <a:ext cx="9593580" cy="8004339"/>
              <a:chOff x="3665220" y="1406360"/>
              <a:chExt cx="4709160" cy="4140813"/>
            </a:xfrm>
          </p:grpSpPr>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28030" t="14140" r="28031" b="17172"/>
              <a:stretch/>
            </p:blipFill>
            <p:spPr>
              <a:xfrm>
                <a:off x="3665220" y="1406360"/>
                <a:ext cx="4709160" cy="4140813"/>
              </a:xfrm>
              <a:prstGeom prst="rect">
                <a:avLst/>
              </a:prstGeom>
            </p:spPr>
          </p:pic>
          <p:sp>
            <p:nvSpPr>
              <p:cNvPr id="21" name="TextBox 20"/>
              <p:cNvSpPr txBox="1"/>
              <p:nvPr/>
            </p:nvSpPr>
            <p:spPr>
              <a:xfrm>
                <a:off x="4562915" y="2704653"/>
                <a:ext cx="2992317" cy="1624037"/>
              </a:xfrm>
              <a:prstGeom prst="rect">
                <a:avLst/>
              </a:prstGeom>
              <a:noFill/>
            </p:spPr>
            <p:txBody>
              <a:bodyPr wrap="square" rtlCol="0">
                <a:spAutoFit/>
              </a:bodyPr>
              <a:lstStyle/>
              <a:p>
                <a:pPr algn="ctr"/>
                <a:r>
                  <a:rPr lang="en-US" sz="6600" dirty="0" err="1" smtClean="0">
                    <a:latin typeface="Times New Roman" panose="02020603050405020304" pitchFamily="18" charset="0"/>
                    <a:cs typeface="Times New Roman" panose="02020603050405020304" pitchFamily="18" charset="0"/>
                  </a:rPr>
                  <a:t>Huy</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thường</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khóc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khi</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bị</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các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bạn</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khác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trêu</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chọc</a:t>
                </a:r>
                <a:endParaRPr lang="en-US" sz="6600" dirty="0">
                  <a:latin typeface="Times New Roman" panose="02020603050405020304" pitchFamily="18" charset="0"/>
                  <a:cs typeface="Times New Roman" panose="02020603050405020304" pitchFamily="18" charset="0"/>
                </a:endParaRPr>
              </a:p>
            </p:txBody>
          </p:sp>
        </p:gr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21970" t="2693" r="21970"/>
            <a:stretch/>
          </p:blipFill>
          <p:spPr>
            <a:xfrm>
              <a:off x="16190498" y="3988915"/>
              <a:ext cx="3603998" cy="3518769"/>
            </a:xfrm>
            <a:prstGeom prst="rect">
              <a:avLst/>
            </a:prstGeom>
          </p:spPr>
        </p:pic>
      </p:grpSp>
    </p:spTree>
    <p:custDataLst>
      <p:tags r:id="rId1"/>
    </p:custDataLst>
    <p:extLst>
      <p:ext uri="{BB962C8B-B14F-4D97-AF65-F5344CB8AC3E}">
        <p14:creationId xmlns:p14="http://schemas.microsoft.com/office/powerpoint/2010/main" val="1774420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50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8E857AC-35B9-4807-9548-3EB907DE520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Ս\uFFFD\u0004{A126BDFF-15C2-4984-8D5F-67C3521194DC}&quot;,&quot;C:\\Users\\STD_NHA\\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12 Tim kiem su ho tro khi o truong"/>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8546E3A3-3EC8-47FD-AA43-4038CEA53BF0}: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4F44CFAD-0F5E-4692-9038-918C0F285A31}:264"/>
</p:tagLst>
</file>

<file path=ppt/tags/tag12.xml><?xml version="1.0" encoding="utf-8"?>
<p:tagLst xmlns:a="http://schemas.openxmlformats.org/drawingml/2006/main" xmlns:r="http://schemas.openxmlformats.org/officeDocument/2006/relationships" xmlns:p="http://schemas.openxmlformats.org/presentationml/2006/main">
  <p:tag name="GENSWF_SLIDE_UID" val="{B97A419E-E23A-40D2-A137-269D8BDE7E03}:263"/>
</p:tagLst>
</file>

<file path=ppt/tags/tag13.xml><?xml version="1.0" encoding="utf-8"?>
<p:tagLst xmlns:a="http://schemas.openxmlformats.org/drawingml/2006/main" xmlns:r="http://schemas.openxmlformats.org/officeDocument/2006/relationships" xmlns:p="http://schemas.openxmlformats.org/presentationml/2006/main">
  <p:tag name="GENSWF_SLIDE_UID" val="{E9EF3C16-55B2-4F61-9A95-060428425671}:279"/>
</p:tagLst>
</file>

<file path=ppt/tags/tag14.xml><?xml version="1.0" encoding="utf-8"?>
<p:tagLst xmlns:a="http://schemas.openxmlformats.org/drawingml/2006/main" xmlns:r="http://schemas.openxmlformats.org/officeDocument/2006/relationships" xmlns:p="http://schemas.openxmlformats.org/presentationml/2006/main">
  <p:tag name="GENSWF_SLIDE_UID" val="{A8383B41-275E-47FF-917E-C86F4308B41E}:288"/>
</p:tagLst>
</file>

<file path=ppt/tags/tag15.xml><?xml version="1.0" encoding="utf-8"?>
<p:tagLst xmlns:a="http://schemas.openxmlformats.org/drawingml/2006/main" xmlns:r="http://schemas.openxmlformats.org/officeDocument/2006/relationships" xmlns:p="http://schemas.openxmlformats.org/presentationml/2006/main">
  <p:tag name="GENSWF_SLIDE_UID" val="{0F8D4AAA-734F-404A-A84C-CE522EAEFA1C}:267"/>
</p:tagLst>
</file>

<file path=ppt/tags/tag16.xml><?xml version="1.0" encoding="utf-8"?>
<p:tagLst xmlns:a="http://schemas.openxmlformats.org/drawingml/2006/main" xmlns:r="http://schemas.openxmlformats.org/officeDocument/2006/relationships" xmlns:p="http://schemas.openxmlformats.org/presentationml/2006/main">
  <p:tag name="GENSWF_SLIDE_UID" val="{7738E5A0-034A-4D9C-B0F1-EC9A295917F3}:269"/>
</p:tagLst>
</file>

<file path=ppt/tags/tag17.xml><?xml version="1.0" encoding="utf-8"?>
<p:tagLst xmlns:a="http://schemas.openxmlformats.org/drawingml/2006/main" xmlns:r="http://schemas.openxmlformats.org/officeDocument/2006/relationships" xmlns:p="http://schemas.openxmlformats.org/presentationml/2006/main">
  <p:tag name="GENSWF_SLIDE_UID" val="{9BB12903-3160-418F-BAA2-064DC15CFE2C}:268"/>
</p:tagLst>
</file>

<file path=ppt/tags/tag18.xml><?xml version="1.0" encoding="utf-8"?>
<p:tagLst xmlns:a="http://schemas.openxmlformats.org/drawingml/2006/main" xmlns:r="http://schemas.openxmlformats.org/officeDocument/2006/relationships" xmlns:p="http://schemas.openxmlformats.org/presentationml/2006/main">
  <p:tag name="GENSWF_SLIDE_UID" val="{01F21FAA-3E4B-41D3-AA6D-5D0EF468DCB2}:259"/>
</p:tagLst>
</file>

<file path=ppt/tags/tag19.xml><?xml version="1.0" encoding="utf-8"?>
<p:tagLst xmlns:a="http://schemas.openxmlformats.org/drawingml/2006/main" xmlns:r="http://schemas.openxmlformats.org/officeDocument/2006/relationships" xmlns:p="http://schemas.openxmlformats.org/presentationml/2006/main">
  <p:tag name="GENSWF_SLIDE_UID" val="{87C5F24F-54B6-4907-97E7-74E842580024}:270"/>
</p:tagLst>
</file>

<file path=ppt/tags/tag2.xml><?xml version="1.0" encoding="utf-8"?>
<p:tagLst xmlns:a="http://schemas.openxmlformats.org/drawingml/2006/main" xmlns:r="http://schemas.openxmlformats.org/officeDocument/2006/relationships" xmlns:p="http://schemas.openxmlformats.org/presentationml/2006/main">
  <p:tag name="GENSWF_SLIDE_UID" val="{BAB4CD1C-9CCE-4C04-8A15-ECA2F2214AF2}:260"/>
</p:tagLst>
</file>

<file path=ppt/tags/tag20.xml><?xml version="1.0" encoding="utf-8"?>
<p:tagLst xmlns:a="http://schemas.openxmlformats.org/drawingml/2006/main" xmlns:r="http://schemas.openxmlformats.org/officeDocument/2006/relationships" xmlns:p="http://schemas.openxmlformats.org/presentationml/2006/main">
  <p:tag name="GENSWF_SLIDE_UID" val="{368F6A01-DC73-43DF-950E-8BAF6992B3A8}:278"/>
</p:tagLst>
</file>

<file path=ppt/tags/tag21.xml><?xml version="1.0" encoding="utf-8"?>
<p:tagLst xmlns:a="http://schemas.openxmlformats.org/drawingml/2006/main" xmlns:r="http://schemas.openxmlformats.org/officeDocument/2006/relationships" xmlns:p="http://schemas.openxmlformats.org/presentationml/2006/main">
  <p:tag name="GENSWF_SLIDE_UID" val="{313A03D0-53E7-495C-828D-82F54AD39E8C}:282"/>
</p:tagLst>
</file>

<file path=ppt/tags/tag22.xml><?xml version="1.0" encoding="utf-8"?>
<p:tagLst xmlns:a="http://schemas.openxmlformats.org/drawingml/2006/main" xmlns:r="http://schemas.openxmlformats.org/officeDocument/2006/relationships" xmlns:p="http://schemas.openxmlformats.org/presentationml/2006/main">
  <p:tag name="GENSWF_SLIDE_UID" val="{EE07CE0C-6410-4762-A7A9-F8A702044620}:271"/>
</p:tagLst>
</file>

<file path=ppt/tags/tag23.xml><?xml version="1.0" encoding="utf-8"?>
<p:tagLst xmlns:a="http://schemas.openxmlformats.org/drawingml/2006/main" xmlns:r="http://schemas.openxmlformats.org/officeDocument/2006/relationships" xmlns:p="http://schemas.openxmlformats.org/presentationml/2006/main">
  <p:tag name="GENSWF_SLIDE_UID" val="{CA7FC5EC-CDCF-4BD1-8E6B-BBF474908808}:272"/>
</p:tagLst>
</file>

<file path=ppt/tags/tag24.xml><?xml version="1.0" encoding="utf-8"?>
<p:tagLst xmlns:a="http://schemas.openxmlformats.org/drawingml/2006/main" xmlns:r="http://schemas.openxmlformats.org/officeDocument/2006/relationships" xmlns:p="http://schemas.openxmlformats.org/presentationml/2006/main">
  <p:tag name="GENSWF_SLIDE_UID" val="{B161580A-3A9C-4FB1-AB61-C2F763A10FF8}:273"/>
</p:tagLst>
</file>

<file path=ppt/tags/tag25.xml><?xml version="1.0" encoding="utf-8"?>
<p:tagLst xmlns:a="http://schemas.openxmlformats.org/drawingml/2006/main" xmlns:r="http://schemas.openxmlformats.org/officeDocument/2006/relationships" xmlns:p="http://schemas.openxmlformats.org/presentationml/2006/main">
  <p:tag name="GENSWF_SLIDE_UID" val="{83F136D0-85F3-4DB7-8F96-1D27590ACA7A}:275"/>
</p:tagLst>
</file>

<file path=ppt/tags/tag26.xml><?xml version="1.0" encoding="utf-8"?>
<p:tagLst xmlns:a="http://schemas.openxmlformats.org/drawingml/2006/main" xmlns:r="http://schemas.openxmlformats.org/officeDocument/2006/relationships" xmlns:p="http://schemas.openxmlformats.org/presentationml/2006/main">
  <p:tag name="GENSWF_SLIDE_UID" val="{54C1410F-A0BE-419D-93A3-255E7C2F0936}:276"/>
</p:tagLst>
</file>

<file path=ppt/tags/tag27.xml><?xml version="1.0" encoding="utf-8"?>
<p:tagLst xmlns:a="http://schemas.openxmlformats.org/drawingml/2006/main" xmlns:r="http://schemas.openxmlformats.org/officeDocument/2006/relationships" xmlns:p="http://schemas.openxmlformats.org/presentationml/2006/main">
  <p:tag name="GENSWF_SLIDE_UID" val="{418874A9-4315-42DC-A682-704C0FF7FE66}:277"/>
</p:tagLst>
</file>

<file path=ppt/tags/tag28.xml><?xml version="1.0" encoding="utf-8"?>
<p:tagLst xmlns:a="http://schemas.openxmlformats.org/drawingml/2006/main" xmlns:r="http://schemas.openxmlformats.org/officeDocument/2006/relationships" xmlns:p="http://schemas.openxmlformats.org/presentationml/2006/main">
  <p:tag name="GENSWF_SLIDE_UID" val="{AE40CA59-D766-4104-9462-9E3F2970722F}:257"/>
</p:tagLst>
</file>

<file path=ppt/tags/tag29.xml><?xml version="1.0" encoding="utf-8"?>
<p:tagLst xmlns:a="http://schemas.openxmlformats.org/drawingml/2006/main" xmlns:r="http://schemas.openxmlformats.org/officeDocument/2006/relationships" xmlns:p="http://schemas.openxmlformats.org/presentationml/2006/main">
  <p:tag name="GENSWF_SLIDE_UID" val="{66150B46-E919-43E0-AC13-9847BFB5B414}:281"/>
</p:tagLst>
</file>

<file path=ppt/tags/tag3.xml><?xml version="1.0" encoding="utf-8"?>
<p:tagLst xmlns:a="http://schemas.openxmlformats.org/drawingml/2006/main" xmlns:r="http://schemas.openxmlformats.org/officeDocument/2006/relationships" xmlns:p="http://schemas.openxmlformats.org/presentationml/2006/main">
  <p:tag name="GENSWF_SLIDE_UID" val="{33E8DF0B-60AB-4DB1-8596-AE88915CBBE0}:284"/>
</p:tagLst>
</file>

<file path=ppt/tags/tag4.xml><?xml version="1.0" encoding="utf-8"?>
<p:tagLst xmlns:a="http://schemas.openxmlformats.org/drawingml/2006/main" xmlns:r="http://schemas.openxmlformats.org/officeDocument/2006/relationships" xmlns:p="http://schemas.openxmlformats.org/presentationml/2006/main">
  <p:tag name="GENSWF_SLIDE_UID" val="{280AB139-43A3-47DF-AF17-471107FCE1B9}:285"/>
</p:tagLst>
</file>

<file path=ppt/tags/tag5.xml><?xml version="1.0" encoding="utf-8"?>
<p:tagLst xmlns:a="http://schemas.openxmlformats.org/drawingml/2006/main" xmlns:r="http://schemas.openxmlformats.org/officeDocument/2006/relationships" xmlns:p="http://schemas.openxmlformats.org/presentationml/2006/main">
  <p:tag name="GENSWF_SLIDE_UID" val="{741A5FFF-8498-4917-A5D6-0D1BAEA5DD69}:280"/>
</p:tagLst>
</file>

<file path=ppt/tags/tag6.xml><?xml version="1.0" encoding="utf-8"?>
<p:tagLst xmlns:a="http://schemas.openxmlformats.org/drawingml/2006/main" xmlns:r="http://schemas.openxmlformats.org/officeDocument/2006/relationships" xmlns:p="http://schemas.openxmlformats.org/presentationml/2006/main">
  <p:tag name="GENSWF_SLIDE_UID" val="{360BCD1C-9F98-466F-888F-F85C9544F33C}:283"/>
</p:tagLst>
</file>

<file path=ppt/tags/tag7.xml><?xml version="1.0" encoding="utf-8"?>
<p:tagLst xmlns:a="http://schemas.openxmlformats.org/drawingml/2006/main" xmlns:r="http://schemas.openxmlformats.org/officeDocument/2006/relationships" xmlns:p="http://schemas.openxmlformats.org/presentationml/2006/main">
  <p:tag name="GENSWF_SLIDE_UID" val="{3E9F9546-1FAB-4B02-81B2-345A15ED8F66}:261"/>
</p:tagLst>
</file>

<file path=ppt/tags/tag8.xml><?xml version="1.0" encoding="utf-8"?>
<p:tagLst xmlns:a="http://schemas.openxmlformats.org/drawingml/2006/main" xmlns:r="http://schemas.openxmlformats.org/officeDocument/2006/relationships" xmlns:p="http://schemas.openxmlformats.org/presentationml/2006/main">
  <p:tag name="GENSWF_SLIDE_UID" val="{E5689ED2-1E91-4421-BFE0-D5AD8B10ACD1}:262"/>
</p:tagLst>
</file>

<file path=ppt/tags/tag9.xml><?xml version="1.0" encoding="utf-8"?>
<p:tagLst xmlns:a="http://schemas.openxmlformats.org/drawingml/2006/main" xmlns:r="http://schemas.openxmlformats.org/officeDocument/2006/relationships" xmlns:p="http://schemas.openxmlformats.org/presentationml/2006/main">
  <p:tag name="GENSWF_SLIDE_UID" val="{75B278C0-A380-4109-9362-7FCC73F36BBD}:2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1412</Words>
  <Application>Microsoft Office PowerPoint</Application>
  <PresentationFormat>Custom</PresentationFormat>
  <Paragraphs>149</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Times New Roman</vt:lpstr>
      <vt:lpstr>Wingdings</vt:lpstr>
      <vt:lpstr>Arial</vt:lpstr>
      <vt:lpstr>Tahoma</vt:lpstr>
      <vt:lpstr>HP001 5 hàng</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12 Tim kiem su ho tro khi o truong</dc:title>
  <dc:creator>Trần Nguyễn Thanh Trúc</dc:creator>
  <cp:lastModifiedBy>STD_NHA</cp:lastModifiedBy>
  <cp:revision>40</cp:revision>
  <dcterms:created xsi:type="dcterms:W3CDTF">2006-08-16T00:00:00Z</dcterms:created>
  <dcterms:modified xsi:type="dcterms:W3CDTF">2025-04-09T09:48:51Z</dcterms:modified>
  <dc:identifier>DAF-7-VzHdQ</dc:identifier>
</cp:coreProperties>
</file>