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7" r:id="rId4"/>
    <p:sldMasterId id="2147483716" r:id="rId5"/>
    <p:sldMasterId id="2147483728" r:id="rId6"/>
  </p:sldMasterIdLst>
  <p:notesMasterIdLst>
    <p:notesMasterId r:id="rId24"/>
  </p:notesMasterIdLst>
  <p:sldIdLst>
    <p:sldId id="2007577130" r:id="rId7"/>
    <p:sldId id="258" r:id="rId8"/>
    <p:sldId id="2007577104" r:id="rId9"/>
    <p:sldId id="279" r:id="rId10"/>
    <p:sldId id="282" r:id="rId11"/>
    <p:sldId id="283" r:id="rId12"/>
    <p:sldId id="2007577113" r:id="rId13"/>
    <p:sldId id="2007577114" r:id="rId14"/>
    <p:sldId id="2007577124" r:id="rId15"/>
    <p:sldId id="2007577125" r:id="rId16"/>
    <p:sldId id="278" r:id="rId17"/>
    <p:sldId id="335" r:id="rId18"/>
    <p:sldId id="525" r:id="rId19"/>
    <p:sldId id="267" r:id="rId20"/>
    <p:sldId id="529" r:id="rId21"/>
    <p:sldId id="2007577126" r:id="rId22"/>
    <p:sldId id="200757712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8" d="100"/>
          <a:sy n="88" d="100"/>
        </p:scale>
        <p:origin x="432" y="58"/>
      </p:cViewPr>
      <p:guideLst>
        <p:guide orient="horz" pos="2160"/>
        <p:guide pos="3840"/>
      </p:guideLst>
    </p:cSldViewPr>
  </p:slideViewPr>
  <p:notesTextViewPr>
    <p:cViewPr>
      <p:scale>
        <a:sx n="1" d="1"/>
        <a:sy n="1" d="1"/>
      </p:scale>
      <p:origin x="0" y="0"/>
    </p:cViewPr>
  </p:notesTextViewPr>
  <p:sorterViewPr>
    <p:cViewPr>
      <p:scale>
        <a:sx n="100" d="100"/>
        <a:sy n="100" d="100"/>
      </p:scale>
      <p:origin x="0" y="-11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F04AD-C38F-4F82-A2B1-2E7A1DD348D3}" type="datetimeFigureOut">
              <a:rPr lang="en-US" smtClean="0"/>
              <a:t>4/9/2025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F32F37-3AD0-47B2-BE14-BBDA3232375C}" type="slidenum">
              <a:rPr lang="en-US" smtClean="0"/>
              <a:t>‹#›</a:t>
            </a:fld>
            <a:endParaRPr lang="en-US"/>
          </a:p>
        </p:txBody>
      </p:sp>
    </p:spTree>
    <p:extLst>
      <p:ext uri="{BB962C8B-B14F-4D97-AF65-F5344CB8AC3E}">
        <p14:creationId xmlns:p14="http://schemas.microsoft.com/office/powerpoint/2010/main" val="292249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894-CA3D-4ED8-9F7D-57A290CE55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182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894-CA3D-4ED8-9F7D-57A290CE55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73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F32F37-3AD0-47B2-BE14-BBDA3232375C}" type="slidenum">
              <a:rPr lang="en-US" smtClean="0"/>
              <a:t>4</a:t>
            </a:fld>
            <a:endParaRPr lang="en-US"/>
          </a:p>
        </p:txBody>
      </p:sp>
    </p:spTree>
    <p:extLst>
      <p:ext uri="{BB962C8B-B14F-4D97-AF65-F5344CB8AC3E}">
        <p14:creationId xmlns:p14="http://schemas.microsoft.com/office/powerpoint/2010/main" val="1830073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894-CA3D-4ED8-9F7D-57A290CE55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90924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894-CA3D-4ED8-9F7D-57A290CE55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0031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894-CA3D-4ED8-9F7D-57A290CE55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11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894-CA3D-4ED8-9F7D-57A290CE55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41701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4275938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920379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693617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E0F634-2952-4C25-8EE6-E3F97401AD5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F4ED4D9-41D3-4789-9496-04EF70B708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D9BADB1-9CA5-4A20-9B9A-7B429C03F1AD}"/>
              </a:ext>
            </a:extLst>
          </p:cNvPr>
          <p:cNvSpPr>
            <a:spLocks noGrp="1"/>
          </p:cNvSpPr>
          <p:nvPr>
            <p:ph type="dt" sz="half" idx="10"/>
          </p:nvPr>
        </p:nvSpPr>
        <p:spPr/>
        <p:txBody>
          <a:bodyPr/>
          <a:lstStyle/>
          <a:p>
            <a:fld id="{685F7FA6-D00E-43C0-8EA8-FE8465830FDD}"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12C8CE8A-A5E7-41C9-90E1-A6822579A0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5CDAB8A-32C9-46BA-B541-E1E2E054266F}"/>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2437571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41D196-1644-4884-A18A-9EE9902660F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DA541A7-F3B7-4117-BED7-4C47A63B152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1D78433-CAD6-48BE-8486-71FDAA4043E6}"/>
              </a:ext>
            </a:extLst>
          </p:cNvPr>
          <p:cNvSpPr>
            <a:spLocks noGrp="1"/>
          </p:cNvSpPr>
          <p:nvPr>
            <p:ph type="dt" sz="half" idx="10"/>
          </p:nvPr>
        </p:nvSpPr>
        <p:spPr/>
        <p:txBody>
          <a:bodyPr/>
          <a:lstStyle/>
          <a:p>
            <a:fld id="{685F7FA6-D00E-43C0-8EA8-FE8465830FDD}"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24D34008-AE46-4421-8FF8-0ACE75A7B0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DB0EF3-F2DE-4C25-B7A5-960329E8EE95}"/>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3725933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3E9D74-5BB6-4966-9234-7F84F06D522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FFA2FCA-55B8-4411-AFD8-153B50074F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4B91848-3604-4F37-BB36-E297D27534AF}"/>
              </a:ext>
            </a:extLst>
          </p:cNvPr>
          <p:cNvSpPr>
            <a:spLocks noGrp="1"/>
          </p:cNvSpPr>
          <p:nvPr>
            <p:ph type="dt" sz="half" idx="10"/>
          </p:nvPr>
        </p:nvSpPr>
        <p:spPr/>
        <p:txBody>
          <a:bodyPr/>
          <a:lstStyle/>
          <a:p>
            <a:fld id="{685F7FA6-D00E-43C0-8EA8-FE8465830FDD}"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C5458473-E533-4EF3-B1AF-1FD9BB1800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40DAE1B-11F5-4385-BA7B-93E3B5269317}"/>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904557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B379C-0506-4E6B-96A9-58CBC02645F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0FDD4B2-C0D3-409A-BC73-8E1EBA8E7F7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91797F7-9D43-47B8-9B7C-0ABB517B1FD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860DE06-15CE-4DF9-B08B-BD725ADBB9D1}"/>
              </a:ext>
            </a:extLst>
          </p:cNvPr>
          <p:cNvSpPr>
            <a:spLocks noGrp="1"/>
          </p:cNvSpPr>
          <p:nvPr>
            <p:ph type="dt" sz="half" idx="10"/>
          </p:nvPr>
        </p:nvSpPr>
        <p:spPr/>
        <p:txBody>
          <a:bodyPr/>
          <a:lstStyle/>
          <a:p>
            <a:fld id="{685F7FA6-D00E-43C0-8EA8-FE8465830FDD}" type="datetimeFigureOut">
              <a:rPr lang="zh-CN" altLang="en-US" smtClean="0"/>
              <a:t>2025/4/9</a:t>
            </a:fld>
            <a:endParaRPr lang="zh-CN" altLang="en-US"/>
          </a:p>
        </p:txBody>
      </p:sp>
      <p:sp>
        <p:nvSpPr>
          <p:cNvPr id="6" name="页脚占位符 5">
            <a:extLst>
              <a:ext uri="{FF2B5EF4-FFF2-40B4-BE49-F238E27FC236}">
                <a16:creationId xmlns:a16="http://schemas.microsoft.com/office/drawing/2014/main" id="{B7CDFDE7-F840-46A0-96E5-EC51D510474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925EEA-26B2-433D-B69E-A3F5096059E0}"/>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1403306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FC9F51-4CBA-440B-A038-BFD2E33DC23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3A5EF82-411C-4A1A-91AB-B66C3FDB39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D525AE8-B0A8-4271-BD85-C74FB5340F6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2900F73-046E-4994-8C19-1967CA6618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F48C15D-1F41-494C-A9D6-6ABD4040C5A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C7A981B-840C-4E45-B350-45229C5E62FC}"/>
              </a:ext>
            </a:extLst>
          </p:cNvPr>
          <p:cNvSpPr>
            <a:spLocks noGrp="1"/>
          </p:cNvSpPr>
          <p:nvPr>
            <p:ph type="dt" sz="half" idx="10"/>
          </p:nvPr>
        </p:nvSpPr>
        <p:spPr/>
        <p:txBody>
          <a:bodyPr/>
          <a:lstStyle/>
          <a:p>
            <a:fld id="{685F7FA6-D00E-43C0-8EA8-FE8465830FDD}" type="datetimeFigureOut">
              <a:rPr lang="zh-CN" altLang="en-US" smtClean="0"/>
              <a:t>2025/4/9</a:t>
            </a:fld>
            <a:endParaRPr lang="zh-CN" altLang="en-US"/>
          </a:p>
        </p:txBody>
      </p:sp>
      <p:sp>
        <p:nvSpPr>
          <p:cNvPr id="8" name="页脚占位符 7">
            <a:extLst>
              <a:ext uri="{FF2B5EF4-FFF2-40B4-BE49-F238E27FC236}">
                <a16:creationId xmlns:a16="http://schemas.microsoft.com/office/drawing/2014/main" id="{EB0D9D4A-DFE1-442A-81B4-2890E87634A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9016879-167F-4E43-A27C-6D7F79C4C66F}"/>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1315056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AFBC1-F364-42F3-9538-BB351208882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4996F2D-D165-43D2-BD9D-06F656C5D920}"/>
              </a:ext>
            </a:extLst>
          </p:cNvPr>
          <p:cNvSpPr>
            <a:spLocks noGrp="1"/>
          </p:cNvSpPr>
          <p:nvPr>
            <p:ph type="dt" sz="half" idx="10"/>
          </p:nvPr>
        </p:nvSpPr>
        <p:spPr/>
        <p:txBody>
          <a:bodyPr/>
          <a:lstStyle/>
          <a:p>
            <a:fld id="{685F7FA6-D00E-43C0-8EA8-FE8465830FDD}" type="datetimeFigureOut">
              <a:rPr lang="zh-CN" altLang="en-US" smtClean="0"/>
              <a:t>2025/4/9</a:t>
            </a:fld>
            <a:endParaRPr lang="zh-CN" altLang="en-US"/>
          </a:p>
        </p:txBody>
      </p:sp>
      <p:sp>
        <p:nvSpPr>
          <p:cNvPr id="4" name="页脚占位符 3">
            <a:extLst>
              <a:ext uri="{FF2B5EF4-FFF2-40B4-BE49-F238E27FC236}">
                <a16:creationId xmlns:a16="http://schemas.microsoft.com/office/drawing/2014/main" id="{9BF87568-4432-43E3-952F-C29B16E8F33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5B49DF6-AE43-4318-BCCE-443F85C87852}"/>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3051701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CD3D442-FC8F-4566-AF80-FED47D977B15}"/>
              </a:ext>
            </a:extLst>
          </p:cNvPr>
          <p:cNvSpPr>
            <a:spLocks noGrp="1"/>
          </p:cNvSpPr>
          <p:nvPr>
            <p:ph type="dt" sz="half" idx="10"/>
          </p:nvPr>
        </p:nvSpPr>
        <p:spPr/>
        <p:txBody>
          <a:bodyPr/>
          <a:lstStyle/>
          <a:p>
            <a:fld id="{685F7FA6-D00E-43C0-8EA8-FE8465830FDD}" type="datetimeFigureOut">
              <a:rPr lang="zh-CN" altLang="en-US" smtClean="0"/>
              <a:t>2025/4/9</a:t>
            </a:fld>
            <a:endParaRPr lang="zh-CN" altLang="en-US"/>
          </a:p>
        </p:txBody>
      </p:sp>
      <p:sp>
        <p:nvSpPr>
          <p:cNvPr id="3" name="页脚占位符 2">
            <a:extLst>
              <a:ext uri="{FF2B5EF4-FFF2-40B4-BE49-F238E27FC236}">
                <a16:creationId xmlns:a16="http://schemas.microsoft.com/office/drawing/2014/main" id="{5CD7897D-F5B7-4175-AE98-5053C4FB40B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8DE37A7-426F-47AC-90E4-0228D5950588}"/>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pic>
        <p:nvPicPr>
          <p:cNvPr id="5" name="图片 4">
            <a:extLst>
              <a:ext uri="{FF2B5EF4-FFF2-40B4-BE49-F238E27FC236}">
                <a16:creationId xmlns:a16="http://schemas.microsoft.com/office/drawing/2014/main" id="{541DF714-2A14-400B-8451-8B903A336D8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19700" b="100000" l="0" r="100000"/>
                    </a14:imgEffect>
                    <a14:imgEffect>
                      <a14:saturation sat="69000"/>
                    </a14:imgEffect>
                    <a14:imgEffect>
                      <a14:brightnessContrast bright="10000" contrast="25000"/>
                    </a14:imgEffect>
                  </a14:imgLayer>
                </a14:imgProps>
              </a:ext>
              <a:ext uri="{28A0092B-C50C-407E-A947-70E740481C1C}">
                <a14:useLocalDpi xmlns:a14="http://schemas.microsoft.com/office/drawing/2010/main" val="0"/>
              </a:ext>
            </a:extLst>
          </a:blip>
          <a:srcRect t="55590" b="17332"/>
          <a:stretch/>
        </p:blipFill>
        <p:spPr>
          <a:xfrm>
            <a:off x="0" y="5001065"/>
            <a:ext cx="6858000" cy="1856935"/>
          </a:xfrm>
          <a:prstGeom prst="round1Rect">
            <a:avLst/>
          </a:prstGeom>
        </p:spPr>
      </p:pic>
      <p:pic>
        <p:nvPicPr>
          <p:cNvPr id="6" name="图片 5">
            <a:extLst>
              <a:ext uri="{FF2B5EF4-FFF2-40B4-BE49-F238E27FC236}">
                <a16:creationId xmlns:a16="http://schemas.microsoft.com/office/drawing/2014/main" id="{8C416740-6B53-47A2-8EAE-0CA56918D173}"/>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19700" b="100000" l="0" r="100000"/>
                    </a14:imgEffect>
                    <a14:imgEffect>
                      <a14:saturation sat="69000"/>
                    </a14:imgEffect>
                    <a14:imgEffect>
                      <a14:brightnessContrast bright="10000" contrast="25000"/>
                    </a14:imgEffect>
                  </a14:imgLayer>
                </a14:imgProps>
              </a:ext>
              <a:ext uri="{28A0092B-C50C-407E-A947-70E740481C1C}">
                <a14:useLocalDpi xmlns:a14="http://schemas.microsoft.com/office/drawing/2010/main" val="0"/>
              </a:ext>
            </a:extLst>
          </a:blip>
          <a:srcRect l="22222" t="55589" b="17333"/>
          <a:stretch/>
        </p:blipFill>
        <p:spPr>
          <a:xfrm flipH="1">
            <a:off x="6858000" y="5001065"/>
            <a:ext cx="5334000" cy="1856935"/>
          </a:xfrm>
          <a:prstGeom prst="round1Rect">
            <a:avLst/>
          </a:prstGeom>
        </p:spPr>
      </p:pic>
    </p:spTree>
    <p:extLst>
      <p:ext uri="{BB962C8B-B14F-4D97-AF65-F5344CB8AC3E}">
        <p14:creationId xmlns:p14="http://schemas.microsoft.com/office/powerpoint/2010/main" val="3954460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022013-1B4B-475C-9B73-9845510474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6D5E6C6-B077-4A95-824A-7B0FD354E8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7209E23-47FF-400C-BC15-28EED06CA2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E2D5361-4726-4055-AFCE-7B06BA7C26B3}"/>
              </a:ext>
            </a:extLst>
          </p:cNvPr>
          <p:cNvSpPr>
            <a:spLocks noGrp="1"/>
          </p:cNvSpPr>
          <p:nvPr>
            <p:ph type="dt" sz="half" idx="10"/>
          </p:nvPr>
        </p:nvSpPr>
        <p:spPr/>
        <p:txBody>
          <a:bodyPr/>
          <a:lstStyle/>
          <a:p>
            <a:fld id="{685F7FA6-D00E-43C0-8EA8-FE8465830FDD}" type="datetimeFigureOut">
              <a:rPr lang="zh-CN" altLang="en-US" smtClean="0"/>
              <a:t>2025/4/9</a:t>
            </a:fld>
            <a:endParaRPr lang="zh-CN" altLang="en-US"/>
          </a:p>
        </p:txBody>
      </p:sp>
      <p:sp>
        <p:nvSpPr>
          <p:cNvPr id="6" name="页脚占位符 5">
            <a:extLst>
              <a:ext uri="{FF2B5EF4-FFF2-40B4-BE49-F238E27FC236}">
                <a16:creationId xmlns:a16="http://schemas.microsoft.com/office/drawing/2014/main" id="{71ADB5ED-DD6E-4E33-B634-9575F4A2085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F8A70E4-6853-4044-9A84-2D424DA5AAF1}"/>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295574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125017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2B14CF-E703-4C5D-9C88-814FC49E66B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FCE9F7F-997B-488D-AD79-7E51FD09A5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C5B8B0F-662D-46DB-804F-D33D0C6B0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2A30281-24A2-468C-95C6-5D0B4F040D5F}"/>
              </a:ext>
            </a:extLst>
          </p:cNvPr>
          <p:cNvSpPr>
            <a:spLocks noGrp="1"/>
          </p:cNvSpPr>
          <p:nvPr>
            <p:ph type="dt" sz="half" idx="10"/>
          </p:nvPr>
        </p:nvSpPr>
        <p:spPr/>
        <p:txBody>
          <a:bodyPr/>
          <a:lstStyle/>
          <a:p>
            <a:fld id="{685F7FA6-D00E-43C0-8EA8-FE8465830FDD}" type="datetimeFigureOut">
              <a:rPr lang="zh-CN" altLang="en-US" smtClean="0"/>
              <a:t>2025/4/9</a:t>
            </a:fld>
            <a:endParaRPr lang="zh-CN" altLang="en-US"/>
          </a:p>
        </p:txBody>
      </p:sp>
      <p:sp>
        <p:nvSpPr>
          <p:cNvPr id="6" name="页脚占位符 5">
            <a:extLst>
              <a:ext uri="{FF2B5EF4-FFF2-40B4-BE49-F238E27FC236}">
                <a16:creationId xmlns:a16="http://schemas.microsoft.com/office/drawing/2014/main" id="{BD9E2CF0-3D3B-4B9B-AC2A-EEC8FDEFED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7CD578-C661-4160-B113-0CF1D41C3BFC}"/>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315531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8863A5-CC72-42E6-91B3-E00DB38C452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8D94B05-07BD-49C2-9AD4-179BFBA47CB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836934E-71EB-49A7-AC15-E7A97E7AD7FE}"/>
              </a:ext>
            </a:extLst>
          </p:cNvPr>
          <p:cNvSpPr>
            <a:spLocks noGrp="1"/>
          </p:cNvSpPr>
          <p:nvPr>
            <p:ph type="dt" sz="half" idx="10"/>
          </p:nvPr>
        </p:nvSpPr>
        <p:spPr/>
        <p:txBody>
          <a:bodyPr/>
          <a:lstStyle/>
          <a:p>
            <a:fld id="{685F7FA6-D00E-43C0-8EA8-FE8465830FDD}"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14357A71-450D-44A3-81D6-CC798E93F8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BBBAE83-49AE-4577-ABB7-9D3BB8789C69}"/>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2415937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477AA57-8C30-458F-ACBA-6AB7361AE9B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B6E291F-571C-4DC7-945D-8DD5C2B9D16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14D79B-A3DB-4BF4-B39E-FC56679C38A2}"/>
              </a:ext>
            </a:extLst>
          </p:cNvPr>
          <p:cNvSpPr>
            <a:spLocks noGrp="1"/>
          </p:cNvSpPr>
          <p:nvPr>
            <p:ph type="dt" sz="half" idx="10"/>
          </p:nvPr>
        </p:nvSpPr>
        <p:spPr/>
        <p:txBody>
          <a:bodyPr/>
          <a:lstStyle/>
          <a:p>
            <a:fld id="{685F7FA6-D00E-43C0-8EA8-FE8465830FDD}"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03ED841A-2348-46F1-80A3-3F045FCAAB5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5308034-0AC8-4764-8AF5-7CFF35D6D541}"/>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3442903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440966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602128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385343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2025/4/9</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678245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2025/4/9</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173218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2025/4/9</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12286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2025/4/9</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117967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082353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2025/4/9</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48733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2025/4/9</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042832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564523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362553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964923-74B0-4895-904C-0F18F366011F}"/>
              </a:ext>
            </a:extLst>
          </p:cNvPr>
          <p:cNvSpPr txBox="1"/>
          <p:nvPr userDrawn="1"/>
        </p:nvSpPr>
        <p:spPr>
          <a:xfrm>
            <a:off x="8906610" y="6596391"/>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191282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51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911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110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298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508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405248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029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6"/>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3"/>
            <a:ext cx="2844800" cy="366183"/>
          </a:xfrm>
          <a:prstGeom prst="rect">
            <a:avLst/>
          </a:prstGeom>
        </p:spPr>
        <p:txBody>
          <a:bodyPr/>
          <a:lstStyle/>
          <a:p>
            <a:fld id="{CDCB7474-AC18-4462-9967-766FB798D0E5}" type="datetimeFigureOut">
              <a:rPr lang="zh-CN" altLang="en-US" smtClean="0"/>
              <a:t>2025/4/9</a:t>
            </a:fld>
            <a:endParaRPr lang="zh-CN" altLang="en-US"/>
          </a:p>
        </p:txBody>
      </p:sp>
      <p:sp>
        <p:nvSpPr>
          <p:cNvPr id="5" name="页脚占位符 4"/>
          <p:cNvSpPr>
            <a:spLocks noGrp="1"/>
          </p:cNvSpPr>
          <p:nvPr>
            <p:ph type="ftr" sz="quarter" idx="11"/>
          </p:nvPr>
        </p:nvSpPr>
        <p:spPr>
          <a:xfrm>
            <a:off x="4165600" y="6356353"/>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3"/>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934355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420283"/>
            <a:ext cx="5181601" cy="980017"/>
          </a:xfrm>
        </p:spPr>
        <p:txBody>
          <a:bodyPr/>
          <a:lstStyle/>
          <a:p>
            <a:r>
              <a:rPr lang="en-US"/>
              <a:t>Click to edit Master title style</a:t>
            </a:r>
          </a:p>
        </p:txBody>
      </p:sp>
      <p:sp>
        <p:nvSpPr>
          <p:cNvPr id="3" name="Subtitle 2"/>
          <p:cNvSpPr>
            <a:spLocks noGrp="1"/>
          </p:cNvSpPr>
          <p:nvPr>
            <p:ph type="subTitle" idx="1"/>
          </p:nvPr>
        </p:nvSpPr>
        <p:spPr>
          <a:xfrm>
            <a:off x="914401" y="2590802"/>
            <a:ext cx="4267201" cy="1168400"/>
          </a:xfrm>
        </p:spPr>
        <p:txBody>
          <a:bodyPr/>
          <a:lstStyle>
            <a:lvl1pPr marL="0" indent="0" algn="ctr">
              <a:buNone/>
              <a:defRPr>
                <a:solidFill>
                  <a:schemeClr val="tx1">
                    <a:tint val="75000"/>
                  </a:schemeClr>
                </a:solidFill>
              </a:defRPr>
            </a:lvl1pPr>
            <a:lvl2pPr marL="304679" indent="0" algn="ctr">
              <a:buNone/>
              <a:defRPr>
                <a:solidFill>
                  <a:schemeClr val="tx1">
                    <a:tint val="75000"/>
                  </a:schemeClr>
                </a:solidFill>
              </a:defRPr>
            </a:lvl2pPr>
            <a:lvl3pPr marL="609356" indent="0" algn="ctr">
              <a:buNone/>
              <a:defRPr>
                <a:solidFill>
                  <a:schemeClr val="tx1">
                    <a:tint val="75000"/>
                  </a:schemeClr>
                </a:solidFill>
              </a:defRPr>
            </a:lvl3pPr>
            <a:lvl4pPr marL="914035" indent="0" algn="ctr">
              <a:buNone/>
              <a:defRPr>
                <a:solidFill>
                  <a:schemeClr val="tx1">
                    <a:tint val="75000"/>
                  </a:schemeClr>
                </a:solidFill>
              </a:defRPr>
            </a:lvl4pPr>
            <a:lvl5pPr marL="1218712" indent="0" algn="ctr">
              <a:buNone/>
              <a:defRPr>
                <a:solidFill>
                  <a:schemeClr val="tx1">
                    <a:tint val="75000"/>
                  </a:schemeClr>
                </a:solidFill>
              </a:defRPr>
            </a:lvl5pPr>
            <a:lvl6pPr marL="1523391" indent="0" algn="ctr">
              <a:buNone/>
              <a:defRPr>
                <a:solidFill>
                  <a:schemeClr val="tx1">
                    <a:tint val="75000"/>
                  </a:schemeClr>
                </a:solidFill>
              </a:defRPr>
            </a:lvl6pPr>
            <a:lvl7pPr marL="1828068" indent="0" algn="ctr">
              <a:buNone/>
              <a:defRPr>
                <a:solidFill>
                  <a:schemeClr val="tx1">
                    <a:tint val="75000"/>
                  </a:schemeClr>
                </a:solidFill>
              </a:defRPr>
            </a:lvl7pPr>
            <a:lvl8pPr marL="2132747" indent="0" algn="ctr">
              <a:buNone/>
              <a:defRPr>
                <a:solidFill>
                  <a:schemeClr val="tx1">
                    <a:tint val="75000"/>
                  </a:schemeClr>
                </a:solidFill>
              </a:defRPr>
            </a:lvl8pPr>
            <a:lvl9pPr marL="24374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1304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195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1" y="2937934"/>
            <a:ext cx="5181601"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1" y="1937810"/>
            <a:ext cx="5181601" cy="1000124"/>
          </a:xfrm>
        </p:spPr>
        <p:txBody>
          <a:bodyPr anchor="b"/>
          <a:lstStyle>
            <a:lvl1pPr marL="0" indent="0">
              <a:buNone/>
              <a:defRPr sz="1333">
                <a:solidFill>
                  <a:schemeClr val="tx1">
                    <a:tint val="75000"/>
                  </a:schemeClr>
                </a:solidFill>
              </a:defRPr>
            </a:lvl1pPr>
            <a:lvl2pPr marL="304679" indent="0">
              <a:buNone/>
              <a:defRPr sz="1200">
                <a:solidFill>
                  <a:schemeClr val="tx1">
                    <a:tint val="75000"/>
                  </a:schemeClr>
                </a:solidFill>
              </a:defRPr>
            </a:lvl2pPr>
            <a:lvl3pPr marL="609356" indent="0">
              <a:buNone/>
              <a:defRPr sz="1067">
                <a:solidFill>
                  <a:schemeClr val="tx1">
                    <a:tint val="75000"/>
                  </a:schemeClr>
                </a:solidFill>
              </a:defRPr>
            </a:lvl3pPr>
            <a:lvl4pPr marL="914035" indent="0">
              <a:buNone/>
              <a:defRPr sz="933">
                <a:solidFill>
                  <a:schemeClr val="tx1">
                    <a:tint val="75000"/>
                  </a:schemeClr>
                </a:solidFill>
              </a:defRPr>
            </a:lvl4pPr>
            <a:lvl5pPr marL="1218712" indent="0">
              <a:buNone/>
              <a:defRPr sz="933">
                <a:solidFill>
                  <a:schemeClr val="tx1">
                    <a:tint val="75000"/>
                  </a:schemeClr>
                </a:solidFill>
              </a:defRPr>
            </a:lvl5pPr>
            <a:lvl6pPr marL="1523391" indent="0">
              <a:buNone/>
              <a:defRPr sz="933">
                <a:solidFill>
                  <a:schemeClr val="tx1">
                    <a:tint val="75000"/>
                  </a:schemeClr>
                </a:solidFill>
              </a:defRPr>
            </a:lvl6pPr>
            <a:lvl7pPr marL="1828068" indent="0">
              <a:buNone/>
              <a:defRPr sz="933">
                <a:solidFill>
                  <a:schemeClr val="tx1">
                    <a:tint val="75000"/>
                  </a:schemeClr>
                </a:solidFill>
              </a:defRPr>
            </a:lvl7pPr>
            <a:lvl8pPr marL="2132747" indent="0">
              <a:buNone/>
              <a:defRPr sz="933">
                <a:solidFill>
                  <a:schemeClr val="tx1">
                    <a:tint val="75000"/>
                  </a:schemeClr>
                </a:solidFill>
              </a:defRPr>
            </a:lvl8pPr>
            <a:lvl9pPr marL="2437425"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30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3"/>
            <a:ext cx="2692401" cy="3017308"/>
          </a:xfrm>
        </p:spPr>
        <p:txBody>
          <a:bodyPr/>
          <a:lstStyle>
            <a:lvl1pPr>
              <a:defRPr sz="1865"/>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799" y="1066803"/>
            <a:ext cx="2692401" cy="3017308"/>
          </a:xfrm>
        </p:spPr>
        <p:txBody>
          <a:bodyPr/>
          <a:lstStyle>
            <a:lvl1pPr>
              <a:defRPr sz="1865"/>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2819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799" y="1023411"/>
            <a:ext cx="2693459" cy="426508"/>
          </a:xfrm>
        </p:spPr>
        <p:txBody>
          <a:bodyPr anchor="b"/>
          <a:lstStyle>
            <a:lvl1pPr marL="0" indent="0">
              <a:buNone/>
              <a:defRPr sz="1600" b="1"/>
            </a:lvl1pPr>
            <a:lvl2pPr marL="304679" indent="0">
              <a:buNone/>
              <a:defRPr sz="1333" b="1"/>
            </a:lvl2pPr>
            <a:lvl3pPr marL="609356" indent="0">
              <a:buNone/>
              <a:defRPr sz="1200" b="1"/>
            </a:lvl3pPr>
            <a:lvl4pPr marL="914035" indent="0">
              <a:buNone/>
              <a:defRPr sz="1067" b="1"/>
            </a:lvl4pPr>
            <a:lvl5pPr marL="1218712" indent="0">
              <a:buNone/>
              <a:defRPr sz="1067" b="1"/>
            </a:lvl5pPr>
            <a:lvl6pPr marL="1523391" indent="0">
              <a:buNone/>
              <a:defRPr sz="1067" b="1"/>
            </a:lvl6pPr>
            <a:lvl7pPr marL="1828068" indent="0">
              <a:buNone/>
              <a:defRPr sz="1067" b="1"/>
            </a:lvl7pPr>
            <a:lvl8pPr marL="2132747" indent="0">
              <a:buNone/>
              <a:defRPr sz="1067" b="1"/>
            </a:lvl8pPr>
            <a:lvl9pPr marL="2437425" indent="0">
              <a:buNone/>
              <a:defRPr sz="1067" b="1"/>
            </a:lvl9pPr>
          </a:lstStyle>
          <a:p>
            <a:pPr lvl="0"/>
            <a:r>
              <a:rPr lang="en-US"/>
              <a:t>Click to edit Master text styles</a:t>
            </a:r>
          </a:p>
        </p:txBody>
      </p:sp>
      <p:sp>
        <p:nvSpPr>
          <p:cNvPr id="4" name="Content Placeholder 3"/>
          <p:cNvSpPr>
            <a:spLocks noGrp="1"/>
          </p:cNvSpPr>
          <p:nvPr>
            <p:ph sz="half" idx="2"/>
          </p:nvPr>
        </p:nvSpPr>
        <p:spPr>
          <a:xfrm>
            <a:off x="304799" y="1449916"/>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5" y="1023411"/>
            <a:ext cx="2694516" cy="426508"/>
          </a:xfrm>
        </p:spPr>
        <p:txBody>
          <a:bodyPr anchor="b"/>
          <a:lstStyle>
            <a:lvl1pPr marL="0" indent="0">
              <a:buNone/>
              <a:defRPr sz="1600" b="1"/>
            </a:lvl1pPr>
            <a:lvl2pPr marL="304679" indent="0">
              <a:buNone/>
              <a:defRPr sz="1333" b="1"/>
            </a:lvl2pPr>
            <a:lvl3pPr marL="609356" indent="0">
              <a:buNone/>
              <a:defRPr sz="1200" b="1"/>
            </a:lvl3pPr>
            <a:lvl4pPr marL="914035" indent="0">
              <a:buNone/>
              <a:defRPr sz="1067" b="1"/>
            </a:lvl4pPr>
            <a:lvl5pPr marL="1218712" indent="0">
              <a:buNone/>
              <a:defRPr sz="1067" b="1"/>
            </a:lvl5pPr>
            <a:lvl6pPr marL="1523391" indent="0">
              <a:buNone/>
              <a:defRPr sz="1067" b="1"/>
            </a:lvl6pPr>
            <a:lvl7pPr marL="1828068" indent="0">
              <a:buNone/>
              <a:defRPr sz="1067" b="1"/>
            </a:lvl7pPr>
            <a:lvl8pPr marL="2132747" indent="0">
              <a:buNone/>
              <a:defRPr sz="1067" b="1"/>
            </a:lvl8pPr>
            <a:lvl9pPr marL="2437425"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5" y="1449916"/>
            <a:ext cx="2694516"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4779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1857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3580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5"/>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6"/>
            <a:ext cx="3407834" cy="3902075"/>
          </a:xfrm>
        </p:spPr>
        <p:txBody>
          <a:bodyPr/>
          <a:lstStyle>
            <a:lvl1pPr>
              <a:defRPr sz="2132"/>
            </a:lvl1pPr>
            <a:lvl2pPr>
              <a:defRPr sz="1865"/>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5"/>
            <a:ext cx="2005542" cy="3127375"/>
          </a:xfrm>
        </p:spPr>
        <p:txBody>
          <a:bodyPr/>
          <a:lstStyle>
            <a:lvl1pPr marL="0" indent="0">
              <a:buNone/>
              <a:defRPr sz="933"/>
            </a:lvl1pPr>
            <a:lvl2pPr marL="304679" indent="0">
              <a:buNone/>
              <a:defRPr sz="800"/>
            </a:lvl2pPr>
            <a:lvl3pPr marL="609356" indent="0">
              <a:buNone/>
              <a:defRPr sz="667"/>
            </a:lvl3pPr>
            <a:lvl4pPr marL="914035" indent="0">
              <a:buNone/>
              <a:defRPr sz="600"/>
            </a:lvl4pPr>
            <a:lvl5pPr marL="1218712" indent="0">
              <a:buNone/>
              <a:defRPr sz="600"/>
            </a:lvl5pPr>
            <a:lvl6pPr marL="1523391"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2522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414664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6"/>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8"/>
            <a:ext cx="3657600" cy="2743200"/>
          </a:xfrm>
        </p:spPr>
        <p:txBody>
          <a:bodyPr/>
          <a:lstStyle>
            <a:lvl1pPr marL="0" indent="0">
              <a:buNone/>
              <a:defRPr sz="2132"/>
            </a:lvl1pPr>
            <a:lvl2pPr marL="304679" indent="0">
              <a:buNone/>
              <a:defRPr sz="1865"/>
            </a:lvl2pPr>
            <a:lvl3pPr marL="609356" indent="0">
              <a:buNone/>
              <a:defRPr sz="1600"/>
            </a:lvl3pPr>
            <a:lvl4pPr marL="914035" indent="0">
              <a:buNone/>
              <a:defRPr sz="1333"/>
            </a:lvl4pPr>
            <a:lvl5pPr marL="1218712" indent="0">
              <a:buNone/>
              <a:defRPr sz="1333"/>
            </a:lvl5pPr>
            <a:lvl6pPr marL="1523391" indent="0">
              <a:buNone/>
              <a:defRPr sz="1333"/>
            </a:lvl6pPr>
            <a:lvl7pPr marL="1828068" indent="0">
              <a:buNone/>
              <a:defRPr sz="1333"/>
            </a:lvl7pPr>
            <a:lvl8pPr marL="2132747" indent="0">
              <a:buNone/>
              <a:defRPr sz="1333"/>
            </a:lvl8pPr>
            <a:lvl9pPr marL="2437425" indent="0">
              <a:buNone/>
              <a:defRPr sz="1333"/>
            </a:lvl9pPr>
          </a:lstStyle>
          <a:p>
            <a:endParaRPr lang="en-US"/>
          </a:p>
        </p:txBody>
      </p:sp>
      <p:sp>
        <p:nvSpPr>
          <p:cNvPr id="4" name="Text Placeholder 3"/>
          <p:cNvSpPr>
            <a:spLocks noGrp="1"/>
          </p:cNvSpPr>
          <p:nvPr>
            <p:ph type="body" sz="half" idx="2"/>
          </p:nvPr>
        </p:nvSpPr>
        <p:spPr>
          <a:xfrm>
            <a:off x="1194859" y="3578227"/>
            <a:ext cx="3657600" cy="536575"/>
          </a:xfrm>
        </p:spPr>
        <p:txBody>
          <a:bodyPr/>
          <a:lstStyle>
            <a:lvl1pPr marL="0" indent="0">
              <a:buNone/>
              <a:defRPr sz="933"/>
            </a:lvl1pPr>
            <a:lvl2pPr marL="304679" indent="0">
              <a:buNone/>
              <a:defRPr sz="800"/>
            </a:lvl2pPr>
            <a:lvl3pPr marL="609356" indent="0">
              <a:buNone/>
              <a:defRPr sz="667"/>
            </a:lvl3pPr>
            <a:lvl4pPr marL="914035" indent="0">
              <a:buNone/>
              <a:defRPr sz="600"/>
            </a:lvl4pPr>
            <a:lvl5pPr marL="1218712" indent="0">
              <a:buNone/>
              <a:defRPr sz="600"/>
            </a:lvl5pPr>
            <a:lvl6pPr marL="1523391"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1845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8256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1"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542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8"/>
        <p:cNvGrpSpPr/>
        <p:nvPr/>
      </p:nvGrpSpPr>
      <p:grpSpPr>
        <a:xfrm>
          <a:off x="0" y="0"/>
          <a:ext cx="0" cy="0"/>
          <a:chOff x="0" y="0"/>
          <a:chExt cx="0" cy="0"/>
        </a:xfrm>
      </p:grpSpPr>
      <p:sp>
        <p:nvSpPr>
          <p:cNvPr id="9" name="Google Shape;9;p2"/>
          <p:cNvSpPr/>
          <p:nvPr/>
        </p:nvSpPr>
        <p:spPr>
          <a:xfrm>
            <a:off x="-1110032" y="-410467"/>
            <a:ext cx="5430891" cy="3440565"/>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0" name="Google Shape;10;p2"/>
          <p:cNvSpPr/>
          <p:nvPr/>
        </p:nvSpPr>
        <p:spPr>
          <a:xfrm flipH="1">
            <a:off x="-1110037" y="4396102"/>
            <a:ext cx="5282072" cy="344050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1" name="Google Shape;11;p2"/>
          <p:cNvSpPr/>
          <p:nvPr/>
        </p:nvSpPr>
        <p:spPr>
          <a:xfrm>
            <a:off x="7664036" y="-304798"/>
            <a:ext cx="5430945" cy="3257932"/>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2" name="Google Shape;12;p2"/>
          <p:cNvSpPr/>
          <p:nvPr/>
        </p:nvSpPr>
        <p:spPr>
          <a:xfrm>
            <a:off x="7738467" y="4576968"/>
            <a:ext cx="5282072" cy="3078771"/>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13" name="Google Shape;13;p2"/>
          <p:cNvGrpSpPr/>
          <p:nvPr/>
        </p:nvGrpSpPr>
        <p:grpSpPr>
          <a:xfrm rot="-7278531">
            <a:off x="-324187" y="5119613"/>
            <a:ext cx="3454352" cy="1479777"/>
            <a:chOff x="3260100" y="4040200"/>
            <a:chExt cx="1579600" cy="893550"/>
          </a:xfrm>
        </p:grpSpPr>
        <p:sp>
          <p:nvSpPr>
            <p:cNvPr id="14" name="Google Shape;14;p2"/>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5" name="Google Shape;15;p2"/>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 name="Google Shape;16;p2"/>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 name="Google Shape;17;p2"/>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 name="Google Shape;18;p2"/>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 name="Google Shape;19;p2"/>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 name="Google Shape;20;p2"/>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 name="Google Shape;21;p2"/>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 name="Google Shape;22;p2"/>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 name="Google Shape;23;p2"/>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 name="Google Shape;24;p2"/>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 name="Google Shape;25;p2"/>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 name="Google Shape;26;p2"/>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7" name="Google Shape;27;p2"/>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8" name="Google Shape;28;p2"/>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 name="Google Shape;29;p2"/>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0" name="Google Shape;30;p2"/>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 name="Google Shape;31;p2"/>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 name="Google Shape;32;p2"/>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 name="Google Shape;33;p2"/>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4" name="Google Shape;34;p2"/>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5" name="Google Shape;35;p2"/>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6" name="Google Shape;36;p2"/>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7" name="Google Shape;37;p2"/>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8" name="Google Shape;38;p2"/>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9" name="Google Shape;39;p2"/>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0" name="Google Shape;40;p2"/>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41" name="Google Shape;41;p2"/>
          <p:cNvSpPr txBox="1">
            <a:spLocks noGrp="1"/>
          </p:cNvSpPr>
          <p:nvPr>
            <p:ph type="ctrTitle"/>
          </p:nvPr>
        </p:nvSpPr>
        <p:spPr>
          <a:xfrm>
            <a:off x="3380600" y="1720164"/>
            <a:ext cx="5430800" cy="28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6400">
                <a:solidFill>
                  <a:schemeClr val="accent1"/>
                </a:solidFill>
              </a:defRPr>
            </a:lvl1pPr>
            <a:lvl2pPr lvl="1" algn="ctr" rtl="0">
              <a:spcBef>
                <a:spcPts val="0"/>
              </a:spcBef>
              <a:spcAft>
                <a:spcPts val="0"/>
              </a:spcAft>
              <a:buClr>
                <a:schemeClr val="accent1"/>
              </a:buClr>
              <a:buSzPts val="5200"/>
              <a:buNone/>
              <a:defRPr sz="6933">
                <a:solidFill>
                  <a:schemeClr val="accent1"/>
                </a:solidFill>
              </a:defRPr>
            </a:lvl2pPr>
            <a:lvl3pPr lvl="2" algn="ctr" rtl="0">
              <a:spcBef>
                <a:spcPts val="0"/>
              </a:spcBef>
              <a:spcAft>
                <a:spcPts val="0"/>
              </a:spcAft>
              <a:buClr>
                <a:schemeClr val="accent1"/>
              </a:buClr>
              <a:buSzPts val="5200"/>
              <a:buNone/>
              <a:defRPr sz="6933">
                <a:solidFill>
                  <a:schemeClr val="accent1"/>
                </a:solidFill>
              </a:defRPr>
            </a:lvl3pPr>
            <a:lvl4pPr lvl="3" algn="ctr" rtl="0">
              <a:spcBef>
                <a:spcPts val="0"/>
              </a:spcBef>
              <a:spcAft>
                <a:spcPts val="0"/>
              </a:spcAft>
              <a:buClr>
                <a:schemeClr val="accent1"/>
              </a:buClr>
              <a:buSzPts val="5200"/>
              <a:buNone/>
              <a:defRPr sz="6933">
                <a:solidFill>
                  <a:schemeClr val="accent1"/>
                </a:solidFill>
              </a:defRPr>
            </a:lvl4pPr>
            <a:lvl5pPr lvl="4" algn="ctr" rtl="0">
              <a:spcBef>
                <a:spcPts val="0"/>
              </a:spcBef>
              <a:spcAft>
                <a:spcPts val="0"/>
              </a:spcAft>
              <a:buClr>
                <a:schemeClr val="accent1"/>
              </a:buClr>
              <a:buSzPts val="5200"/>
              <a:buNone/>
              <a:defRPr sz="6933">
                <a:solidFill>
                  <a:schemeClr val="accent1"/>
                </a:solidFill>
              </a:defRPr>
            </a:lvl5pPr>
            <a:lvl6pPr lvl="5" algn="ctr" rtl="0">
              <a:spcBef>
                <a:spcPts val="0"/>
              </a:spcBef>
              <a:spcAft>
                <a:spcPts val="0"/>
              </a:spcAft>
              <a:buClr>
                <a:schemeClr val="accent1"/>
              </a:buClr>
              <a:buSzPts val="5200"/>
              <a:buNone/>
              <a:defRPr sz="6933">
                <a:solidFill>
                  <a:schemeClr val="accent1"/>
                </a:solidFill>
              </a:defRPr>
            </a:lvl6pPr>
            <a:lvl7pPr lvl="6" algn="ctr" rtl="0">
              <a:spcBef>
                <a:spcPts val="0"/>
              </a:spcBef>
              <a:spcAft>
                <a:spcPts val="0"/>
              </a:spcAft>
              <a:buClr>
                <a:schemeClr val="accent1"/>
              </a:buClr>
              <a:buSzPts val="5200"/>
              <a:buNone/>
              <a:defRPr sz="6933">
                <a:solidFill>
                  <a:schemeClr val="accent1"/>
                </a:solidFill>
              </a:defRPr>
            </a:lvl7pPr>
            <a:lvl8pPr lvl="7" algn="ctr" rtl="0">
              <a:spcBef>
                <a:spcPts val="0"/>
              </a:spcBef>
              <a:spcAft>
                <a:spcPts val="0"/>
              </a:spcAft>
              <a:buClr>
                <a:schemeClr val="accent1"/>
              </a:buClr>
              <a:buSzPts val="5200"/>
              <a:buNone/>
              <a:defRPr sz="6933">
                <a:solidFill>
                  <a:schemeClr val="accent1"/>
                </a:solidFill>
              </a:defRPr>
            </a:lvl8pPr>
            <a:lvl9pPr lvl="8" algn="ctr" rtl="0">
              <a:spcBef>
                <a:spcPts val="0"/>
              </a:spcBef>
              <a:spcAft>
                <a:spcPts val="0"/>
              </a:spcAft>
              <a:buClr>
                <a:schemeClr val="accent1"/>
              </a:buClr>
              <a:buSzPts val="5200"/>
              <a:buNone/>
              <a:defRPr sz="6933">
                <a:solidFill>
                  <a:schemeClr val="accent1"/>
                </a:solidFill>
              </a:defRPr>
            </a:lvl9pPr>
          </a:lstStyle>
          <a:p>
            <a:endParaRPr/>
          </a:p>
        </p:txBody>
      </p:sp>
      <p:sp>
        <p:nvSpPr>
          <p:cNvPr id="42" name="Google Shape;42;p2"/>
          <p:cNvSpPr txBox="1">
            <a:spLocks noGrp="1"/>
          </p:cNvSpPr>
          <p:nvPr>
            <p:ph type="subTitle" idx="1"/>
          </p:nvPr>
        </p:nvSpPr>
        <p:spPr>
          <a:xfrm>
            <a:off x="3380600" y="4573436"/>
            <a:ext cx="5430800" cy="5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2400">
                <a:solidFill>
                  <a:schemeClr val="accent1"/>
                </a:solidFill>
              </a:defRPr>
            </a:lvl1pPr>
            <a:lvl2pPr lvl="1" algn="ctr" rtl="0">
              <a:lnSpc>
                <a:spcPct val="100000"/>
              </a:lnSpc>
              <a:spcBef>
                <a:spcPts val="0"/>
              </a:spcBef>
              <a:spcAft>
                <a:spcPts val="0"/>
              </a:spcAft>
              <a:buClr>
                <a:schemeClr val="accent1"/>
              </a:buClr>
              <a:buSzPts val="1800"/>
              <a:buNone/>
              <a:defRPr sz="2400">
                <a:solidFill>
                  <a:schemeClr val="accent1"/>
                </a:solidFill>
              </a:defRPr>
            </a:lvl2pPr>
            <a:lvl3pPr lvl="2" algn="ctr" rtl="0">
              <a:lnSpc>
                <a:spcPct val="100000"/>
              </a:lnSpc>
              <a:spcBef>
                <a:spcPts val="0"/>
              </a:spcBef>
              <a:spcAft>
                <a:spcPts val="0"/>
              </a:spcAft>
              <a:buClr>
                <a:schemeClr val="accent1"/>
              </a:buClr>
              <a:buSzPts val="1800"/>
              <a:buNone/>
              <a:defRPr sz="2400">
                <a:solidFill>
                  <a:schemeClr val="accent1"/>
                </a:solidFill>
              </a:defRPr>
            </a:lvl3pPr>
            <a:lvl4pPr lvl="3" algn="ctr" rtl="0">
              <a:lnSpc>
                <a:spcPct val="100000"/>
              </a:lnSpc>
              <a:spcBef>
                <a:spcPts val="0"/>
              </a:spcBef>
              <a:spcAft>
                <a:spcPts val="0"/>
              </a:spcAft>
              <a:buClr>
                <a:schemeClr val="accent1"/>
              </a:buClr>
              <a:buSzPts val="1800"/>
              <a:buNone/>
              <a:defRPr sz="2400">
                <a:solidFill>
                  <a:schemeClr val="accent1"/>
                </a:solidFill>
              </a:defRPr>
            </a:lvl4pPr>
            <a:lvl5pPr lvl="4" algn="ctr" rtl="0">
              <a:lnSpc>
                <a:spcPct val="100000"/>
              </a:lnSpc>
              <a:spcBef>
                <a:spcPts val="0"/>
              </a:spcBef>
              <a:spcAft>
                <a:spcPts val="0"/>
              </a:spcAft>
              <a:buClr>
                <a:schemeClr val="accent1"/>
              </a:buClr>
              <a:buSzPts val="1800"/>
              <a:buNone/>
              <a:defRPr sz="2400">
                <a:solidFill>
                  <a:schemeClr val="accent1"/>
                </a:solidFill>
              </a:defRPr>
            </a:lvl5pPr>
            <a:lvl6pPr lvl="5" algn="ctr" rtl="0">
              <a:lnSpc>
                <a:spcPct val="100000"/>
              </a:lnSpc>
              <a:spcBef>
                <a:spcPts val="0"/>
              </a:spcBef>
              <a:spcAft>
                <a:spcPts val="0"/>
              </a:spcAft>
              <a:buClr>
                <a:schemeClr val="accent1"/>
              </a:buClr>
              <a:buSzPts val="1800"/>
              <a:buNone/>
              <a:defRPr sz="2400">
                <a:solidFill>
                  <a:schemeClr val="accent1"/>
                </a:solidFill>
              </a:defRPr>
            </a:lvl6pPr>
            <a:lvl7pPr lvl="6" algn="ctr" rtl="0">
              <a:lnSpc>
                <a:spcPct val="100000"/>
              </a:lnSpc>
              <a:spcBef>
                <a:spcPts val="0"/>
              </a:spcBef>
              <a:spcAft>
                <a:spcPts val="0"/>
              </a:spcAft>
              <a:buClr>
                <a:schemeClr val="accent1"/>
              </a:buClr>
              <a:buSzPts val="1800"/>
              <a:buNone/>
              <a:defRPr sz="2400">
                <a:solidFill>
                  <a:schemeClr val="accent1"/>
                </a:solidFill>
              </a:defRPr>
            </a:lvl7pPr>
            <a:lvl8pPr lvl="7" algn="ctr" rtl="0">
              <a:lnSpc>
                <a:spcPct val="100000"/>
              </a:lnSpc>
              <a:spcBef>
                <a:spcPts val="0"/>
              </a:spcBef>
              <a:spcAft>
                <a:spcPts val="0"/>
              </a:spcAft>
              <a:buClr>
                <a:schemeClr val="accent1"/>
              </a:buClr>
              <a:buSzPts val="1800"/>
              <a:buNone/>
              <a:defRPr sz="2400">
                <a:solidFill>
                  <a:schemeClr val="accent1"/>
                </a:solidFill>
              </a:defRPr>
            </a:lvl8pPr>
            <a:lvl9pPr lvl="8" algn="ctr" rtl="0">
              <a:lnSpc>
                <a:spcPct val="100000"/>
              </a:lnSpc>
              <a:spcBef>
                <a:spcPts val="0"/>
              </a:spcBef>
              <a:spcAft>
                <a:spcPts val="0"/>
              </a:spcAft>
              <a:buClr>
                <a:schemeClr val="accent1"/>
              </a:buClr>
              <a:buSzPts val="1800"/>
              <a:buNone/>
              <a:defRPr sz="2400">
                <a:solidFill>
                  <a:schemeClr val="accent1"/>
                </a:solidFill>
              </a:defRPr>
            </a:lvl9pPr>
          </a:lstStyle>
          <a:p>
            <a:endParaRPr/>
          </a:p>
        </p:txBody>
      </p:sp>
      <p:grpSp>
        <p:nvGrpSpPr>
          <p:cNvPr id="43" name="Google Shape;43;p2"/>
          <p:cNvGrpSpPr/>
          <p:nvPr/>
        </p:nvGrpSpPr>
        <p:grpSpPr>
          <a:xfrm rot="1310010">
            <a:off x="8986735" y="438863"/>
            <a:ext cx="2009868" cy="1807909"/>
            <a:chOff x="3495050" y="1152875"/>
            <a:chExt cx="1082275" cy="881498"/>
          </a:xfrm>
        </p:grpSpPr>
        <p:sp>
          <p:nvSpPr>
            <p:cNvPr id="44" name="Google Shape;44;p2"/>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5" name="Google Shape;45;p2"/>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6" name="Google Shape;46;p2"/>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7" name="Google Shape;47;p2"/>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8" name="Google Shape;48;p2"/>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9" name="Google Shape;49;p2"/>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0" name="Google Shape;50;p2"/>
            <p:cNvSpPr/>
            <p:nvPr/>
          </p:nvSpPr>
          <p:spPr>
            <a:xfrm>
              <a:off x="4250888" y="1844127"/>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1" name="Google Shape;51;p2"/>
            <p:cNvSpPr/>
            <p:nvPr/>
          </p:nvSpPr>
          <p:spPr>
            <a:xfrm>
              <a:off x="4342837" y="1953823"/>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52" name="Google Shape;52;p2"/>
          <p:cNvGrpSpPr/>
          <p:nvPr/>
        </p:nvGrpSpPr>
        <p:grpSpPr>
          <a:xfrm>
            <a:off x="1026728" y="5039113"/>
            <a:ext cx="1008533" cy="917739"/>
            <a:chOff x="853450" y="2614875"/>
            <a:chExt cx="654325" cy="595625"/>
          </a:xfrm>
        </p:grpSpPr>
        <p:sp>
          <p:nvSpPr>
            <p:cNvPr id="53" name="Google Shape;53;p2"/>
            <p:cNvSpPr/>
            <p:nvPr/>
          </p:nvSpPr>
          <p:spPr>
            <a:xfrm>
              <a:off x="853450" y="2614875"/>
              <a:ext cx="654325" cy="595625"/>
            </a:xfrm>
            <a:custGeom>
              <a:avLst/>
              <a:gdLst/>
              <a:ahLst/>
              <a:cxnLst/>
              <a:rect l="l" t="t" r="r" b="b"/>
              <a:pathLst>
                <a:path w="26173" h="23825" extrusionOk="0">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4" name="Google Shape;54;p2"/>
            <p:cNvSpPr/>
            <p:nvPr/>
          </p:nvSpPr>
          <p:spPr>
            <a:xfrm>
              <a:off x="923825" y="2677650"/>
              <a:ext cx="518800" cy="471900"/>
            </a:xfrm>
            <a:custGeom>
              <a:avLst/>
              <a:gdLst/>
              <a:ahLst/>
              <a:cxnLst/>
              <a:rect l="l" t="t" r="r" b="b"/>
              <a:pathLst>
                <a:path w="20752" h="18876" extrusionOk="0">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5" name="Google Shape;55;p2"/>
            <p:cNvSpPr/>
            <p:nvPr/>
          </p:nvSpPr>
          <p:spPr>
            <a:xfrm>
              <a:off x="1112825" y="2883475"/>
              <a:ext cx="217925" cy="169225"/>
            </a:xfrm>
            <a:custGeom>
              <a:avLst/>
              <a:gdLst/>
              <a:ahLst/>
              <a:cxnLst/>
              <a:rect l="l" t="t" r="r" b="b"/>
              <a:pathLst>
                <a:path w="8717" h="6769" extrusionOk="0">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56" name="Google Shape;56;p2"/>
          <p:cNvGrpSpPr/>
          <p:nvPr/>
        </p:nvGrpSpPr>
        <p:grpSpPr>
          <a:xfrm>
            <a:off x="10213735" y="4612832"/>
            <a:ext cx="561744" cy="1930723"/>
            <a:chOff x="4871700" y="1797250"/>
            <a:chExt cx="319900" cy="1099500"/>
          </a:xfrm>
        </p:grpSpPr>
        <p:sp>
          <p:nvSpPr>
            <p:cNvPr id="57" name="Google Shape;57;p2"/>
            <p:cNvSpPr/>
            <p:nvPr/>
          </p:nvSpPr>
          <p:spPr>
            <a:xfrm>
              <a:off x="4871700" y="2253700"/>
              <a:ext cx="271050" cy="643050"/>
            </a:xfrm>
            <a:custGeom>
              <a:avLst/>
              <a:gdLst/>
              <a:ahLst/>
              <a:cxnLst/>
              <a:rect l="l" t="t" r="r" b="b"/>
              <a:pathLst>
                <a:path w="10842" h="25722" extrusionOk="0">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8" name="Google Shape;58;p2"/>
            <p:cNvSpPr/>
            <p:nvPr/>
          </p:nvSpPr>
          <p:spPr>
            <a:xfrm>
              <a:off x="4895550" y="2310800"/>
              <a:ext cx="225675" cy="78525"/>
            </a:xfrm>
            <a:custGeom>
              <a:avLst/>
              <a:gdLst/>
              <a:ahLst/>
              <a:cxnLst/>
              <a:rect l="l" t="t" r="r" b="b"/>
              <a:pathLst>
                <a:path w="9027" h="3141" extrusionOk="0">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9" name="Google Shape;59;p2"/>
            <p:cNvSpPr/>
            <p:nvPr/>
          </p:nvSpPr>
          <p:spPr>
            <a:xfrm>
              <a:off x="5004875" y="1797250"/>
              <a:ext cx="152400" cy="506000"/>
            </a:xfrm>
            <a:custGeom>
              <a:avLst/>
              <a:gdLst/>
              <a:ahLst/>
              <a:cxnLst/>
              <a:rect l="l" t="t" r="r" b="b"/>
              <a:pathLst>
                <a:path w="6096" h="20240" extrusionOk="0">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0" name="Google Shape;60;p2"/>
            <p:cNvSpPr/>
            <p:nvPr/>
          </p:nvSpPr>
          <p:spPr>
            <a:xfrm>
              <a:off x="4932175" y="2489925"/>
              <a:ext cx="174500" cy="41300"/>
            </a:xfrm>
            <a:custGeom>
              <a:avLst/>
              <a:gdLst/>
              <a:ahLst/>
              <a:cxnLst/>
              <a:rect l="l" t="t" r="r" b="b"/>
              <a:pathLst>
                <a:path w="6980" h="1652" extrusionOk="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1" name="Google Shape;61;p2"/>
            <p:cNvSpPr/>
            <p:nvPr/>
          </p:nvSpPr>
          <p:spPr>
            <a:xfrm>
              <a:off x="4949050" y="2599250"/>
              <a:ext cx="126225" cy="37000"/>
            </a:xfrm>
            <a:custGeom>
              <a:avLst/>
              <a:gdLst/>
              <a:ahLst/>
              <a:cxnLst/>
              <a:rect l="l" t="t" r="r" b="b"/>
              <a:pathLst>
                <a:path w="5049" h="1480" extrusionOk="0">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 name="Google Shape;62;p2"/>
            <p:cNvSpPr/>
            <p:nvPr/>
          </p:nvSpPr>
          <p:spPr>
            <a:xfrm>
              <a:off x="4953700" y="2737100"/>
              <a:ext cx="77950" cy="34325"/>
            </a:xfrm>
            <a:custGeom>
              <a:avLst/>
              <a:gdLst/>
              <a:ahLst/>
              <a:cxnLst/>
              <a:rect l="l" t="t" r="r" b="b"/>
              <a:pathLst>
                <a:path w="3118" h="1373" extrusionOk="0">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 name="Google Shape;63;p2"/>
            <p:cNvSpPr/>
            <p:nvPr/>
          </p:nvSpPr>
          <p:spPr>
            <a:xfrm>
              <a:off x="4992675" y="1974625"/>
              <a:ext cx="55850" cy="101225"/>
            </a:xfrm>
            <a:custGeom>
              <a:avLst/>
              <a:gdLst/>
              <a:ahLst/>
              <a:cxnLst/>
              <a:rect l="l" t="t" r="r" b="b"/>
              <a:pathLst>
                <a:path w="2234" h="4049" extrusionOk="0">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 name="Google Shape;64;p2"/>
            <p:cNvSpPr/>
            <p:nvPr/>
          </p:nvSpPr>
          <p:spPr>
            <a:xfrm>
              <a:off x="5019425" y="1904250"/>
              <a:ext cx="55850" cy="101225"/>
            </a:xfrm>
            <a:custGeom>
              <a:avLst/>
              <a:gdLst/>
              <a:ahLst/>
              <a:cxnLst/>
              <a:rect l="l" t="t" r="r" b="b"/>
              <a:pathLst>
                <a:path w="2234" h="4049" extrusionOk="0">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 name="Google Shape;65;p2"/>
            <p:cNvSpPr/>
            <p:nvPr/>
          </p:nvSpPr>
          <p:spPr>
            <a:xfrm>
              <a:off x="5053150" y="1872850"/>
              <a:ext cx="41325" cy="76800"/>
            </a:xfrm>
            <a:custGeom>
              <a:avLst/>
              <a:gdLst/>
              <a:ahLst/>
              <a:cxnLst/>
              <a:rect l="l" t="t" r="r" b="b"/>
              <a:pathLst>
                <a:path w="1653" h="3072" extrusionOk="0">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 name="Google Shape;66;p2"/>
            <p:cNvSpPr/>
            <p:nvPr/>
          </p:nvSpPr>
          <p:spPr>
            <a:xfrm>
              <a:off x="5043850" y="1988300"/>
              <a:ext cx="96575" cy="73000"/>
            </a:xfrm>
            <a:custGeom>
              <a:avLst/>
              <a:gdLst/>
              <a:ahLst/>
              <a:cxnLst/>
              <a:rect l="l" t="t" r="r" b="b"/>
              <a:pathLst>
                <a:path w="3863" h="2920" extrusionOk="0">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 name="Google Shape;67;p2"/>
            <p:cNvSpPr/>
            <p:nvPr/>
          </p:nvSpPr>
          <p:spPr>
            <a:xfrm>
              <a:off x="5077575" y="1920525"/>
              <a:ext cx="77375" cy="55875"/>
            </a:xfrm>
            <a:custGeom>
              <a:avLst/>
              <a:gdLst/>
              <a:ahLst/>
              <a:cxnLst/>
              <a:rect l="l" t="t" r="r" b="b"/>
              <a:pathLst>
                <a:path w="3095" h="2235" extrusionOk="0">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 name="Google Shape;68;p2"/>
            <p:cNvSpPr/>
            <p:nvPr/>
          </p:nvSpPr>
          <p:spPr>
            <a:xfrm>
              <a:off x="5089800" y="1823400"/>
              <a:ext cx="26775" cy="58200"/>
            </a:xfrm>
            <a:custGeom>
              <a:avLst/>
              <a:gdLst/>
              <a:ahLst/>
              <a:cxnLst/>
              <a:rect l="l" t="t" r="r" b="b"/>
              <a:pathLst>
                <a:path w="1071" h="2328" extrusionOk="0">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 name="Google Shape;69;p2"/>
            <p:cNvSpPr/>
            <p:nvPr/>
          </p:nvSpPr>
          <p:spPr>
            <a:xfrm>
              <a:off x="5121200" y="1812350"/>
              <a:ext cx="70400" cy="45400"/>
            </a:xfrm>
            <a:custGeom>
              <a:avLst/>
              <a:gdLst/>
              <a:ahLst/>
              <a:cxnLst/>
              <a:rect l="l" t="t" r="r" b="b"/>
              <a:pathLst>
                <a:path w="2816" h="1816" extrusionOk="0">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 name="Google Shape;70;p2"/>
            <p:cNvSpPr/>
            <p:nvPr/>
          </p:nvSpPr>
          <p:spPr>
            <a:xfrm>
              <a:off x="5099100" y="1862375"/>
              <a:ext cx="70400" cy="43650"/>
            </a:xfrm>
            <a:custGeom>
              <a:avLst/>
              <a:gdLst/>
              <a:ahLst/>
              <a:cxnLst/>
              <a:rect l="l" t="t" r="r" b="b"/>
              <a:pathLst>
                <a:path w="2816" h="1746" extrusionOk="0">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1" name="Google Shape;71;p2"/>
          <p:cNvGrpSpPr/>
          <p:nvPr/>
        </p:nvGrpSpPr>
        <p:grpSpPr>
          <a:xfrm rot="9275241">
            <a:off x="9600005" y="5554659"/>
            <a:ext cx="2902144" cy="1212060"/>
            <a:chOff x="2915775" y="2073500"/>
            <a:chExt cx="874750" cy="365333"/>
          </a:xfrm>
        </p:grpSpPr>
        <p:sp>
          <p:nvSpPr>
            <p:cNvPr id="72" name="Google Shape;72;p2"/>
            <p:cNvSpPr/>
            <p:nvPr/>
          </p:nvSpPr>
          <p:spPr>
            <a:xfrm>
              <a:off x="3004557" y="2399858"/>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 name="Google Shape;73;p2"/>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 name="Google Shape;74;p2"/>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 name="Google Shape;75;p2"/>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 name="Google Shape;76;p2"/>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 name="Google Shape;77;p2"/>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 name="Google Shape;78;p2"/>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 name="Google Shape;79;p2"/>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 name="Google Shape;80;p2"/>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 name="Google Shape;81;p2"/>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 name="Google Shape;82;p2"/>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 name="Google Shape;83;p2"/>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 name="Google Shape;84;p2"/>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 name="Google Shape;85;p2"/>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 name="Google Shape;86;p2"/>
            <p:cNvSpPr/>
            <p:nvPr/>
          </p:nvSpPr>
          <p:spPr>
            <a:xfrm>
              <a:off x="3134334" y="2346583"/>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7" name="Google Shape;87;p2"/>
            <p:cNvSpPr/>
            <p:nvPr/>
          </p:nvSpPr>
          <p:spPr>
            <a:xfrm>
              <a:off x="3094872" y="2268209"/>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8" name="Google Shape;88;p2"/>
            <p:cNvSpPr/>
            <p:nvPr/>
          </p:nvSpPr>
          <p:spPr>
            <a:xfrm>
              <a:off x="3241721" y="2268481"/>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9" name="Google Shape;89;p2"/>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0" name="Google Shape;90;p2"/>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1" name="Google Shape;91;p2"/>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92" name="Google Shape;92;p2"/>
          <p:cNvGrpSpPr/>
          <p:nvPr/>
        </p:nvGrpSpPr>
        <p:grpSpPr>
          <a:xfrm rot="410726">
            <a:off x="11074814" y="1235168"/>
            <a:ext cx="895551" cy="898051"/>
            <a:chOff x="1474000" y="3672875"/>
            <a:chExt cx="492050" cy="495800"/>
          </a:xfrm>
        </p:grpSpPr>
        <p:sp>
          <p:nvSpPr>
            <p:cNvPr id="93" name="Google Shape;93;p2"/>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 name="Google Shape;94;p2"/>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 name="Google Shape;95;p2"/>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6" name="Google Shape;96;p2"/>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7" name="Google Shape;97;p2"/>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8" name="Google Shape;98;p2"/>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9" name="Google Shape;99;p2"/>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0" name="Google Shape;100;p2"/>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1" name="Google Shape;101;p2"/>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102" name="Google Shape;102;p2"/>
          <p:cNvGrpSpPr/>
          <p:nvPr/>
        </p:nvGrpSpPr>
        <p:grpSpPr>
          <a:xfrm rot="-789270">
            <a:off x="253162" y="156869"/>
            <a:ext cx="1044193" cy="1444968"/>
            <a:chOff x="5709775" y="2441350"/>
            <a:chExt cx="700850" cy="908350"/>
          </a:xfrm>
        </p:grpSpPr>
        <p:sp>
          <p:nvSpPr>
            <p:cNvPr id="103" name="Google Shape;103;p2"/>
            <p:cNvSpPr/>
            <p:nvPr/>
          </p:nvSpPr>
          <p:spPr>
            <a:xfrm>
              <a:off x="6044200" y="2441350"/>
              <a:ext cx="366425" cy="341725"/>
            </a:xfrm>
            <a:custGeom>
              <a:avLst/>
              <a:gdLst/>
              <a:ahLst/>
              <a:cxnLst/>
              <a:rect l="l" t="t" r="r" b="b"/>
              <a:pathLst>
                <a:path w="14657" h="13669" extrusionOk="0">
                  <a:moveTo>
                    <a:pt x="8510" y="1"/>
                  </a:moveTo>
                  <a:cubicBezTo>
                    <a:pt x="8081" y="1"/>
                    <a:pt x="7753" y="439"/>
                    <a:pt x="7561" y="780"/>
                  </a:cubicBezTo>
                  <a:cubicBezTo>
                    <a:pt x="6700" y="2339"/>
                    <a:pt x="5816" y="3781"/>
                    <a:pt x="4955" y="5340"/>
                  </a:cubicBezTo>
                  <a:cubicBezTo>
                    <a:pt x="4955" y="4479"/>
                    <a:pt x="5048" y="3502"/>
                    <a:pt x="5048" y="2618"/>
                  </a:cubicBezTo>
                  <a:cubicBezTo>
                    <a:pt x="5005" y="2614"/>
                    <a:pt x="4962" y="2612"/>
                    <a:pt x="4919" y="2612"/>
                  </a:cubicBezTo>
                  <a:cubicBezTo>
                    <a:pt x="4004" y="2612"/>
                    <a:pt x="3291" y="3545"/>
                    <a:pt x="3024" y="4479"/>
                  </a:cubicBezTo>
                  <a:cubicBezTo>
                    <a:pt x="2815" y="5433"/>
                    <a:pt x="2908" y="6410"/>
                    <a:pt x="2815" y="7387"/>
                  </a:cubicBezTo>
                  <a:cubicBezTo>
                    <a:pt x="2815" y="7666"/>
                    <a:pt x="2722" y="7969"/>
                    <a:pt x="2536" y="7969"/>
                  </a:cubicBezTo>
                  <a:cubicBezTo>
                    <a:pt x="2484" y="7993"/>
                    <a:pt x="2433" y="8004"/>
                    <a:pt x="2386" y="8004"/>
                  </a:cubicBezTo>
                  <a:cubicBezTo>
                    <a:pt x="2073" y="8004"/>
                    <a:pt x="1874" y="7521"/>
                    <a:pt x="1954" y="7178"/>
                  </a:cubicBezTo>
                  <a:cubicBezTo>
                    <a:pt x="2047" y="6898"/>
                    <a:pt x="2233" y="6410"/>
                    <a:pt x="2047" y="6107"/>
                  </a:cubicBezTo>
                  <a:cubicBezTo>
                    <a:pt x="1913" y="5900"/>
                    <a:pt x="1704" y="5804"/>
                    <a:pt x="1489" y="5804"/>
                  </a:cubicBezTo>
                  <a:cubicBezTo>
                    <a:pt x="1222" y="5804"/>
                    <a:pt x="946" y="5953"/>
                    <a:pt x="791" y="6224"/>
                  </a:cubicBezTo>
                  <a:cubicBezTo>
                    <a:pt x="489" y="6596"/>
                    <a:pt x="489" y="7085"/>
                    <a:pt x="489" y="7573"/>
                  </a:cubicBezTo>
                  <a:cubicBezTo>
                    <a:pt x="489" y="9411"/>
                    <a:pt x="0" y="11923"/>
                    <a:pt x="489" y="13668"/>
                  </a:cubicBezTo>
                  <a:cubicBezTo>
                    <a:pt x="1163" y="13575"/>
                    <a:pt x="1861" y="13389"/>
                    <a:pt x="2536" y="13389"/>
                  </a:cubicBezTo>
                  <a:cubicBezTo>
                    <a:pt x="3232" y="13464"/>
                    <a:pt x="3883" y="13601"/>
                    <a:pt x="4513" y="13601"/>
                  </a:cubicBezTo>
                  <a:cubicBezTo>
                    <a:pt x="4661" y="13601"/>
                    <a:pt x="4809" y="13593"/>
                    <a:pt x="4955" y="13575"/>
                  </a:cubicBezTo>
                  <a:cubicBezTo>
                    <a:pt x="5723" y="13482"/>
                    <a:pt x="6514" y="13087"/>
                    <a:pt x="6886" y="12412"/>
                  </a:cubicBezTo>
                  <a:cubicBezTo>
                    <a:pt x="7189" y="11644"/>
                    <a:pt x="6700" y="10667"/>
                    <a:pt x="5932" y="10574"/>
                  </a:cubicBezTo>
                  <a:cubicBezTo>
                    <a:pt x="5630" y="10574"/>
                    <a:pt x="5234" y="10760"/>
                    <a:pt x="4955" y="10877"/>
                  </a:cubicBezTo>
                  <a:cubicBezTo>
                    <a:pt x="4560" y="10877"/>
                    <a:pt x="4188" y="10760"/>
                    <a:pt x="4071" y="10481"/>
                  </a:cubicBezTo>
                  <a:cubicBezTo>
                    <a:pt x="3978" y="10295"/>
                    <a:pt x="4071" y="9993"/>
                    <a:pt x="4281" y="9806"/>
                  </a:cubicBezTo>
                  <a:cubicBezTo>
                    <a:pt x="4798" y="8986"/>
                    <a:pt x="5767" y="8507"/>
                    <a:pt x="6716" y="8507"/>
                  </a:cubicBezTo>
                  <a:cubicBezTo>
                    <a:pt x="7004" y="8507"/>
                    <a:pt x="7290" y="8551"/>
                    <a:pt x="7561" y="8643"/>
                  </a:cubicBezTo>
                  <a:cubicBezTo>
                    <a:pt x="8259" y="8829"/>
                    <a:pt x="8724" y="9225"/>
                    <a:pt x="9422" y="9318"/>
                  </a:cubicBezTo>
                  <a:cubicBezTo>
                    <a:pt x="9479" y="9327"/>
                    <a:pt x="9538" y="9331"/>
                    <a:pt x="9598" y="9331"/>
                  </a:cubicBezTo>
                  <a:cubicBezTo>
                    <a:pt x="10148" y="9331"/>
                    <a:pt x="10780" y="8958"/>
                    <a:pt x="10864" y="8434"/>
                  </a:cubicBezTo>
                  <a:cubicBezTo>
                    <a:pt x="10957" y="7759"/>
                    <a:pt x="10190" y="7271"/>
                    <a:pt x="9608" y="7085"/>
                  </a:cubicBezTo>
                  <a:cubicBezTo>
                    <a:pt x="8933" y="6898"/>
                    <a:pt x="8142" y="6689"/>
                    <a:pt x="7956" y="6107"/>
                  </a:cubicBezTo>
                  <a:cubicBezTo>
                    <a:pt x="9422" y="5921"/>
                    <a:pt x="10957" y="5642"/>
                    <a:pt x="12516" y="5433"/>
                  </a:cubicBezTo>
                  <a:cubicBezTo>
                    <a:pt x="13098" y="5433"/>
                    <a:pt x="13679" y="5247"/>
                    <a:pt x="14075" y="4851"/>
                  </a:cubicBezTo>
                  <a:cubicBezTo>
                    <a:pt x="14656" y="4084"/>
                    <a:pt x="13958" y="2827"/>
                    <a:pt x="13098" y="2525"/>
                  </a:cubicBezTo>
                  <a:cubicBezTo>
                    <a:pt x="12814" y="2444"/>
                    <a:pt x="12532" y="2410"/>
                    <a:pt x="12253" y="2410"/>
                  </a:cubicBezTo>
                  <a:cubicBezTo>
                    <a:pt x="11572" y="2410"/>
                    <a:pt x="10910" y="2613"/>
                    <a:pt x="10283" y="2827"/>
                  </a:cubicBezTo>
                  <a:cubicBezTo>
                    <a:pt x="9515" y="3106"/>
                    <a:pt x="8840" y="3316"/>
                    <a:pt x="8049" y="3502"/>
                  </a:cubicBezTo>
                  <a:cubicBezTo>
                    <a:pt x="7863" y="2920"/>
                    <a:pt x="8445" y="2246"/>
                    <a:pt x="8840" y="1664"/>
                  </a:cubicBezTo>
                  <a:cubicBezTo>
                    <a:pt x="9306" y="1176"/>
                    <a:pt x="9306" y="105"/>
                    <a:pt x="8631" y="12"/>
                  </a:cubicBezTo>
                  <a:cubicBezTo>
                    <a:pt x="8590" y="5"/>
                    <a:pt x="8550" y="1"/>
                    <a:pt x="8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4" name="Google Shape;104;p2"/>
            <p:cNvSpPr/>
            <p:nvPr/>
          </p:nvSpPr>
          <p:spPr>
            <a:xfrm>
              <a:off x="5709775" y="2465725"/>
              <a:ext cx="342000" cy="301325"/>
            </a:xfrm>
            <a:custGeom>
              <a:avLst/>
              <a:gdLst/>
              <a:ahLst/>
              <a:cxnLst/>
              <a:rect l="l" t="t" r="r" b="b"/>
              <a:pathLst>
                <a:path w="13680" h="12053" extrusionOk="0">
                  <a:moveTo>
                    <a:pt x="1158" y="0"/>
                  </a:moveTo>
                  <a:cubicBezTo>
                    <a:pt x="949" y="0"/>
                    <a:pt x="749" y="60"/>
                    <a:pt x="582" y="201"/>
                  </a:cubicBezTo>
                  <a:cubicBezTo>
                    <a:pt x="0" y="689"/>
                    <a:pt x="117" y="1550"/>
                    <a:pt x="396" y="2225"/>
                  </a:cubicBezTo>
                  <a:cubicBezTo>
                    <a:pt x="884" y="3597"/>
                    <a:pt x="1862" y="4760"/>
                    <a:pt x="3118" y="5435"/>
                  </a:cubicBezTo>
                  <a:cubicBezTo>
                    <a:pt x="3490" y="5621"/>
                    <a:pt x="3979" y="5923"/>
                    <a:pt x="3885" y="6412"/>
                  </a:cubicBezTo>
                  <a:cubicBezTo>
                    <a:pt x="3809" y="6642"/>
                    <a:pt x="3465" y="6808"/>
                    <a:pt x="3189" y="6808"/>
                  </a:cubicBezTo>
                  <a:cubicBezTo>
                    <a:pt x="3130" y="6808"/>
                    <a:pt x="3074" y="6801"/>
                    <a:pt x="3025" y="6784"/>
                  </a:cubicBezTo>
                  <a:cubicBezTo>
                    <a:pt x="2708" y="6784"/>
                    <a:pt x="2451" y="6665"/>
                    <a:pt x="2171" y="6665"/>
                  </a:cubicBezTo>
                  <a:cubicBezTo>
                    <a:pt x="2101" y="6665"/>
                    <a:pt x="2029" y="6673"/>
                    <a:pt x="1955" y="6691"/>
                  </a:cubicBezTo>
                  <a:cubicBezTo>
                    <a:pt x="1164" y="6784"/>
                    <a:pt x="791" y="7854"/>
                    <a:pt x="1164" y="8529"/>
                  </a:cubicBezTo>
                  <a:cubicBezTo>
                    <a:pt x="1512" y="9124"/>
                    <a:pt x="2241" y="9429"/>
                    <a:pt x="2935" y="9429"/>
                  </a:cubicBezTo>
                  <a:cubicBezTo>
                    <a:pt x="3028" y="9429"/>
                    <a:pt x="3120" y="9424"/>
                    <a:pt x="3211" y="9413"/>
                  </a:cubicBezTo>
                  <a:cubicBezTo>
                    <a:pt x="3979" y="9413"/>
                    <a:pt x="4769" y="9111"/>
                    <a:pt x="5537" y="8924"/>
                  </a:cubicBezTo>
                  <a:cubicBezTo>
                    <a:pt x="5819" y="8871"/>
                    <a:pt x="6101" y="8817"/>
                    <a:pt x="6379" y="8817"/>
                  </a:cubicBezTo>
                  <a:cubicBezTo>
                    <a:pt x="6582" y="8817"/>
                    <a:pt x="6783" y="8846"/>
                    <a:pt x="6980" y="8924"/>
                  </a:cubicBezTo>
                  <a:cubicBezTo>
                    <a:pt x="7375" y="9204"/>
                    <a:pt x="7561" y="9902"/>
                    <a:pt x="7189" y="10181"/>
                  </a:cubicBezTo>
                  <a:cubicBezTo>
                    <a:pt x="7065" y="10275"/>
                    <a:pt x="6914" y="10302"/>
                    <a:pt x="6750" y="10302"/>
                  </a:cubicBezTo>
                  <a:cubicBezTo>
                    <a:pt x="6545" y="10302"/>
                    <a:pt x="6319" y="10261"/>
                    <a:pt x="6101" y="10261"/>
                  </a:cubicBezTo>
                  <a:cubicBezTo>
                    <a:pt x="5936" y="10261"/>
                    <a:pt x="5775" y="10284"/>
                    <a:pt x="5630" y="10367"/>
                  </a:cubicBezTo>
                  <a:cubicBezTo>
                    <a:pt x="5142" y="10576"/>
                    <a:pt x="5049" y="11251"/>
                    <a:pt x="5444" y="11646"/>
                  </a:cubicBezTo>
                  <a:cubicBezTo>
                    <a:pt x="5729" y="11931"/>
                    <a:pt x="6135" y="12052"/>
                    <a:pt x="6529" y="12052"/>
                  </a:cubicBezTo>
                  <a:cubicBezTo>
                    <a:pt x="6651" y="12052"/>
                    <a:pt x="6771" y="12041"/>
                    <a:pt x="6887" y="12019"/>
                  </a:cubicBezTo>
                  <a:cubicBezTo>
                    <a:pt x="7375" y="12019"/>
                    <a:pt x="7864" y="11739"/>
                    <a:pt x="8445" y="11646"/>
                  </a:cubicBezTo>
                  <a:cubicBezTo>
                    <a:pt x="8736" y="11542"/>
                    <a:pt x="9073" y="11489"/>
                    <a:pt x="9411" y="11489"/>
                  </a:cubicBezTo>
                  <a:cubicBezTo>
                    <a:pt x="9748" y="11489"/>
                    <a:pt x="10085" y="11542"/>
                    <a:pt x="10376" y="11646"/>
                  </a:cubicBezTo>
                  <a:cubicBezTo>
                    <a:pt x="10609" y="11718"/>
                    <a:pt x="11171" y="12023"/>
                    <a:pt x="11556" y="12023"/>
                  </a:cubicBezTo>
                  <a:cubicBezTo>
                    <a:pt x="11672" y="12023"/>
                    <a:pt x="11772" y="11995"/>
                    <a:pt x="11842" y="11926"/>
                  </a:cubicBezTo>
                  <a:cubicBezTo>
                    <a:pt x="12028" y="11832"/>
                    <a:pt x="12028" y="10762"/>
                    <a:pt x="12121" y="10367"/>
                  </a:cubicBezTo>
                  <a:cubicBezTo>
                    <a:pt x="12330" y="9902"/>
                    <a:pt x="12702" y="9413"/>
                    <a:pt x="13005" y="9018"/>
                  </a:cubicBezTo>
                  <a:cubicBezTo>
                    <a:pt x="13377" y="8343"/>
                    <a:pt x="13680" y="7668"/>
                    <a:pt x="13493" y="6877"/>
                  </a:cubicBezTo>
                  <a:cubicBezTo>
                    <a:pt x="13406" y="6370"/>
                    <a:pt x="12845" y="5968"/>
                    <a:pt x="12325" y="5968"/>
                  </a:cubicBezTo>
                  <a:cubicBezTo>
                    <a:pt x="12153" y="5968"/>
                    <a:pt x="11986" y="6012"/>
                    <a:pt x="11842" y="6110"/>
                  </a:cubicBezTo>
                  <a:cubicBezTo>
                    <a:pt x="11446" y="6412"/>
                    <a:pt x="11260" y="7180"/>
                    <a:pt x="10679" y="7180"/>
                  </a:cubicBezTo>
                  <a:cubicBezTo>
                    <a:pt x="10190" y="7180"/>
                    <a:pt x="9888" y="6505"/>
                    <a:pt x="10097" y="6017"/>
                  </a:cubicBezTo>
                  <a:cubicBezTo>
                    <a:pt x="10283" y="5621"/>
                    <a:pt x="10679" y="5249"/>
                    <a:pt x="10958" y="4853"/>
                  </a:cubicBezTo>
                  <a:cubicBezTo>
                    <a:pt x="11260" y="4458"/>
                    <a:pt x="11446" y="3876"/>
                    <a:pt x="11167" y="3504"/>
                  </a:cubicBezTo>
                  <a:cubicBezTo>
                    <a:pt x="10992" y="3329"/>
                    <a:pt x="10781" y="3250"/>
                    <a:pt x="10558" y="3250"/>
                  </a:cubicBezTo>
                  <a:cubicBezTo>
                    <a:pt x="10276" y="3250"/>
                    <a:pt x="9974" y="3376"/>
                    <a:pt x="9701" y="3597"/>
                  </a:cubicBezTo>
                  <a:cubicBezTo>
                    <a:pt x="9306" y="3876"/>
                    <a:pt x="9120" y="4365"/>
                    <a:pt x="8631" y="4667"/>
                  </a:cubicBezTo>
                  <a:cubicBezTo>
                    <a:pt x="8406" y="4893"/>
                    <a:pt x="8104" y="5016"/>
                    <a:pt x="7813" y="5016"/>
                  </a:cubicBezTo>
                  <a:cubicBezTo>
                    <a:pt x="7623" y="5016"/>
                    <a:pt x="7438" y="4963"/>
                    <a:pt x="7282" y="4853"/>
                  </a:cubicBezTo>
                  <a:cubicBezTo>
                    <a:pt x="6887" y="4365"/>
                    <a:pt x="7096" y="3690"/>
                    <a:pt x="7468" y="3202"/>
                  </a:cubicBezTo>
                  <a:cubicBezTo>
                    <a:pt x="7864" y="2806"/>
                    <a:pt x="8259" y="2341"/>
                    <a:pt x="8259" y="1759"/>
                  </a:cubicBezTo>
                  <a:cubicBezTo>
                    <a:pt x="8155" y="1132"/>
                    <a:pt x="7599" y="768"/>
                    <a:pt x="6998" y="768"/>
                  </a:cubicBezTo>
                  <a:cubicBezTo>
                    <a:pt x="6930" y="768"/>
                    <a:pt x="6862" y="773"/>
                    <a:pt x="6793" y="782"/>
                  </a:cubicBezTo>
                  <a:cubicBezTo>
                    <a:pt x="6212" y="875"/>
                    <a:pt x="5723" y="1457"/>
                    <a:pt x="5444" y="2038"/>
                  </a:cubicBezTo>
                  <a:cubicBezTo>
                    <a:pt x="5235" y="2713"/>
                    <a:pt x="5235" y="3295"/>
                    <a:pt x="5235" y="3969"/>
                  </a:cubicBezTo>
                  <a:cubicBezTo>
                    <a:pt x="5126" y="3999"/>
                    <a:pt x="5020" y="4013"/>
                    <a:pt x="4916" y="4013"/>
                  </a:cubicBezTo>
                  <a:cubicBezTo>
                    <a:pt x="4284" y="4013"/>
                    <a:pt x="3750" y="3502"/>
                    <a:pt x="3490" y="2922"/>
                  </a:cubicBezTo>
                  <a:cubicBezTo>
                    <a:pt x="3118" y="2225"/>
                    <a:pt x="3025" y="1457"/>
                    <a:pt x="2536" y="782"/>
                  </a:cubicBezTo>
                  <a:cubicBezTo>
                    <a:pt x="2254" y="368"/>
                    <a:pt x="1677" y="0"/>
                    <a:pt x="11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5" name="Google Shape;105;p2"/>
            <p:cNvSpPr/>
            <p:nvPr/>
          </p:nvSpPr>
          <p:spPr>
            <a:xfrm>
              <a:off x="5833650" y="2608575"/>
              <a:ext cx="218125" cy="271625"/>
            </a:xfrm>
            <a:custGeom>
              <a:avLst/>
              <a:gdLst/>
              <a:ahLst/>
              <a:cxnLst/>
              <a:rect l="l" t="t" r="r" b="b"/>
              <a:pathLst>
                <a:path w="8725" h="10865" extrusionOk="0">
                  <a:moveTo>
                    <a:pt x="1" y="0"/>
                  </a:moveTo>
                  <a:cubicBezTo>
                    <a:pt x="1071" y="582"/>
                    <a:pt x="2141" y="1280"/>
                    <a:pt x="3002" y="2047"/>
                  </a:cubicBezTo>
                  <a:cubicBezTo>
                    <a:pt x="3886" y="2722"/>
                    <a:pt x="4746" y="3606"/>
                    <a:pt x="5421" y="4467"/>
                  </a:cubicBezTo>
                  <a:cubicBezTo>
                    <a:pt x="6212" y="5444"/>
                    <a:pt x="6794" y="6398"/>
                    <a:pt x="7259" y="7468"/>
                  </a:cubicBezTo>
                  <a:cubicBezTo>
                    <a:pt x="7841" y="8538"/>
                    <a:pt x="8236" y="9701"/>
                    <a:pt x="8538" y="10864"/>
                  </a:cubicBezTo>
                  <a:cubicBezTo>
                    <a:pt x="8725" y="9701"/>
                    <a:pt x="8538" y="8352"/>
                    <a:pt x="8143" y="7189"/>
                  </a:cubicBezTo>
                  <a:cubicBezTo>
                    <a:pt x="7747" y="5932"/>
                    <a:pt x="7166" y="4769"/>
                    <a:pt x="6398" y="3792"/>
                  </a:cubicBezTo>
                  <a:cubicBezTo>
                    <a:pt x="5630" y="2815"/>
                    <a:pt x="4653" y="1954"/>
                    <a:pt x="3583" y="1280"/>
                  </a:cubicBezTo>
                  <a:cubicBezTo>
                    <a:pt x="2420" y="582"/>
                    <a:pt x="1257" y="11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6" name="Google Shape;106;p2"/>
            <p:cNvSpPr/>
            <p:nvPr/>
          </p:nvSpPr>
          <p:spPr>
            <a:xfrm>
              <a:off x="6039550" y="2550400"/>
              <a:ext cx="220450" cy="329800"/>
            </a:xfrm>
            <a:custGeom>
              <a:avLst/>
              <a:gdLst/>
              <a:ahLst/>
              <a:cxnLst/>
              <a:rect l="l" t="t" r="r" b="b"/>
              <a:pathLst>
                <a:path w="8818" h="13192" extrusionOk="0">
                  <a:moveTo>
                    <a:pt x="8817" y="1"/>
                  </a:moveTo>
                  <a:lnTo>
                    <a:pt x="8817" y="1"/>
                  </a:lnTo>
                  <a:cubicBezTo>
                    <a:pt x="7468" y="303"/>
                    <a:pt x="6118" y="1071"/>
                    <a:pt x="5048" y="1955"/>
                  </a:cubicBezTo>
                  <a:cubicBezTo>
                    <a:pt x="3885" y="2816"/>
                    <a:pt x="2908" y="3886"/>
                    <a:pt x="2140" y="5049"/>
                  </a:cubicBezTo>
                  <a:cubicBezTo>
                    <a:pt x="1349" y="6305"/>
                    <a:pt x="768" y="7678"/>
                    <a:pt x="489" y="9027"/>
                  </a:cubicBezTo>
                  <a:cubicBezTo>
                    <a:pt x="93" y="10376"/>
                    <a:pt x="0" y="11842"/>
                    <a:pt x="186" y="13191"/>
                  </a:cubicBezTo>
                  <a:cubicBezTo>
                    <a:pt x="489" y="11842"/>
                    <a:pt x="884" y="10586"/>
                    <a:pt x="1349" y="9306"/>
                  </a:cubicBezTo>
                  <a:cubicBezTo>
                    <a:pt x="1838" y="8050"/>
                    <a:pt x="2419" y="6794"/>
                    <a:pt x="3094" y="5724"/>
                  </a:cubicBezTo>
                  <a:cubicBezTo>
                    <a:pt x="3885" y="4560"/>
                    <a:pt x="4746" y="3607"/>
                    <a:pt x="5630" y="2630"/>
                  </a:cubicBezTo>
                  <a:cubicBezTo>
                    <a:pt x="6584" y="1652"/>
                    <a:pt x="7654" y="792"/>
                    <a:pt x="8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7" name="Google Shape;107;p2"/>
            <p:cNvSpPr/>
            <p:nvPr/>
          </p:nvSpPr>
          <p:spPr>
            <a:xfrm>
              <a:off x="5867375" y="2810250"/>
              <a:ext cx="346675" cy="539450"/>
            </a:xfrm>
            <a:custGeom>
              <a:avLst/>
              <a:gdLst/>
              <a:ahLst/>
              <a:cxnLst/>
              <a:rect l="l" t="t" r="r" b="b"/>
              <a:pathLst>
                <a:path w="13867" h="21578" extrusionOk="0">
                  <a:moveTo>
                    <a:pt x="6909" y="0"/>
                  </a:moveTo>
                  <a:cubicBezTo>
                    <a:pt x="4470" y="0"/>
                    <a:pt x="2052" y="1119"/>
                    <a:pt x="978" y="3379"/>
                  </a:cubicBezTo>
                  <a:cubicBezTo>
                    <a:pt x="1" y="5426"/>
                    <a:pt x="303" y="7939"/>
                    <a:pt x="1746" y="9683"/>
                  </a:cubicBezTo>
                  <a:cubicBezTo>
                    <a:pt x="3211" y="11335"/>
                    <a:pt x="5631" y="12103"/>
                    <a:pt x="7283" y="13568"/>
                  </a:cubicBezTo>
                  <a:cubicBezTo>
                    <a:pt x="6887" y="16569"/>
                    <a:pt x="6119" y="19850"/>
                    <a:pt x="9306" y="21501"/>
                  </a:cubicBezTo>
                  <a:cubicBezTo>
                    <a:pt x="9411" y="21554"/>
                    <a:pt x="9516" y="21577"/>
                    <a:pt x="9616" y="21577"/>
                  </a:cubicBezTo>
                  <a:cubicBezTo>
                    <a:pt x="10272" y="21577"/>
                    <a:pt x="10748" y="20576"/>
                    <a:pt x="9981" y="20152"/>
                  </a:cubicBezTo>
                  <a:cubicBezTo>
                    <a:pt x="8143" y="19268"/>
                    <a:pt x="8143" y="16849"/>
                    <a:pt x="8446" y="15104"/>
                  </a:cubicBezTo>
                  <a:cubicBezTo>
                    <a:pt x="8539" y="14732"/>
                    <a:pt x="8632" y="14429"/>
                    <a:pt x="8632" y="14150"/>
                  </a:cubicBezTo>
                  <a:cubicBezTo>
                    <a:pt x="10190" y="12684"/>
                    <a:pt x="11726" y="11126"/>
                    <a:pt x="12703" y="9288"/>
                  </a:cubicBezTo>
                  <a:cubicBezTo>
                    <a:pt x="13773" y="7171"/>
                    <a:pt x="13866" y="4542"/>
                    <a:pt x="12517" y="2611"/>
                  </a:cubicBezTo>
                  <a:cubicBezTo>
                    <a:pt x="11240" y="875"/>
                    <a:pt x="9066" y="0"/>
                    <a:pt x="6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8" name="Google Shape;108;p2"/>
            <p:cNvSpPr/>
            <p:nvPr/>
          </p:nvSpPr>
          <p:spPr>
            <a:xfrm>
              <a:off x="5877275" y="2926125"/>
              <a:ext cx="276275" cy="55850"/>
            </a:xfrm>
            <a:custGeom>
              <a:avLst/>
              <a:gdLst/>
              <a:ahLst/>
              <a:cxnLst/>
              <a:rect l="l" t="t" r="r" b="b"/>
              <a:pathLst>
                <a:path w="11051" h="2234" extrusionOk="0">
                  <a:moveTo>
                    <a:pt x="11051" y="0"/>
                  </a:moveTo>
                  <a:lnTo>
                    <a:pt x="11051" y="0"/>
                  </a:lnTo>
                  <a:cubicBezTo>
                    <a:pt x="10074" y="303"/>
                    <a:pt x="9213" y="582"/>
                    <a:pt x="8236" y="791"/>
                  </a:cubicBezTo>
                  <a:cubicBezTo>
                    <a:pt x="7375" y="884"/>
                    <a:pt x="6491" y="977"/>
                    <a:pt x="5514" y="1070"/>
                  </a:cubicBezTo>
                  <a:cubicBezTo>
                    <a:pt x="4653" y="1070"/>
                    <a:pt x="3676" y="977"/>
                    <a:pt x="2815" y="884"/>
                  </a:cubicBezTo>
                  <a:cubicBezTo>
                    <a:pt x="1838" y="791"/>
                    <a:pt x="977" y="489"/>
                    <a:pt x="0" y="303"/>
                  </a:cubicBezTo>
                  <a:lnTo>
                    <a:pt x="0" y="303"/>
                  </a:lnTo>
                  <a:cubicBezTo>
                    <a:pt x="675" y="977"/>
                    <a:pt x="1652" y="1466"/>
                    <a:pt x="2606" y="1745"/>
                  </a:cubicBezTo>
                  <a:cubicBezTo>
                    <a:pt x="3490" y="2047"/>
                    <a:pt x="4560" y="2233"/>
                    <a:pt x="5514" y="2233"/>
                  </a:cubicBezTo>
                  <a:cubicBezTo>
                    <a:pt x="6584" y="2140"/>
                    <a:pt x="7561" y="1954"/>
                    <a:pt x="8538" y="1652"/>
                  </a:cubicBezTo>
                  <a:cubicBezTo>
                    <a:pt x="9492" y="1256"/>
                    <a:pt x="10376" y="675"/>
                    <a:pt x="110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9" name="Google Shape;109;p2"/>
            <p:cNvSpPr/>
            <p:nvPr/>
          </p:nvSpPr>
          <p:spPr>
            <a:xfrm>
              <a:off x="6032550" y="2974975"/>
              <a:ext cx="171600" cy="75050"/>
            </a:xfrm>
            <a:custGeom>
              <a:avLst/>
              <a:gdLst/>
              <a:ahLst/>
              <a:cxnLst/>
              <a:rect l="l" t="t" r="r" b="b"/>
              <a:pathLst>
                <a:path w="6864" h="3002" extrusionOk="0">
                  <a:moveTo>
                    <a:pt x="6771" y="0"/>
                  </a:moveTo>
                  <a:cubicBezTo>
                    <a:pt x="6398" y="582"/>
                    <a:pt x="5910" y="954"/>
                    <a:pt x="5421" y="1257"/>
                  </a:cubicBezTo>
                  <a:cubicBezTo>
                    <a:pt x="4933" y="1443"/>
                    <a:pt x="4351" y="1629"/>
                    <a:pt x="3770" y="1745"/>
                  </a:cubicBezTo>
                  <a:cubicBezTo>
                    <a:pt x="2606" y="2024"/>
                    <a:pt x="1257" y="2117"/>
                    <a:pt x="1" y="2606"/>
                  </a:cubicBezTo>
                  <a:cubicBezTo>
                    <a:pt x="676" y="2792"/>
                    <a:pt x="1350" y="2908"/>
                    <a:pt x="2025" y="3001"/>
                  </a:cubicBezTo>
                  <a:cubicBezTo>
                    <a:pt x="2606" y="3001"/>
                    <a:pt x="3281" y="3001"/>
                    <a:pt x="4072" y="2908"/>
                  </a:cubicBezTo>
                  <a:cubicBezTo>
                    <a:pt x="4747" y="2792"/>
                    <a:pt x="5421" y="2420"/>
                    <a:pt x="6003" y="1931"/>
                  </a:cubicBezTo>
                  <a:cubicBezTo>
                    <a:pt x="6491" y="1443"/>
                    <a:pt x="6864" y="675"/>
                    <a:pt x="6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0" name="Google Shape;110;p2"/>
            <p:cNvSpPr/>
            <p:nvPr/>
          </p:nvSpPr>
          <p:spPr>
            <a:xfrm>
              <a:off x="5925550" y="3054650"/>
              <a:ext cx="167525" cy="45975"/>
            </a:xfrm>
            <a:custGeom>
              <a:avLst/>
              <a:gdLst/>
              <a:ahLst/>
              <a:cxnLst/>
              <a:rect l="l" t="t" r="r" b="b"/>
              <a:pathLst>
                <a:path w="6701" h="1839" extrusionOk="0">
                  <a:moveTo>
                    <a:pt x="0" y="0"/>
                  </a:moveTo>
                  <a:lnTo>
                    <a:pt x="0" y="0"/>
                  </a:lnTo>
                  <a:cubicBezTo>
                    <a:pt x="303" y="582"/>
                    <a:pt x="791" y="1071"/>
                    <a:pt x="1373" y="1350"/>
                  </a:cubicBezTo>
                  <a:cubicBezTo>
                    <a:pt x="1954" y="1652"/>
                    <a:pt x="2629" y="1838"/>
                    <a:pt x="3304" y="1838"/>
                  </a:cubicBezTo>
                  <a:cubicBezTo>
                    <a:pt x="3978" y="1838"/>
                    <a:pt x="4653" y="1745"/>
                    <a:pt x="5235" y="1466"/>
                  </a:cubicBezTo>
                  <a:cubicBezTo>
                    <a:pt x="5816" y="1164"/>
                    <a:pt x="6398" y="675"/>
                    <a:pt x="6700" y="93"/>
                  </a:cubicBezTo>
                  <a:lnTo>
                    <a:pt x="6700" y="93"/>
                  </a:lnTo>
                  <a:cubicBezTo>
                    <a:pt x="6026" y="303"/>
                    <a:pt x="5537" y="489"/>
                    <a:pt x="4956" y="582"/>
                  </a:cubicBezTo>
                  <a:cubicBezTo>
                    <a:pt x="4374" y="675"/>
                    <a:pt x="3885" y="675"/>
                    <a:pt x="3304" y="675"/>
                  </a:cubicBezTo>
                  <a:cubicBezTo>
                    <a:pt x="2815" y="675"/>
                    <a:pt x="2234" y="675"/>
                    <a:pt x="1745" y="489"/>
                  </a:cubicBezTo>
                  <a:cubicBezTo>
                    <a:pt x="1163" y="396"/>
                    <a:pt x="582" y="18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111" name="Google Shape;111;p2"/>
          <p:cNvGrpSpPr/>
          <p:nvPr/>
        </p:nvGrpSpPr>
        <p:grpSpPr>
          <a:xfrm>
            <a:off x="11195194" y="2702056"/>
            <a:ext cx="1028548" cy="1102803"/>
            <a:chOff x="1721175" y="2665325"/>
            <a:chExt cx="809625" cy="868075"/>
          </a:xfrm>
        </p:grpSpPr>
        <p:sp>
          <p:nvSpPr>
            <p:cNvPr id="112" name="Google Shape;112;p2"/>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3" name="Google Shape;113;p2"/>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4" name="Google Shape;114;p2"/>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5" name="Google Shape;115;p2"/>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6" name="Google Shape;116;p2"/>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7" name="Google Shape;117;p2"/>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118" name="Google Shape;118;p2"/>
          <p:cNvGrpSpPr/>
          <p:nvPr/>
        </p:nvGrpSpPr>
        <p:grpSpPr>
          <a:xfrm rot="-84533">
            <a:off x="282098" y="748268"/>
            <a:ext cx="2353649" cy="1689915"/>
            <a:chOff x="3095850" y="2740875"/>
            <a:chExt cx="1972838" cy="1216700"/>
          </a:xfrm>
        </p:grpSpPr>
        <p:sp>
          <p:nvSpPr>
            <p:cNvPr id="119" name="Google Shape;119;p2"/>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0" name="Google Shape;120;p2"/>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1" name="Google Shape;121;p2"/>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2" name="Google Shape;122;p2"/>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3" name="Google Shape;123;p2"/>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124" name="Google Shape;124;p2"/>
          <p:cNvGrpSpPr/>
          <p:nvPr/>
        </p:nvGrpSpPr>
        <p:grpSpPr>
          <a:xfrm rot="196141">
            <a:off x="97624" y="2358780"/>
            <a:ext cx="527475" cy="799536"/>
            <a:chOff x="2525525" y="689125"/>
            <a:chExt cx="298400" cy="452275"/>
          </a:xfrm>
        </p:grpSpPr>
        <p:sp>
          <p:nvSpPr>
            <p:cNvPr id="125" name="Google Shape;125;p2"/>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6" name="Google Shape;126;p2"/>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7" name="Google Shape;127;p2"/>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8" name="Google Shape;128;p2"/>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9" name="Google Shape;129;p2"/>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0" name="Google Shape;130;p2"/>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1" name="Google Shape;131;p2"/>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2" name="Google Shape;132;p2"/>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3" name="Google Shape;133;p2"/>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4" name="Google Shape;134;p2"/>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5" name="Google Shape;135;p2"/>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6" name="Google Shape;136;p2"/>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7" name="Google Shape;137;p2"/>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 name="Google Shape;138;p2"/>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9" name="Google Shape;139;p2"/>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0" name="Google Shape;140;p2"/>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1" name="Google Shape;141;p2"/>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2" name="Google Shape;142;p2"/>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3" name="Google Shape;143;p2"/>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4" name="Google Shape;144;p2"/>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5" name="Google Shape;145;p2"/>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6" name="Google Shape;146;p2"/>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7" name="Google Shape;147;p2"/>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extLst>
      <p:ext uri="{BB962C8B-B14F-4D97-AF65-F5344CB8AC3E}">
        <p14:creationId xmlns:p14="http://schemas.microsoft.com/office/powerpoint/2010/main" val="3216132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8"/>
        <p:cNvGrpSpPr/>
        <p:nvPr/>
      </p:nvGrpSpPr>
      <p:grpSpPr>
        <a:xfrm>
          <a:off x="0" y="0"/>
          <a:ext cx="0" cy="0"/>
          <a:chOff x="0" y="0"/>
          <a:chExt cx="0" cy="0"/>
        </a:xfrm>
      </p:grpSpPr>
      <p:sp>
        <p:nvSpPr>
          <p:cNvPr id="149" name="Google Shape;149;p3"/>
          <p:cNvSpPr/>
          <p:nvPr/>
        </p:nvSpPr>
        <p:spPr>
          <a:xfrm>
            <a:off x="-337091" y="4343276"/>
            <a:ext cx="4402035" cy="2657917"/>
          </a:xfrm>
          <a:custGeom>
            <a:avLst/>
            <a:gdLst/>
            <a:ahLst/>
            <a:cxnLst/>
            <a:rect l="l" t="t" r="r" b="b"/>
            <a:pathLst>
              <a:path w="100710" h="60808" extrusionOk="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50" name="Google Shape;150;p3"/>
          <p:cNvSpPr txBox="1">
            <a:spLocks noGrp="1"/>
          </p:cNvSpPr>
          <p:nvPr>
            <p:ph type="title" hasCustomPrompt="1"/>
          </p:nvPr>
        </p:nvSpPr>
        <p:spPr>
          <a:xfrm>
            <a:off x="3550400" y="1848117"/>
            <a:ext cx="5091200" cy="187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6000">
                <a:solidFill>
                  <a:schemeClr val="accent6"/>
                </a:solidFill>
              </a:defRPr>
            </a:lvl1pPr>
            <a:lvl2pPr lvl="1" algn="ctr" rtl="0">
              <a:spcBef>
                <a:spcPts val="0"/>
              </a:spcBef>
              <a:spcAft>
                <a:spcPts val="0"/>
              </a:spcAft>
              <a:buClr>
                <a:schemeClr val="accent6"/>
              </a:buClr>
              <a:buSzPts val="12000"/>
              <a:buNone/>
              <a:defRPr sz="16000">
                <a:solidFill>
                  <a:schemeClr val="accent6"/>
                </a:solidFill>
              </a:defRPr>
            </a:lvl2pPr>
            <a:lvl3pPr lvl="2" algn="ctr" rtl="0">
              <a:spcBef>
                <a:spcPts val="0"/>
              </a:spcBef>
              <a:spcAft>
                <a:spcPts val="0"/>
              </a:spcAft>
              <a:buClr>
                <a:schemeClr val="accent6"/>
              </a:buClr>
              <a:buSzPts val="12000"/>
              <a:buNone/>
              <a:defRPr sz="16000">
                <a:solidFill>
                  <a:schemeClr val="accent6"/>
                </a:solidFill>
              </a:defRPr>
            </a:lvl3pPr>
            <a:lvl4pPr lvl="3" algn="ctr" rtl="0">
              <a:spcBef>
                <a:spcPts val="0"/>
              </a:spcBef>
              <a:spcAft>
                <a:spcPts val="0"/>
              </a:spcAft>
              <a:buClr>
                <a:schemeClr val="accent6"/>
              </a:buClr>
              <a:buSzPts val="12000"/>
              <a:buNone/>
              <a:defRPr sz="16000">
                <a:solidFill>
                  <a:schemeClr val="accent6"/>
                </a:solidFill>
              </a:defRPr>
            </a:lvl4pPr>
            <a:lvl5pPr lvl="4" algn="ctr" rtl="0">
              <a:spcBef>
                <a:spcPts val="0"/>
              </a:spcBef>
              <a:spcAft>
                <a:spcPts val="0"/>
              </a:spcAft>
              <a:buClr>
                <a:schemeClr val="accent6"/>
              </a:buClr>
              <a:buSzPts val="12000"/>
              <a:buNone/>
              <a:defRPr sz="16000">
                <a:solidFill>
                  <a:schemeClr val="accent6"/>
                </a:solidFill>
              </a:defRPr>
            </a:lvl5pPr>
            <a:lvl6pPr lvl="5" algn="ctr" rtl="0">
              <a:spcBef>
                <a:spcPts val="0"/>
              </a:spcBef>
              <a:spcAft>
                <a:spcPts val="0"/>
              </a:spcAft>
              <a:buClr>
                <a:schemeClr val="accent6"/>
              </a:buClr>
              <a:buSzPts val="12000"/>
              <a:buNone/>
              <a:defRPr sz="16000">
                <a:solidFill>
                  <a:schemeClr val="accent6"/>
                </a:solidFill>
              </a:defRPr>
            </a:lvl6pPr>
            <a:lvl7pPr lvl="6" algn="ctr" rtl="0">
              <a:spcBef>
                <a:spcPts val="0"/>
              </a:spcBef>
              <a:spcAft>
                <a:spcPts val="0"/>
              </a:spcAft>
              <a:buClr>
                <a:schemeClr val="accent6"/>
              </a:buClr>
              <a:buSzPts val="12000"/>
              <a:buNone/>
              <a:defRPr sz="16000">
                <a:solidFill>
                  <a:schemeClr val="accent6"/>
                </a:solidFill>
              </a:defRPr>
            </a:lvl7pPr>
            <a:lvl8pPr lvl="7" algn="ctr" rtl="0">
              <a:spcBef>
                <a:spcPts val="0"/>
              </a:spcBef>
              <a:spcAft>
                <a:spcPts val="0"/>
              </a:spcAft>
              <a:buClr>
                <a:schemeClr val="accent6"/>
              </a:buClr>
              <a:buSzPts val="12000"/>
              <a:buNone/>
              <a:defRPr sz="16000">
                <a:solidFill>
                  <a:schemeClr val="accent6"/>
                </a:solidFill>
              </a:defRPr>
            </a:lvl8pPr>
            <a:lvl9pPr lvl="8" algn="ctr" rtl="0">
              <a:spcBef>
                <a:spcPts val="0"/>
              </a:spcBef>
              <a:spcAft>
                <a:spcPts val="0"/>
              </a:spcAft>
              <a:buClr>
                <a:schemeClr val="accent6"/>
              </a:buClr>
              <a:buSzPts val="12000"/>
              <a:buNone/>
              <a:defRPr sz="16000">
                <a:solidFill>
                  <a:schemeClr val="accent6"/>
                </a:solidFill>
              </a:defRPr>
            </a:lvl9pPr>
          </a:lstStyle>
          <a:p>
            <a:r>
              <a:t>xx%</a:t>
            </a:r>
          </a:p>
        </p:txBody>
      </p:sp>
      <p:sp>
        <p:nvSpPr>
          <p:cNvPr id="151" name="Google Shape;151;p3"/>
          <p:cNvSpPr txBox="1">
            <a:spLocks noGrp="1"/>
          </p:cNvSpPr>
          <p:nvPr>
            <p:ph type="title" idx="2"/>
          </p:nvPr>
        </p:nvSpPr>
        <p:spPr>
          <a:xfrm>
            <a:off x="3895000" y="3009069"/>
            <a:ext cx="4402000" cy="94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400"/>
              <a:buNone/>
              <a:defRPr sz="5867">
                <a:solidFill>
                  <a:schemeClr val="accent1"/>
                </a:solidFill>
              </a:defRPr>
            </a:lvl1pPr>
            <a:lvl2pPr lvl="1" algn="ctr" rtl="0">
              <a:spcBef>
                <a:spcPts val="0"/>
              </a:spcBef>
              <a:spcAft>
                <a:spcPts val="0"/>
              </a:spcAft>
              <a:buClr>
                <a:schemeClr val="accent1"/>
              </a:buClr>
              <a:buSzPts val="4400"/>
              <a:buNone/>
              <a:defRPr sz="5867">
                <a:solidFill>
                  <a:schemeClr val="accent1"/>
                </a:solidFill>
              </a:defRPr>
            </a:lvl2pPr>
            <a:lvl3pPr lvl="2" algn="ctr" rtl="0">
              <a:spcBef>
                <a:spcPts val="0"/>
              </a:spcBef>
              <a:spcAft>
                <a:spcPts val="0"/>
              </a:spcAft>
              <a:buClr>
                <a:schemeClr val="accent1"/>
              </a:buClr>
              <a:buSzPts val="4400"/>
              <a:buNone/>
              <a:defRPr sz="5867">
                <a:solidFill>
                  <a:schemeClr val="accent1"/>
                </a:solidFill>
              </a:defRPr>
            </a:lvl3pPr>
            <a:lvl4pPr lvl="3" algn="ctr" rtl="0">
              <a:spcBef>
                <a:spcPts val="0"/>
              </a:spcBef>
              <a:spcAft>
                <a:spcPts val="0"/>
              </a:spcAft>
              <a:buClr>
                <a:schemeClr val="accent1"/>
              </a:buClr>
              <a:buSzPts val="4400"/>
              <a:buNone/>
              <a:defRPr sz="5867">
                <a:solidFill>
                  <a:schemeClr val="accent1"/>
                </a:solidFill>
              </a:defRPr>
            </a:lvl4pPr>
            <a:lvl5pPr lvl="4" algn="ctr" rtl="0">
              <a:spcBef>
                <a:spcPts val="0"/>
              </a:spcBef>
              <a:spcAft>
                <a:spcPts val="0"/>
              </a:spcAft>
              <a:buClr>
                <a:schemeClr val="accent1"/>
              </a:buClr>
              <a:buSzPts val="4400"/>
              <a:buNone/>
              <a:defRPr sz="5867">
                <a:solidFill>
                  <a:schemeClr val="accent1"/>
                </a:solidFill>
              </a:defRPr>
            </a:lvl5pPr>
            <a:lvl6pPr lvl="5" algn="ctr" rtl="0">
              <a:spcBef>
                <a:spcPts val="0"/>
              </a:spcBef>
              <a:spcAft>
                <a:spcPts val="0"/>
              </a:spcAft>
              <a:buClr>
                <a:schemeClr val="accent1"/>
              </a:buClr>
              <a:buSzPts val="4400"/>
              <a:buNone/>
              <a:defRPr sz="5867">
                <a:solidFill>
                  <a:schemeClr val="accent1"/>
                </a:solidFill>
              </a:defRPr>
            </a:lvl6pPr>
            <a:lvl7pPr lvl="6" algn="ctr" rtl="0">
              <a:spcBef>
                <a:spcPts val="0"/>
              </a:spcBef>
              <a:spcAft>
                <a:spcPts val="0"/>
              </a:spcAft>
              <a:buClr>
                <a:schemeClr val="accent1"/>
              </a:buClr>
              <a:buSzPts val="4400"/>
              <a:buNone/>
              <a:defRPr sz="5867">
                <a:solidFill>
                  <a:schemeClr val="accent1"/>
                </a:solidFill>
              </a:defRPr>
            </a:lvl7pPr>
            <a:lvl8pPr lvl="7" algn="ctr" rtl="0">
              <a:spcBef>
                <a:spcPts val="0"/>
              </a:spcBef>
              <a:spcAft>
                <a:spcPts val="0"/>
              </a:spcAft>
              <a:buClr>
                <a:schemeClr val="accent1"/>
              </a:buClr>
              <a:buSzPts val="4400"/>
              <a:buNone/>
              <a:defRPr sz="5867">
                <a:solidFill>
                  <a:schemeClr val="accent1"/>
                </a:solidFill>
              </a:defRPr>
            </a:lvl8pPr>
            <a:lvl9pPr lvl="8" algn="ctr" rtl="0">
              <a:spcBef>
                <a:spcPts val="0"/>
              </a:spcBef>
              <a:spcAft>
                <a:spcPts val="0"/>
              </a:spcAft>
              <a:buClr>
                <a:schemeClr val="accent1"/>
              </a:buClr>
              <a:buSzPts val="4400"/>
              <a:buNone/>
              <a:defRPr sz="5867">
                <a:solidFill>
                  <a:schemeClr val="accent1"/>
                </a:solidFill>
              </a:defRPr>
            </a:lvl9pPr>
          </a:lstStyle>
          <a:p>
            <a:endParaRPr/>
          </a:p>
        </p:txBody>
      </p:sp>
      <p:sp>
        <p:nvSpPr>
          <p:cNvPr id="152" name="Google Shape;152;p3"/>
          <p:cNvSpPr/>
          <p:nvPr/>
        </p:nvSpPr>
        <p:spPr>
          <a:xfrm>
            <a:off x="-493767" y="-302309"/>
            <a:ext cx="3368904" cy="2978749"/>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53" name="Google Shape;153;p3"/>
          <p:cNvSpPr/>
          <p:nvPr/>
        </p:nvSpPr>
        <p:spPr>
          <a:xfrm>
            <a:off x="6813523" y="4531326"/>
            <a:ext cx="5974108" cy="2718281"/>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154" name="Google Shape;154;p3"/>
          <p:cNvGrpSpPr/>
          <p:nvPr/>
        </p:nvGrpSpPr>
        <p:grpSpPr>
          <a:xfrm>
            <a:off x="1494283" y="-376772"/>
            <a:ext cx="2356736" cy="1856685"/>
            <a:chOff x="2533100" y="1212175"/>
            <a:chExt cx="1066075" cy="839825"/>
          </a:xfrm>
        </p:grpSpPr>
        <p:sp>
          <p:nvSpPr>
            <p:cNvPr id="155" name="Google Shape;155;p3"/>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56" name="Google Shape;156;p3"/>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57" name="Google Shape;157;p3"/>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58" name="Google Shape;158;p3"/>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59" name="Google Shape;159;p3"/>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0" name="Google Shape;160;p3"/>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1" name="Google Shape;161;p3"/>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2" name="Google Shape;162;p3"/>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3" name="Google Shape;163;p3"/>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4" name="Google Shape;164;p3"/>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5" name="Google Shape;165;p3"/>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6" name="Google Shape;166;p3"/>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7" name="Google Shape;167;p3"/>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8" name="Google Shape;168;p3"/>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9" name="Google Shape;169;p3"/>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0" name="Google Shape;170;p3"/>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1" name="Google Shape;171;p3"/>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2" name="Google Shape;172;p3"/>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3" name="Google Shape;173;p3"/>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4" name="Google Shape;174;p3"/>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5" name="Google Shape;175;p3"/>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176" name="Google Shape;176;p3"/>
          <p:cNvGrpSpPr/>
          <p:nvPr/>
        </p:nvGrpSpPr>
        <p:grpSpPr>
          <a:xfrm>
            <a:off x="6184308" y="5810040"/>
            <a:ext cx="3020405" cy="1708587"/>
            <a:chOff x="3260100" y="4040200"/>
            <a:chExt cx="1579600" cy="893550"/>
          </a:xfrm>
        </p:grpSpPr>
        <p:sp>
          <p:nvSpPr>
            <p:cNvPr id="177" name="Google Shape;177;p3"/>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8" name="Google Shape;178;p3"/>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9" name="Google Shape;179;p3"/>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0" name="Google Shape;180;p3"/>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1" name="Google Shape;181;p3"/>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2" name="Google Shape;182;p3"/>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3" name="Google Shape;183;p3"/>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4" name="Google Shape;184;p3"/>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5" name="Google Shape;185;p3"/>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6" name="Google Shape;186;p3"/>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7" name="Google Shape;187;p3"/>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8" name="Google Shape;188;p3"/>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9" name="Google Shape;189;p3"/>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0" name="Google Shape;190;p3"/>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1" name="Google Shape;191;p3"/>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2" name="Google Shape;192;p3"/>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3" name="Google Shape;193;p3"/>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4" name="Google Shape;194;p3"/>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5" name="Google Shape;195;p3"/>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6" name="Google Shape;196;p3"/>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7" name="Google Shape;197;p3"/>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8" name="Google Shape;198;p3"/>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9" name="Google Shape;199;p3"/>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0" name="Google Shape;200;p3"/>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1" name="Google Shape;201;p3"/>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2" name="Google Shape;202;p3"/>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3" name="Google Shape;203;p3"/>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04" name="Google Shape;204;p3"/>
          <p:cNvGrpSpPr/>
          <p:nvPr/>
        </p:nvGrpSpPr>
        <p:grpSpPr>
          <a:xfrm rot="8219760">
            <a:off x="-243720" y="-249838"/>
            <a:ext cx="1216328" cy="1304140"/>
            <a:chOff x="1721175" y="2665325"/>
            <a:chExt cx="809625" cy="868075"/>
          </a:xfrm>
        </p:grpSpPr>
        <p:sp>
          <p:nvSpPr>
            <p:cNvPr id="205" name="Google Shape;205;p3"/>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6" name="Google Shape;206;p3"/>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7" name="Google Shape;207;p3"/>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8" name="Google Shape;208;p3"/>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9" name="Google Shape;209;p3"/>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0" name="Google Shape;210;p3"/>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11" name="Google Shape;211;p3"/>
          <p:cNvGrpSpPr/>
          <p:nvPr/>
        </p:nvGrpSpPr>
        <p:grpSpPr>
          <a:xfrm>
            <a:off x="11069262" y="2274476"/>
            <a:ext cx="934436" cy="941557"/>
            <a:chOff x="1474000" y="3672875"/>
            <a:chExt cx="492050" cy="495800"/>
          </a:xfrm>
        </p:grpSpPr>
        <p:sp>
          <p:nvSpPr>
            <p:cNvPr id="212" name="Google Shape;212;p3"/>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 name="Google Shape;213;p3"/>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 name="Google Shape;214;p3"/>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 name="Google Shape;215;p3"/>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 name="Google Shape;216;p3"/>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 name="Google Shape;217;p3"/>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 name="Google Shape;218;p3"/>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 name="Google Shape;219;p3"/>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 name="Google Shape;220;p3"/>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21" name="Google Shape;221;p3"/>
          <p:cNvGrpSpPr/>
          <p:nvPr/>
        </p:nvGrpSpPr>
        <p:grpSpPr>
          <a:xfrm>
            <a:off x="3492584" y="-46316"/>
            <a:ext cx="572333" cy="748867"/>
            <a:chOff x="5840625" y="3436675"/>
            <a:chExt cx="429250" cy="561650"/>
          </a:xfrm>
        </p:grpSpPr>
        <p:sp>
          <p:nvSpPr>
            <p:cNvPr id="222" name="Google Shape;222;p3"/>
            <p:cNvSpPr/>
            <p:nvPr/>
          </p:nvSpPr>
          <p:spPr>
            <a:xfrm>
              <a:off x="5928950" y="3436675"/>
              <a:ext cx="132725" cy="215600"/>
            </a:xfrm>
            <a:custGeom>
              <a:avLst/>
              <a:gdLst/>
              <a:ahLst/>
              <a:cxnLst/>
              <a:rect l="l" t="t" r="r" b="b"/>
              <a:pathLst>
                <a:path w="5309" h="8624" extrusionOk="0">
                  <a:moveTo>
                    <a:pt x="1033" y="0"/>
                  </a:moveTo>
                  <a:cubicBezTo>
                    <a:pt x="430" y="0"/>
                    <a:pt x="0" y="995"/>
                    <a:pt x="655" y="1400"/>
                  </a:cubicBezTo>
                  <a:cubicBezTo>
                    <a:pt x="2772" y="2935"/>
                    <a:pt x="3749" y="5378"/>
                    <a:pt x="3656" y="7890"/>
                  </a:cubicBezTo>
                  <a:cubicBezTo>
                    <a:pt x="3610" y="8379"/>
                    <a:pt x="3947" y="8623"/>
                    <a:pt x="4308" y="8623"/>
                  </a:cubicBezTo>
                  <a:cubicBezTo>
                    <a:pt x="4668" y="8623"/>
                    <a:pt x="5052" y="8379"/>
                    <a:pt x="5099" y="7890"/>
                  </a:cubicBezTo>
                  <a:cubicBezTo>
                    <a:pt x="5308" y="4796"/>
                    <a:pt x="3935" y="1981"/>
                    <a:pt x="1423" y="143"/>
                  </a:cubicBezTo>
                  <a:cubicBezTo>
                    <a:pt x="1291" y="43"/>
                    <a:pt x="1158" y="0"/>
                    <a:pt x="10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3" name="Google Shape;223;p3"/>
            <p:cNvSpPr/>
            <p:nvPr/>
          </p:nvSpPr>
          <p:spPr>
            <a:xfrm>
              <a:off x="5840625" y="3551400"/>
              <a:ext cx="429250" cy="446925"/>
            </a:xfrm>
            <a:custGeom>
              <a:avLst/>
              <a:gdLst/>
              <a:ahLst/>
              <a:cxnLst/>
              <a:rect l="l" t="t" r="r" b="b"/>
              <a:pathLst>
                <a:path w="17170" h="17877" extrusionOk="0">
                  <a:moveTo>
                    <a:pt x="12144" y="0"/>
                  </a:moveTo>
                  <a:cubicBezTo>
                    <a:pt x="11134" y="0"/>
                    <a:pt x="10165" y="631"/>
                    <a:pt x="9423" y="1649"/>
                  </a:cubicBezTo>
                  <a:cubicBezTo>
                    <a:pt x="8779" y="1179"/>
                    <a:pt x="8081" y="916"/>
                    <a:pt x="7403" y="916"/>
                  </a:cubicBezTo>
                  <a:cubicBezTo>
                    <a:pt x="6537" y="916"/>
                    <a:pt x="5701" y="1346"/>
                    <a:pt x="5049" y="2324"/>
                  </a:cubicBezTo>
                  <a:cubicBezTo>
                    <a:pt x="4444" y="1969"/>
                    <a:pt x="3816" y="1776"/>
                    <a:pt x="3221" y="1776"/>
                  </a:cubicBezTo>
                  <a:cubicBezTo>
                    <a:pt x="1712" y="1776"/>
                    <a:pt x="410" y="3020"/>
                    <a:pt x="210" y="6023"/>
                  </a:cubicBezTo>
                  <a:cubicBezTo>
                    <a:pt x="1" y="10094"/>
                    <a:pt x="1746" y="14258"/>
                    <a:pt x="4863" y="16864"/>
                  </a:cubicBezTo>
                  <a:cubicBezTo>
                    <a:pt x="5450" y="17370"/>
                    <a:pt x="6266" y="17876"/>
                    <a:pt x="7097" y="17876"/>
                  </a:cubicBezTo>
                  <a:cubicBezTo>
                    <a:pt x="7221" y="17876"/>
                    <a:pt x="7345" y="17865"/>
                    <a:pt x="7468" y="17841"/>
                  </a:cubicBezTo>
                  <a:cubicBezTo>
                    <a:pt x="7864" y="17748"/>
                    <a:pt x="8143" y="17539"/>
                    <a:pt x="8446" y="17260"/>
                  </a:cubicBezTo>
                  <a:cubicBezTo>
                    <a:pt x="8841" y="17446"/>
                    <a:pt x="9213" y="17539"/>
                    <a:pt x="9702" y="17539"/>
                  </a:cubicBezTo>
                  <a:cubicBezTo>
                    <a:pt x="10470" y="17446"/>
                    <a:pt x="11051" y="16957"/>
                    <a:pt x="11447" y="16282"/>
                  </a:cubicBezTo>
                  <a:cubicBezTo>
                    <a:pt x="11773" y="16532"/>
                    <a:pt x="12162" y="16702"/>
                    <a:pt x="12614" y="16702"/>
                  </a:cubicBezTo>
                  <a:cubicBezTo>
                    <a:pt x="12711" y="16702"/>
                    <a:pt x="12810" y="16694"/>
                    <a:pt x="12912" y="16678"/>
                  </a:cubicBezTo>
                  <a:cubicBezTo>
                    <a:pt x="13773" y="16585"/>
                    <a:pt x="14448" y="15701"/>
                    <a:pt x="14936" y="14840"/>
                  </a:cubicBezTo>
                  <a:cubicBezTo>
                    <a:pt x="16983" y="11351"/>
                    <a:pt x="17170" y="6884"/>
                    <a:pt x="15611" y="3115"/>
                  </a:cubicBezTo>
                  <a:cubicBezTo>
                    <a:pt x="14611" y="900"/>
                    <a:pt x="13349" y="0"/>
                    <a:pt x="12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4" name="Google Shape;224;p3"/>
            <p:cNvSpPr/>
            <p:nvPr/>
          </p:nvSpPr>
          <p:spPr>
            <a:xfrm>
              <a:off x="5918575" y="3604850"/>
              <a:ext cx="82025" cy="324550"/>
            </a:xfrm>
            <a:custGeom>
              <a:avLst/>
              <a:gdLst/>
              <a:ahLst/>
              <a:cxnLst/>
              <a:rect l="l" t="t" r="r" b="b"/>
              <a:pathLst>
                <a:path w="3281" h="12982" extrusionOk="0">
                  <a:moveTo>
                    <a:pt x="1349" y="0"/>
                  </a:moveTo>
                  <a:lnTo>
                    <a:pt x="1349" y="0"/>
                  </a:lnTo>
                  <a:cubicBezTo>
                    <a:pt x="768" y="977"/>
                    <a:pt x="372" y="2140"/>
                    <a:pt x="186" y="3303"/>
                  </a:cubicBezTo>
                  <a:cubicBezTo>
                    <a:pt x="0" y="4467"/>
                    <a:pt x="0" y="5630"/>
                    <a:pt x="186" y="6793"/>
                  </a:cubicBezTo>
                  <a:cubicBezTo>
                    <a:pt x="372" y="7956"/>
                    <a:pt x="675" y="9119"/>
                    <a:pt x="1256" y="10166"/>
                  </a:cubicBezTo>
                  <a:cubicBezTo>
                    <a:pt x="1745" y="11236"/>
                    <a:pt x="2420" y="12214"/>
                    <a:pt x="3280" y="12981"/>
                  </a:cubicBezTo>
                  <a:cubicBezTo>
                    <a:pt x="2815" y="11911"/>
                    <a:pt x="2420" y="10864"/>
                    <a:pt x="2024" y="9887"/>
                  </a:cubicBezTo>
                  <a:cubicBezTo>
                    <a:pt x="1745" y="8817"/>
                    <a:pt x="1536" y="7747"/>
                    <a:pt x="1349" y="6677"/>
                  </a:cubicBezTo>
                  <a:cubicBezTo>
                    <a:pt x="1163" y="5514"/>
                    <a:pt x="1070" y="4467"/>
                    <a:pt x="1163" y="3397"/>
                  </a:cubicBezTo>
                  <a:cubicBezTo>
                    <a:pt x="1163" y="2233"/>
                    <a:pt x="1256" y="1163"/>
                    <a:pt x="1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5" name="Google Shape;225;p3"/>
            <p:cNvSpPr/>
            <p:nvPr/>
          </p:nvSpPr>
          <p:spPr>
            <a:xfrm>
              <a:off x="6124450" y="3711275"/>
              <a:ext cx="36075" cy="244875"/>
            </a:xfrm>
            <a:custGeom>
              <a:avLst/>
              <a:gdLst/>
              <a:ahLst/>
              <a:cxnLst/>
              <a:rect l="l" t="t" r="r" b="b"/>
              <a:pathLst>
                <a:path w="1443" h="9795" extrusionOk="0">
                  <a:moveTo>
                    <a:pt x="582" y="0"/>
                  </a:moveTo>
                  <a:cubicBezTo>
                    <a:pt x="489" y="884"/>
                    <a:pt x="489" y="1745"/>
                    <a:pt x="396" y="2536"/>
                  </a:cubicBezTo>
                  <a:lnTo>
                    <a:pt x="187" y="4956"/>
                  </a:lnTo>
                  <a:lnTo>
                    <a:pt x="94" y="7375"/>
                  </a:lnTo>
                  <a:cubicBezTo>
                    <a:pt x="94" y="8143"/>
                    <a:pt x="1" y="9027"/>
                    <a:pt x="1" y="9794"/>
                  </a:cubicBezTo>
                  <a:cubicBezTo>
                    <a:pt x="489" y="9120"/>
                    <a:pt x="768" y="8352"/>
                    <a:pt x="978" y="7468"/>
                  </a:cubicBezTo>
                  <a:cubicBezTo>
                    <a:pt x="1257" y="6700"/>
                    <a:pt x="1350" y="5816"/>
                    <a:pt x="1350" y="5049"/>
                  </a:cubicBezTo>
                  <a:cubicBezTo>
                    <a:pt x="1443" y="4165"/>
                    <a:pt x="1443" y="3304"/>
                    <a:pt x="1257" y="2536"/>
                  </a:cubicBezTo>
                  <a:cubicBezTo>
                    <a:pt x="1164" y="1652"/>
                    <a:pt x="978" y="884"/>
                    <a:pt x="5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26" name="Google Shape;226;p3"/>
          <p:cNvGrpSpPr/>
          <p:nvPr/>
        </p:nvGrpSpPr>
        <p:grpSpPr>
          <a:xfrm>
            <a:off x="11324089" y="5699700"/>
            <a:ext cx="934499" cy="1022099"/>
            <a:chOff x="5164825" y="3105675"/>
            <a:chExt cx="569400" cy="622775"/>
          </a:xfrm>
        </p:grpSpPr>
        <p:sp>
          <p:nvSpPr>
            <p:cNvPr id="227" name="Google Shape;227;p3"/>
            <p:cNvSpPr/>
            <p:nvPr/>
          </p:nvSpPr>
          <p:spPr>
            <a:xfrm>
              <a:off x="5239850" y="3284950"/>
              <a:ext cx="458325" cy="443500"/>
            </a:xfrm>
            <a:custGeom>
              <a:avLst/>
              <a:gdLst/>
              <a:ahLst/>
              <a:cxnLst/>
              <a:rect l="l" t="t" r="r" b="b"/>
              <a:pathLst>
                <a:path w="18333" h="17740" extrusionOk="0">
                  <a:moveTo>
                    <a:pt x="18332" y="1"/>
                  </a:moveTo>
                  <a:lnTo>
                    <a:pt x="18332" y="1"/>
                  </a:lnTo>
                  <a:cubicBezTo>
                    <a:pt x="13200" y="489"/>
                    <a:pt x="8085" y="698"/>
                    <a:pt x="2958" y="698"/>
                  </a:cubicBezTo>
                  <a:cubicBezTo>
                    <a:pt x="1973" y="698"/>
                    <a:pt x="987" y="691"/>
                    <a:pt x="0" y="676"/>
                  </a:cubicBezTo>
                  <a:lnTo>
                    <a:pt x="0" y="676"/>
                  </a:lnTo>
                  <a:cubicBezTo>
                    <a:pt x="2629" y="6398"/>
                    <a:pt x="5235" y="12121"/>
                    <a:pt x="7863" y="17728"/>
                  </a:cubicBezTo>
                  <a:cubicBezTo>
                    <a:pt x="7870" y="17736"/>
                    <a:pt x="7901" y="17740"/>
                    <a:pt x="7953" y="17740"/>
                  </a:cubicBezTo>
                  <a:cubicBezTo>
                    <a:pt x="8670" y="17740"/>
                    <a:pt x="13404" y="17041"/>
                    <a:pt x="13772" y="16867"/>
                  </a:cubicBezTo>
                  <a:cubicBezTo>
                    <a:pt x="15308" y="15797"/>
                    <a:pt x="14843" y="14541"/>
                    <a:pt x="15029" y="12494"/>
                  </a:cubicBezTo>
                  <a:cubicBezTo>
                    <a:pt x="15424" y="8143"/>
                    <a:pt x="16587" y="3886"/>
                    <a:pt x="18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8" name="Google Shape;228;p3"/>
            <p:cNvSpPr/>
            <p:nvPr/>
          </p:nvSpPr>
          <p:spPr>
            <a:xfrm>
              <a:off x="5329400" y="3355325"/>
              <a:ext cx="143100" cy="285600"/>
            </a:xfrm>
            <a:custGeom>
              <a:avLst/>
              <a:gdLst/>
              <a:ahLst/>
              <a:cxnLst/>
              <a:rect l="l" t="t" r="r" b="b"/>
              <a:pathLst>
                <a:path w="5724" h="11424" extrusionOk="0">
                  <a:moveTo>
                    <a:pt x="1" y="1"/>
                  </a:moveTo>
                  <a:lnTo>
                    <a:pt x="1" y="1"/>
                  </a:lnTo>
                  <a:cubicBezTo>
                    <a:pt x="303" y="955"/>
                    <a:pt x="675" y="2025"/>
                    <a:pt x="1164" y="3002"/>
                  </a:cubicBezTo>
                  <a:cubicBezTo>
                    <a:pt x="1560" y="3979"/>
                    <a:pt x="2048" y="4933"/>
                    <a:pt x="2537" y="5910"/>
                  </a:cubicBezTo>
                  <a:cubicBezTo>
                    <a:pt x="3002" y="6887"/>
                    <a:pt x="3490" y="7748"/>
                    <a:pt x="3979" y="8725"/>
                  </a:cubicBezTo>
                  <a:cubicBezTo>
                    <a:pt x="4561" y="9679"/>
                    <a:pt x="5142" y="10563"/>
                    <a:pt x="5724" y="11423"/>
                  </a:cubicBezTo>
                  <a:cubicBezTo>
                    <a:pt x="5445" y="10470"/>
                    <a:pt x="4956" y="9399"/>
                    <a:pt x="4561" y="8422"/>
                  </a:cubicBezTo>
                  <a:cubicBezTo>
                    <a:pt x="4165" y="7469"/>
                    <a:pt x="3700" y="6491"/>
                    <a:pt x="3211" y="5514"/>
                  </a:cubicBezTo>
                  <a:cubicBezTo>
                    <a:pt x="2723" y="4561"/>
                    <a:pt x="2234" y="3677"/>
                    <a:pt x="1653" y="2699"/>
                  </a:cubicBezTo>
                  <a:cubicBezTo>
                    <a:pt x="1164" y="1746"/>
                    <a:pt x="582" y="86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9" name="Google Shape;229;p3"/>
            <p:cNvSpPr/>
            <p:nvPr/>
          </p:nvSpPr>
          <p:spPr>
            <a:xfrm>
              <a:off x="5547500" y="3304150"/>
              <a:ext cx="60525" cy="315250"/>
            </a:xfrm>
            <a:custGeom>
              <a:avLst/>
              <a:gdLst/>
              <a:ahLst/>
              <a:cxnLst/>
              <a:rect l="l" t="t" r="r" b="b"/>
              <a:pathLst>
                <a:path w="2421" h="12610" extrusionOk="0">
                  <a:moveTo>
                    <a:pt x="2420" y="1"/>
                  </a:moveTo>
                  <a:lnTo>
                    <a:pt x="2420" y="1"/>
                  </a:lnTo>
                  <a:cubicBezTo>
                    <a:pt x="2141" y="1071"/>
                    <a:pt x="1839" y="2141"/>
                    <a:pt x="1559" y="3118"/>
                  </a:cubicBezTo>
                  <a:cubicBezTo>
                    <a:pt x="1257" y="4165"/>
                    <a:pt x="1071" y="5235"/>
                    <a:pt x="885" y="6305"/>
                  </a:cubicBezTo>
                  <a:cubicBezTo>
                    <a:pt x="675" y="7375"/>
                    <a:pt x="489" y="8352"/>
                    <a:pt x="303" y="9399"/>
                  </a:cubicBezTo>
                  <a:cubicBezTo>
                    <a:pt x="210" y="10469"/>
                    <a:pt x="94" y="11539"/>
                    <a:pt x="1" y="12610"/>
                  </a:cubicBezTo>
                  <a:cubicBezTo>
                    <a:pt x="396" y="11633"/>
                    <a:pt x="675" y="10562"/>
                    <a:pt x="885" y="9609"/>
                  </a:cubicBezTo>
                  <a:cubicBezTo>
                    <a:pt x="1164" y="8538"/>
                    <a:pt x="1373" y="7468"/>
                    <a:pt x="1653" y="6398"/>
                  </a:cubicBezTo>
                  <a:cubicBezTo>
                    <a:pt x="1839" y="5328"/>
                    <a:pt x="2048" y="4281"/>
                    <a:pt x="2141" y="3304"/>
                  </a:cubicBezTo>
                  <a:cubicBezTo>
                    <a:pt x="2327" y="2234"/>
                    <a:pt x="2420" y="1164"/>
                    <a:pt x="2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0" name="Google Shape;230;p3"/>
            <p:cNvSpPr/>
            <p:nvPr/>
          </p:nvSpPr>
          <p:spPr>
            <a:xfrm>
              <a:off x="5465500" y="3350100"/>
              <a:ext cx="50625" cy="317575"/>
            </a:xfrm>
            <a:custGeom>
              <a:avLst/>
              <a:gdLst/>
              <a:ahLst/>
              <a:cxnLst/>
              <a:rect l="l" t="t" r="r" b="b"/>
              <a:pathLst>
                <a:path w="2025" h="12703" extrusionOk="0">
                  <a:moveTo>
                    <a:pt x="1" y="0"/>
                  </a:moveTo>
                  <a:cubicBezTo>
                    <a:pt x="1" y="1071"/>
                    <a:pt x="94" y="2141"/>
                    <a:pt x="187" y="3211"/>
                  </a:cubicBezTo>
                  <a:cubicBezTo>
                    <a:pt x="280" y="4281"/>
                    <a:pt x="466" y="5351"/>
                    <a:pt x="582" y="6398"/>
                  </a:cubicBezTo>
                  <a:cubicBezTo>
                    <a:pt x="768" y="7468"/>
                    <a:pt x="954" y="8538"/>
                    <a:pt x="1257" y="9608"/>
                  </a:cubicBezTo>
                  <a:cubicBezTo>
                    <a:pt x="1443" y="10586"/>
                    <a:pt x="1745" y="11632"/>
                    <a:pt x="2025" y="12703"/>
                  </a:cubicBezTo>
                  <a:cubicBezTo>
                    <a:pt x="2025" y="11632"/>
                    <a:pt x="1931" y="10586"/>
                    <a:pt x="1838" y="9515"/>
                  </a:cubicBezTo>
                  <a:cubicBezTo>
                    <a:pt x="1745" y="8445"/>
                    <a:pt x="1536" y="7375"/>
                    <a:pt x="1350" y="6305"/>
                  </a:cubicBezTo>
                  <a:cubicBezTo>
                    <a:pt x="1164" y="5235"/>
                    <a:pt x="954" y="4188"/>
                    <a:pt x="768" y="3118"/>
                  </a:cubicBezTo>
                  <a:cubicBezTo>
                    <a:pt x="582" y="2048"/>
                    <a:pt x="280" y="107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1" name="Google Shape;231;p3"/>
            <p:cNvSpPr/>
            <p:nvPr/>
          </p:nvSpPr>
          <p:spPr>
            <a:xfrm>
              <a:off x="5164825" y="3105675"/>
              <a:ext cx="569400" cy="454375"/>
            </a:xfrm>
            <a:custGeom>
              <a:avLst/>
              <a:gdLst/>
              <a:ahLst/>
              <a:cxnLst/>
              <a:rect l="l" t="t" r="r" b="b"/>
              <a:pathLst>
                <a:path w="22776" h="18175" extrusionOk="0">
                  <a:moveTo>
                    <a:pt x="14355" y="0"/>
                  </a:moveTo>
                  <a:cubicBezTo>
                    <a:pt x="12767" y="0"/>
                    <a:pt x="11233" y="1421"/>
                    <a:pt x="11144" y="3101"/>
                  </a:cubicBezTo>
                  <a:cubicBezTo>
                    <a:pt x="10543" y="1954"/>
                    <a:pt x="9344" y="1291"/>
                    <a:pt x="8104" y="1291"/>
                  </a:cubicBezTo>
                  <a:cubicBezTo>
                    <a:pt x="7759" y="1291"/>
                    <a:pt x="7412" y="1343"/>
                    <a:pt x="7072" y="1449"/>
                  </a:cubicBezTo>
                  <a:cubicBezTo>
                    <a:pt x="5630" y="1845"/>
                    <a:pt x="4560" y="3496"/>
                    <a:pt x="4746" y="5032"/>
                  </a:cubicBezTo>
                  <a:cubicBezTo>
                    <a:pt x="4409" y="4787"/>
                    <a:pt x="3949" y="4642"/>
                    <a:pt x="3513" y="4642"/>
                  </a:cubicBezTo>
                  <a:cubicBezTo>
                    <a:pt x="3077" y="4642"/>
                    <a:pt x="2664" y="4787"/>
                    <a:pt x="2420" y="5125"/>
                  </a:cubicBezTo>
                  <a:cubicBezTo>
                    <a:pt x="1931" y="5613"/>
                    <a:pt x="2420" y="6497"/>
                    <a:pt x="2815" y="6869"/>
                  </a:cubicBezTo>
                  <a:cubicBezTo>
                    <a:pt x="977" y="8149"/>
                    <a:pt x="0" y="10848"/>
                    <a:pt x="1349" y="12802"/>
                  </a:cubicBezTo>
                  <a:cubicBezTo>
                    <a:pt x="2095" y="13901"/>
                    <a:pt x="3403" y="14458"/>
                    <a:pt x="4708" y="14458"/>
                  </a:cubicBezTo>
                  <a:cubicBezTo>
                    <a:pt x="5805" y="14458"/>
                    <a:pt x="6899" y="14064"/>
                    <a:pt x="7654" y="13267"/>
                  </a:cubicBezTo>
                  <a:cubicBezTo>
                    <a:pt x="8329" y="14826"/>
                    <a:pt x="9306" y="16291"/>
                    <a:pt x="10655" y="17245"/>
                  </a:cubicBezTo>
                  <a:cubicBezTo>
                    <a:pt x="11546" y="17839"/>
                    <a:pt x="12608" y="18175"/>
                    <a:pt x="13634" y="18175"/>
                  </a:cubicBezTo>
                  <a:cubicBezTo>
                    <a:pt x="14296" y="18175"/>
                    <a:pt x="14942" y="18035"/>
                    <a:pt x="15517" y="17734"/>
                  </a:cubicBezTo>
                  <a:cubicBezTo>
                    <a:pt x="17053" y="16966"/>
                    <a:pt x="17937" y="15012"/>
                    <a:pt x="17355" y="13476"/>
                  </a:cubicBezTo>
                  <a:lnTo>
                    <a:pt x="17355" y="13476"/>
                  </a:lnTo>
                  <a:cubicBezTo>
                    <a:pt x="17815" y="13751"/>
                    <a:pt x="18346" y="13879"/>
                    <a:pt x="18887" y="13879"/>
                  </a:cubicBezTo>
                  <a:cubicBezTo>
                    <a:pt x="20044" y="13879"/>
                    <a:pt x="21249" y="13296"/>
                    <a:pt x="21915" y="12313"/>
                  </a:cubicBezTo>
                  <a:cubicBezTo>
                    <a:pt x="22775" y="10755"/>
                    <a:pt x="22287" y="8614"/>
                    <a:pt x="20845" y="7660"/>
                  </a:cubicBezTo>
                  <a:cubicBezTo>
                    <a:pt x="22194" y="6986"/>
                    <a:pt x="22589" y="4939"/>
                    <a:pt x="21705" y="3682"/>
                  </a:cubicBezTo>
                  <a:cubicBezTo>
                    <a:pt x="21191" y="3055"/>
                    <a:pt x="20357" y="2711"/>
                    <a:pt x="19531" y="2711"/>
                  </a:cubicBezTo>
                  <a:cubicBezTo>
                    <a:pt x="18826" y="2711"/>
                    <a:pt x="18127" y="2961"/>
                    <a:pt x="17634" y="3496"/>
                  </a:cubicBezTo>
                  <a:cubicBezTo>
                    <a:pt x="17727" y="1751"/>
                    <a:pt x="16285" y="100"/>
                    <a:pt x="14540" y="7"/>
                  </a:cubicBezTo>
                  <a:cubicBezTo>
                    <a:pt x="14478" y="2"/>
                    <a:pt x="14417" y="0"/>
                    <a:pt x="14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 name="Google Shape;232;p3"/>
            <p:cNvSpPr/>
            <p:nvPr/>
          </p:nvSpPr>
          <p:spPr>
            <a:xfrm>
              <a:off x="5356150" y="3226800"/>
              <a:ext cx="65750" cy="159975"/>
            </a:xfrm>
            <a:custGeom>
              <a:avLst/>
              <a:gdLst/>
              <a:ahLst/>
              <a:cxnLst/>
              <a:rect l="l" t="t" r="r" b="b"/>
              <a:pathLst>
                <a:path w="2630" h="6399" extrusionOk="0">
                  <a:moveTo>
                    <a:pt x="1" y="1"/>
                  </a:moveTo>
                  <a:lnTo>
                    <a:pt x="1" y="1"/>
                  </a:lnTo>
                  <a:cubicBezTo>
                    <a:pt x="303" y="582"/>
                    <a:pt x="583" y="1071"/>
                    <a:pt x="885" y="1559"/>
                  </a:cubicBezTo>
                  <a:cubicBezTo>
                    <a:pt x="1071" y="2024"/>
                    <a:pt x="1257" y="2513"/>
                    <a:pt x="1350" y="3002"/>
                  </a:cubicBezTo>
                  <a:cubicBezTo>
                    <a:pt x="1467" y="3583"/>
                    <a:pt x="1467" y="4072"/>
                    <a:pt x="1467" y="4653"/>
                  </a:cubicBezTo>
                  <a:cubicBezTo>
                    <a:pt x="1467" y="5235"/>
                    <a:pt x="1467" y="5723"/>
                    <a:pt x="1257" y="6398"/>
                  </a:cubicBezTo>
                  <a:cubicBezTo>
                    <a:pt x="1839" y="6003"/>
                    <a:pt x="2234" y="5421"/>
                    <a:pt x="2420" y="4746"/>
                  </a:cubicBezTo>
                  <a:cubicBezTo>
                    <a:pt x="2630" y="4165"/>
                    <a:pt x="2630" y="3490"/>
                    <a:pt x="2420" y="2815"/>
                  </a:cubicBezTo>
                  <a:cubicBezTo>
                    <a:pt x="2327" y="2141"/>
                    <a:pt x="2048" y="1559"/>
                    <a:pt x="1653" y="1071"/>
                  </a:cubicBezTo>
                  <a:cubicBezTo>
                    <a:pt x="1164" y="489"/>
                    <a:pt x="583" y="9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 name="Google Shape;233;p3"/>
            <p:cNvSpPr/>
            <p:nvPr/>
          </p:nvSpPr>
          <p:spPr>
            <a:xfrm>
              <a:off x="5545175" y="3267650"/>
              <a:ext cx="75050" cy="133650"/>
            </a:xfrm>
            <a:custGeom>
              <a:avLst/>
              <a:gdLst/>
              <a:ahLst/>
              <a:cxnLst/>
              <a:rect l="l" t="t" r="r" b="b"/>
              <a:pathLst>
                <a:path w="3002" h="5346" extrusionOk="0">
                  <a:moveTo>
                    <a:pt x="2765" y="0"/>
                  </a:moveTo>
                  <a:cubicBezTo>
                    <a:pt x="2244" y="0"/>
                    <a:pt x="1680" y="245"/>
                    <a:pt x="1257" y="507"/>
                  </a:cubicBezTo>
                  <a:cubicBezTo>
                    <a:pt x="768" y="879"/>
                    <a:pt x="396" y="1461"/>
                    <a:pt x="187" y="2042"/>
                  </a:cubicBezTo>
                  <a:cubicBezTo>
                    <a:pt x="1" y="2717"/>
                    <a:pt x="1" y="3415"/>
                    <a:pt x="187" y="3996"/>
                  </a:cubicBezTo>
                  <a:cubicBezTo>
                    <a:pt x="396" y="4578"/>
                    <a:pt x="768" y="5043"/>
                    <a:pt x="1257" y="5346"/>
                  </a:cubicBezTo>
                  <a:cubicBezTo>
                    <a:pt x="1164" y="4764"/>
                    <a:pt x="1071" y="4276"/>
                    <a:pt x="1071" y="3787"/>
                  </a:cubicBezTo>
                  <a:cubicBezTo>
                    <a:pt x="1071" y="3298"/>
                    <a:pt x="1164" y="2833"/>
                    <a:pt x="1257" y="2438"/>
                  </a:cubicBezTo>
                  <a:cubicBezTo>
                    <a:pt x="1466" y="2042"/>
                    <a:pt x="1652" y="1554"/>
                    <a:pt x="1932" y="1181"/>
                  </a:cubicBezTo>
                  <a:cubicBezTo>
                    <a:pt x="2234" y="786"/>
                    <a:pt x="2513" y="390"/>
                    <a:pt x="3002" y="18"/>
                  </a:cubicBezTo>
                  <a:cubicBezTo>
                    <a:pt x="2924" y="6"/>
                    <a:pt x="2845" y="0"/>
                    <a:pt x="2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34" name="Google Shape;234;p3"/>
          <p:cNvGrpSpPr/>
          <p:nvPr/>
        </p:nvGrpSpPr>
        <p:grpSpPr>
          <a:xfrm rot="3369565">
            <a:off x="9628964" y="4428576"/>
            <a:ext cx="652953" cy="2244211"/>
            <a:chOff x="4871700" y="1797250"/>
            <a:chExt cx="319900" cy="1099500"/>
          </a:xfrm>
        </p:grpSpPr>
        <p:sp>
          <p:nvSpPr>
            <p:cNvPr id="235" name="Google Shape;235;p3"/>
            <p:cNvSpPr/>
            <p:nvPr/>
          </p:nvSpPr>
          <p:spPr>
            <a:xfrm>
              <a:off x="4871700" y="2253700"/>
              <a:ext cx="271050" cy="643050"/>
            </a:xfrm>
            <a:custGeom>
              <a:avLst/>
              <a:gdLst/>
              <a:ahLst/>
              <a:cxnLst/>
              <a:rect l="l" t="t" r="r" b="b"/>
              <a:pathLst>
                <a:path w="10842" h="25722" extrusionOk="0">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6" name="Google Shape;236;p3"/>
            <p:cNvSpPr/>
            <p:nvPr/>
          </p:nvSpPr>
          <p:spPr>
            <a:xfrm>
              <a:off x="4895550" y="2310800"/>
              <a:ext cx="225675" cy="78525"/>
            </a:xfrm>
            <a:custGeom>
              <a:avLst/>
              <a:gdLst/>
              <a:ahLst/>
              <a:cxnLst/>
              <a:rect l="l" t="t" r="r" b="b"/>
              <a:pathLst>
                <a:path w="9027" h="3141" extrusionOk="0">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7" name="Google Shape;237;p3"/>
            <p:cNvSpPr/>
            <p:nvPr/>
          </p:nvSpPr>
          <p:spPr>
            <a:xfrm>
              <a:off x="5004875" y="1797250"/>
              <a:ext cx="152400" cy="506000"/>
            </a:xfrm>
            <a:custGeom>
              <a:avLst/>
              <a:gdLst/>
              <a:ahLst/>
              <a:cxnLst/>
              <a:rect l="l" t="t" r="r" b="b"/>
              <a:pathLst>
                <a:path w="6096" h="20240" extrusionOk="0">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8" name="Google Shape;238;p3"/>
            <p:cNvSpPr/>
            <p:nvPr/>
          </p:nvSpPr>
          <p:spPr>
            <a:xfrm>
              <a:off x="4932175" y="2489925"/>
              <a:ext cx="174500" cy="41300"/>
            </a:xfrm>
            <a:custGeom>
              <a:avLst/>
              <a:gdLst/>
              <a:ahLst/>
              <a:cxnLst/>
              <a:rect l="l" t="t" r="r" b="b"/>
              <a:pathLst>
                <a:path w="6980" h="1652" extrusionOk="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9" name="Google Shape;239;p3"/>
            <p:cNvSpPr/>
            <p:nvPr/>
          </p:nvSpPr>
          <p:spPr>
            <a:xfrm>
              <a:off x="4949050" y="2599250"/>
              <a:ext cx="126225" cy="37000"/>
            </a:xfrm>
            <a:custGeom>
              <a:avLst/>
              <a:gdLst/>
              <a:ahLst/>
              <a:cxnLst/>
              <a:rect l="l" t="t" r="r" b="b"/>
              <a:pathLst>
                <a:path w="5049" h="1480" extrusionOk="0">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0" name="Google Shape;240;p3"/>
            <p:cNvSpPr/>
            <p:nvPr/>
          </p:nvSpPr>
          <p:spPr>
            <a:xfrm>
              <a:off x="4953700" y="2737100"/>
              <a:ext cx="77950" cy="34325"/>
            </a:xfrm>
            <a:custGeom>
              <a:avLst/>
              <a:gdLst/>
              <a:ahLst/>
              <a:cxnLst/>
              <a:rect l="l" t="t" r="r" b="b"/>
              <a:pathLst>
                <a:path w="3118" h="1373" extrusionOk="0">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1" name="Google Shape;241;p3"/>
            <p:cNvSpPr/>
            <p:nvPr/>
          </p:nvSpPr>
          <p:spPr>
            <a:xfrm>
              <a:off x="4992675" y="1974625"/>
              <a:ext cx="55850" cy="101225"/>
            </a:xfrm>
            <a:custGeom>
              <a:avLst/>
              <a:gdLst/>
              <a:ahLst/>
              <a:cxnLst/>
              <a:rect l="l" t="t" r="r" b="b"/>
              <a:pathLst>
                <a:path w="2234" h="4049" extrusionOk="0">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2" name="Google Shape;242;p3"/>
            <p:cNvSpPr/>
            <p:nvPr/>
          </p:nvSpPr>
          <p:spPr>
            <a:xfrm>
              <a:off x="5019425" y="1904250"/>
              <a:ext cx="55850" cy="101225"/>
            </a:xfrm>
            <a:custGeom>
              <a:avLst/>
              <a:gdLst/>
              <a:ahLst/>
              <a:cxnLst/>
              <a:rect l="l" t="t" r="r" b="b"/>
              <a:pathLst>
                <a:path w="2234" h="4049" extrusionOk="0">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3" name="Google Shape;243;p3"/>
            <p:cNvSpPr/>
            <p:nvPr/>
          </p:nvSpPr>
          <p:spPr>
            <a:xfrm>
              <a:off x="5053150" y="1872850"/>
              <a:ext cx="41325" cy="76800"/>
            </a:xfrm>
            <a:custGeom>
              <a:avLst/>
              <a:gdLst/>
              <a:ahLst/>
              <a:cxnLst/>
              <a:rect l="l" t="t" r="r" b="b"/>
              <a:pathLst>
                <a:path w="1653" h="3072" extrusionOk="0">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4" name="Google Shape;244;p3"/>
            <p:cNvSpPr/>
            <p:nvPr/>
          </p:nvSpPr>
          <p:spPr>
            <a:xfrm>
              <a:off x="5043850" y="1988300"/>
              <a:ext cx="96575" cy="73000"/>
            </a:xfrm>
            <a:custGeom>
              <a:avLst/>
              <a:gdLst/>
              <a:ahLst/>
              <a:cxnLst/>
              <a:rect l="l" t="t" r="r" b="b"/>
              <a:pathLst>
                <a:path w="3863" h="2920" extrusionOk="0">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5" name="Google Shape;245;p3"/>
            <p:cNvSpPr/>
            <p:nvPr/>
          </p:nvSpPr>
          <p:spPr>
            <a:xfrm>
              <a:off x="5077575" y="1920525"/>
              <a:ext cx="77375" cy="55875"/>
            </a:xfrm>
            <a:custGeom>
              <a:avLst/>
              <a:gdLst/>
              <a:ahLst/>
              <a:cxnLst/>
              <a:rect l="l" t="t" r="r" b="b"/>
              <a:pathLst>
                <a:path w="3095" h="2235" extrusionOk="0">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6" name="Google Shape;246;p3"/>
            <p:cNvSpPr/>
            <p:nvPr/>
          </p:nvSpPr>
          <p:spPr>
            <a:xfrm>
              <a:off x="5089800" y="1823400"/>
              <a:ext cx="26775" cy="58200"/>
            </a:xfrm>
            <a:custGeom>
              <a:avLst/>
              <a:gdLst/>
              <a:ahLst/>
              <a:cxnLst/>
              <a:rect l="l" t="t" r="r" b="b"/>
              <a:pathLst>
                <a:path w="1071" h="2328" extrusionOk="0">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7" name="Google Shape;247;p3"/>
            <p:cNvSpPr/>
            <p:nvPr/>
          </p:nvSpPr>
          <p:spPr>
            <a:xfrm>
              <a:off x="5121200" y="1812350"/>
              <a:ext cx="70400" cy="45400"/>
            </a:xfrm>
            <a:custGeom>
              <a:avLst/>
              <a:gdLst/>
              <a:ahLst/>
              <a:cxnLst/>
              <a:rect l="l" t="t" r="r" b="b"/>
              <a:pathLst>
                <a:path w="2816" h="1816" extrusionOk="0">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8" name="Google Shape;248;p3"/>
            <p:cNvSpPr/>
            <p:nvPr/>
          </p:nvSpPr>
          <p:spPr>
            <a:xfrm>
              <a:off x="5099100" y="1862375"/>
              <a:ext cx="70400" cy="43650"/>
            </a:xfrm>
            <a:custGeom>
              <a:avLst/>
              <a:gdLst/>
              <a:ahLst/>
              <a:cxnLst/>
              <a:rect l="l" t="t" r="r" b="b"/>
              <a:pathLst>
                <a:path w="2816" h="1746" extrusionOk="0">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49" name="Google Shape;249;p3"/>
          <p:cNvSpPr txBox="1">
            <a:spLocks noGrp="1"/>
          </p:cNvSpPr>
          <p:nvPr>
            <p:ph type="subTitle" idx="1"/>
          </p:nvPr>
        </p:nvSpPr>
        <p:spPr>
          <a:xfrm>
            <a:off x="4016000" y="3899633"/>
            <a:ext cx="41600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2400">
                <a:solidFill>
                  <a:schemeClr val="accent1"/>
                </a:solidFill>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2133"/>
              </a:spcBef>
              <a:spcAft>
                <a:spcPts val="0"/>
              </a:spcAft>
              <a:buClr>
                <a:schemeClr val="accent1"/>
              </a:buClr>
              <a:buSzPts val="1800"/>
              <a:buNone/>
              <a:defRPr sz="2400">
                <a:solidFill>
                  <a:schemeClr val="accent1"/>
                </a:solidFill>
              </a:defRPr>
            </a:lvl3pPr>
            <a:lvl4pPr lvl="3" algn="ctr" rtl="0">
              <a:spcBef>
                <a:spcPts val="2133"/>
              </a:spcBef>
              <a:spcAft>
                <a:spcPts val="0"/>
              </a:spcAft>
              <a:buClr>
                <a:schemeClr val="accent1"/>
              </a:buClr>
              <a:buSzPts val="1800"/>
              <a:buNone/>
              <a:defRPr sz="2400">
                <a:solidFill>
                  <a:schemeClr val="accent1"/>
                </a:solidFill>
              </a:defRPr>
            </a:lvl4pPr>
            <a:lvl5pPr lvl="4" algn="ctr" rtl="0">
              <a:spcBef>
                <a:spcPts val="2133"/>
              </a:spcBef>
              <a:spcAft>
                <a:spcPts val="0"/>
              </a:spcAft>
              <a:buClr>
                <a:schemeClr val="accent1"/>
              </a:buClr>
              <a:buSzPts val="1800"/>
              <a:buNone/>
              <a:defRPr sz="2400">
                <a:solidFill>
                  <a:schemeClr val="accent1"/>
                </a:solidFill>
              </a:defRPr>
            </a:lvl5pPr>
            <a:lvl6pPr lvl="5" algn="ctr" rtl="0">
              <a:spcBef>
                <a:spcPts val="2133"/>
              </a:spcBef>
              <a:spcAft>
                <a:spcPts val="0"/>
              </a:spcAft>
              <a:buClr>
                <a:schemeClr val="accent1"/>
              </a:buClr>
              <a:buSzPts val="1800"/>
              <a:buNone/>
              <a:defRPr sz="2400">
                <a:solidFill>
                  <a:schemeClr val="accent1"/>
                </a:solidFill>
              </a:defRPr>
            </a:lvl6pPr>
            <a:lvl7pPr lvl="6" algn="ctr" rtl="0">
              <a:spcBef>
                <a:spcPts val="2133"/>
              </a:spcBef>
              <a:spcAft>
                <a:spcPts val="0"/>
              </a:spcAft>
              <a:buClr>
                <a:schemeClr val="accent1"/>
              </a:buClr>
              <a:buSzPts val="1800"/>
              <a:buNone/>
              <a:defRPr sz="2400">
                <a:solidFill>
                  <a:schemeClr val="accent1"/>
                </a:solidFill>
              </a:defRPr>
            </a:lvl7pPr>
            <a:lvl8pPr lvl="7" algn="ctr" rtl="0">
              <a:spcBef>
                <a:spcPts val="2133"/>
              </a:spcBef>
              <a:spcAft>
                <a:spcPts val="0"/>
              </a:spcAft>
              <a:buClr>
                <a:schemeClr val="accent1"/>
              </a:buClr>
              <a:buSzPts val="1800"/>
              <a:buNone/>
              <a:defRPr sz="2400">
                <a:solidFill>
                  <a:schemeClr val="accent1"/>
                </a:solidFill>
              </a:defRPr>
            </a:lvl8pPr>
            <a:lvl9pPr lvl="8" algn="ctr" rtl="0">
              <a:spcBef>
                <a:spcPts val="2133"/>
              </a:spcBef>
              <a:spcAft>
                <a:spcPts val="2133"/>
              </a:spcAft>
              <a:buClr>
                <a:schemeClr val="accent1"/>
              </a:buClr>
              <a:buSzPts val="1800"/>
              <a:buNone/>
              <a:defRPr sz="2400">
                <a:solidFill>
                  <a:schemeClr val="accent1"/>
                </a:solidFill>
              </a:defRPr>
            </a:lvl9pPr>
          </a:lstStyle>
          <a:p>
            <a:endParaRPr/>
          </a:p>
        </p:txBody>
      </p:sp>
      <p:sp>
        <p:nvSpPr>
          <p:cNvPr id="250" name="Google Shape;250;p3"/>
          <p:cNvSpPr/>
          <p:nvPr/>
        </p:nvSpPr>
        <p:spPr>
          <a:xfrm>
            <a:off x="8378713" y="-457298"/>
            <a:ext cx="4160056" cy="2948327"/>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51" name="Google Shape;251;p3"/>
          <p:cNvGrpSpPr/>
          <p:nvPr/>
        </p:nvGrpSpPr>
        <p:grpSpPr>
          <a:xfrm>
            <a:off x="244666" y="4920533"/>
            <a:ext cx="2630451" cy="1622267"/>
            <a:chOff x="3095850" y="2740875"/>
            <a:chExt cx="1972838" cy="1216700"/>
          </a:xfrm>
        </p:grpSpPr>
        <p:sp>
          <p:nvSpPr>
            <p:cNvPr id="252" name="Google Shape;252;p3"/>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3" name="Google Shape;253;p3"/>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4" name="Google Shape;254;p3"/>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5" name="Google Shape;255;p3"/>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6" name="Google Shape;256;p3"/>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57" name="Google Shape;257;p3"/>
          <p:cNvGrpSpPr/>
          <p:nvPr/>
        </p:nvGrpSpPr>
        <p:grpSpPr>
          <a:xfrm rot="659021">
            <a:off x="9283287" y="383347"/>
            <a:ext cx="2350908" cy="1841584"/>
            <a:chOff x="3495050" y="1152875"/>
            <a:chExt cx="1082275" cy="847800"/>
          </a:xfrm>
        </p:grpSpPr>
        <p:sp>
          <p:nvSpPr>
            <p:cNvPr id="258" name="Google Shape;258;p3"/>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9" name="Google Shape;259;p3"/>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0" name="Google Shape;260;p3"/>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1" name="Google Shape;261;p3"/>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2" name="Google Shape;262;p3"/>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3" name="Google Shape;263;p3"/>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4" name="Google Shape;264;p3"/>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5" name="Google Shape;265;p3"/>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66" name="Google Shape;266;p3"/>
          <p:cNvGrpSpPr/>
          <p:nvPr/>
        </p:nvGrpSpPr>
        <p:grpSpPr>
          <a:xfrm>
            <a:off x="11208280" y="-120150"/>
            <a:ext cx="656392" cy="1343460"/>
            <a:chOff x="5291025" y="2315450"/>
            <a:chExt cx="319900" cy="654750"/>
          </a:xfrm>
        </p:grpSpPr>
        <p:sp>
          <p:nvSpPr>
            <p:cNvPr id="267" name="Google Shape;267;p3"/>
            <p:cNvSpPr/>
            <p:nvPr/>
          </p:nvSpPr>
          <p:spPr>
            <a:xfrm>
              <a:off x="5382925" y="2317775"/>
              <a:ext cx="193675" cy="348975"/>
            </a:xfrm>
            <a:custGeom>
              <a:avLst/>
              <a:gdLst/>
              <a:ahLst/>
              <a:cxnLst/>
              <a:rect l="l" t="t" r="r" b="b"/>
              <a:pathLst>
                <a:path w="7747" h="13959" extrusionOk="0">
                  <a:moveTo>
                    <a:pt x="7747" y="0"/>
                  </a:moveTo>
                  <a:lnTo>
                    <a:pt x="7747" y="0"/>
                  </a:lnTo>
                  <a:cubicBezTo>
                    <a:pt x="4560" y="2536"/>
                    <a:pt x="0" y="9794"/>
                    <a:pt x="2420" y="13958"/>
                  </a:cubicBezTo>
                  <a:cubicBezTo>
                    <a:pt x="4560" y="13586"/>
                    <a:pt x="6095" y="9608"/>
                    <a:pt x="6793" y="7770"/>
                  </a:cubicBezTo>
                  <a:cubicBezTo>
                    <a:pt x="7165" y="6514"/>
                    <a:pt x="7561" y="5235"/>
                    <a:pt x="7654" y="3885"/>
                  </a:cubicBezTo>
                  <a:cubicBezTo>
                    <a:pt x="7747" y="3397"/>
                    <a:pt x="7561" y="210"/>
                    <a:pt x="7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8" name="Google Shape;268;p3"/>
            <p:cNvSpPr/>
            <p:nvPr/>
          </p:nvSpPr>
          <p:spPr>
            <a:xfrm>
              <a:off x="5322425" y="2315450"/>
              <a:ext cx="196025" cy="342000"/>
            </a:xfrm>
            <a:custGeom>
              <a:avLst/>
              <a:gdLst/>
              <a:ahLst/>
              <a:cxnLst/>
              <a:rect l="l" t="t" r="r" b="b"/>
              <a:pathLst>
                <a:path w="7841" h="13680" extrusionOk="0">
                  <a:moveTo>
                    <a:pt x="489" y="0"/>
                  </a:moveTo>
                  <a:cubicBezTo>
                    <a:pt x="1" y="4071"/>
                    <a:pt x="2025" y="12423"/>
                    <a:pt x="6677" y="13679"/>
                  </a:cubicBezTo>
                  <a:cubicBezTo>
                    <a:pt x="7841" y="11934"/>
                    <a:pt x="6096" y="7956"/>
                    <a:pt x="5328" y="6212"/>
                  </a:cubicBezTo>
                  <a:cubicBezTo>
                    <a:pt x="4747" y="5048"/>
                    <a:pt x="4072" y="3885"/>
                    <a:pt x="3188" y="2815"/>
                  </a:cubicBezTo>
                  <a:cubicBezTo>
                    <a:pt x="2909" y="2420"/>
                    <a:pt x="489" y="303"/>
                    <a:pt x="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9" name="Google Shape;269;p3"/>
            <p:cNvSpPr/>
            <p:nvPr/>
          </p:nvSpPr>
          <p:spPr>
            <a:xfrm>
              <a:off x="5291025" y="2579050"/>
              <a:ext cx="319900" cy="391150"/>
            </a:xfrm>
            <a:custGeom>
              <a:avLst/>
              <a:gdLst/>
              <a:ahLst/>
              <a:cxnLst/>
              <a:rect l="l" t="t" r="r" b="b"/>
              <a:pathLst>
                <a:path w="12796" h="15646" extrusionOk="0">
                  <a:moveTo>
                    <a:pt x="5544" y="1"/>
                  </a:moveTo>
                  <a:cubicBezTo>
                    <a:pt x="5472" y="1"/>
                    <a:pt x="5400" y="6"/>
                    <a:pt x="5328" y="18"/>
                  </a:cubicBezTo>
                  <a:cubicBezTo>
                    <a:pt x="4537" y="134"/>
                    <a:pt x="3955" y="809"/>
                    <a:pt x="3862" y="1484"/>
                  </a:cubicBezTo>
                  <a:cubicBezTo>
                    <a:pt x="1536" y="3042"/>
                    <a:pt x="0" y="6322"/>
                    <a:pt x="768" y="9905"/>
                  </a:cubicBezTo>
                  <a:cubicBezTo>
                    <a:pt x="1164" y="11766"/>
                    <a:pt x="2327" y="13604"/>
                    <a:pt x="4072" y="14465"/>
                  </a:cubicBezTo>
                  <a:cubicBezTo>
                    <a:pt x="4704" y="14714"/>
                    <a:pt x="5337" y="14884"/>
                    <a:pt x="5983" y="14884"/>
                  </a:cubicBezTo>
                  <a:cubicBezTo>
                    <a:pt x="6121" y="14884"/>
                    <a:pt x="6259" y="14877"/>
                    <a:pt x="6398" y="14860"/>
                  </a:cubicBezTo>
                  <a:cubicBezTo>
                    <a:pt x="6804" y="15368"/>
                    <a:pt x="7459" y="15646"/>
                    <a:pt x="8068" y="15646"/>
                  </a:cubicBezTo>
                  <a:cubicBezTo>
                    <a:pt x="8156" y="15646"/>
                    <a:pt x="8244" y="15640"/>
                    <a:pt x="8329" y="15628"/>
                  </a:cubicBezTo>
                  <a:cubicBezTo>
                    <a:pt x="9190" y="15349"/>
                    <a:pt x="9678" y="14465"/>
                    <a:pt x="9678" y="13790"/>
                  </a:cubicBezTo>
                  <a:cubicBezTo>
                    <a:pt x="10167" y="13395"/>
                    <a:pt x="10655" y="13022"/>
                    <a:pt x="11051" y="12441"/>
                  </a:cubicBezTo>
                  <a:cubicBezTo>
                    <a:pt x="12586" y="10301"/>
                    <a:pt x="12796" y="7393"/>
                    <a:pt x="11725" y="4973"/>
                  </a:cubicBezTo>
                  <a:cubicBezTo>
                    <a:pt x="10469" y="2065"/>
                    <a:pt x="8724" y="809"/>
                    <a:pt x="6980" y="599"/>
                  </a:cubicBezTo>
                  <a:cubicBezTo>
                    <a:pt x="6552" y="273"/>
                    <a:pt x="6052" y="1"/>
                    <a:pt x="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70" name="Google Shape;270;p3"/>
          <p:cNvGrpSpPr/>
          <p:nvPr/>
        </p:nvGrpSpPr>
        <p:grpSpPr>
          <a:xfrm>
            <a:off x="368515" y="1919409"/>
            <a:ext cx="652944" cy="1119035"/>
            <a:chOff x="1332275" y="1990950"/>
            <a:chExt cx="359050" cy="615350"/>
          </a:xfrm>
        </p:grpSpPr>
        <p:sp>
          <p:nvSpPr>
            <p:cNvPr id="271" name="Google Shape;271;p3"/>
            <p:cNvSpPr/>
            <p:nvPr/>
          </p:nvSpPr>
          <p:spPr>
            <a:xfrm>
              <a:off x="1374550" y="2220275"/>
              <a:ext cx="117875" cy="98300"/>
            </a:xfrm>
            <a:custGeom>
              <a:avLst/>
              <a:gdLst/>
              <a:ahLst/>
              <a:cxnLst/>
              <a:rect l="l" t="t" r="r" b="b"/>
              <a:pathLst>
                <a:path w="4715" h="3932" extrusionOk="0">
                  <a:moveTo>
                    <a:pt x="2393" y="0"/>
                  </a:moveTo>
                  <a:cubicBezTo>
                    <a:pt x="2279" y="0"/>
                    <a:pt x="2163" y="13"/>
                    <a:pt x="2048" y="38"/>
                  </a:cubicBezTo>
                  <a:lnTo>
                    <a:pt x="1955" y="38"/>
                  </a:lnTo>
                  <a:cubicBezTo>
                    <a:pt x="582" y="411"/>
                    <a:pt x="1" y="2458"/>
                    <a:pt x="1071" y="3435"/>
                  </a:cubicBezTo>
                  <a:cubicBezTo>
                    <a:pt x="1419" y="3775"/>
                    <a:pt x="1888" y="3931"/>
                    <a:pt x="2366" y="3931"/>
                  </a:cubicBezTo>
                  <a:cubicBezTo>
                    <a:pt x="3229" y="3931"/>
                    <a:pt x="4120" y="3420"/>
                    <a:pt x="4374" y="2551"/>
                  </a:cubicBezTo>
                  <a:cubicBezTo>
                    <a:pt x="4715" y="1402"/>
                    <a:pt x="3615" y="0"/>
                    <a:pt x="2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72" name="Google Shape;272;p3"/>
            <p:cNvSpPr/>
            <p:nvPr/>
          </p:nvSpPr>
          <p:spPr>
            <a:xfrm>
              <a:off x="1474000" y="2220275"/>
              <a:ext cx="117875" cy="98300"/>
            </a:xfrm>
            <a:custGeom>
              <a:avLst/>
              <a:gdLst/>
              <a:ahLst/>
              <a:cxnLst/>
              <a:rect l="l" t="t" r="r" b="b"/>
              <a:pathLst>
                <a:path w="4715" h="3932" extrusionOk="0">
                  <a:moveTo>
                    <a:pt x="2304" y="0"/>
                  </a:moveTo>
                  <a:cubicBezTo>
                    <a:pt x="2181" y="0"/>
                    <a:pt x="2057" y="13"/>
                    <a:pt x="1932" y="38"/>
                  </a:cubicBezTo>
                  <a:lnTo>
                    <a:pt x="1839" y="38"/>
                  </a:lnTo>
                  <a:cubicBezTo>
                    <a:pt x="582" y="411"/>
                    <a:pt x="1" y="2458"/>
                    <a:pt x="978" y="3435"/>
                  </a:cubicBezTo>
                  <a:cubicBezTo>
                    <a:pt x="1318" y="3775"/>
                    <a:pt x="1796" y="3931"/>
                    <a:pt x="2289" y="3931"/>
                  </a:cubicBezTo>
                  <a:cubicBezTo>
                    <a:pt x="3181" y="3931"/>
                    <a:pt x="4120" y="3420"/>
                    <a:pt x="4374" y="2551"/>
                  </a:cubicBezTo>
                  <a:cubicBezTo>
                    <a:pt x="4715" y="1402"/>
                    <a:pt x="3615"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73" name="Google Shape;273;p3"/>
            <p:cNvSpPr/>
            <p:nvPr/>
          </p:nvSpPr>
          <p:spPr>
            <a:xfrm>
              <a:off x="1573450" y="2220275"/>
              <a:ext cx="117825" cy="98300"/>
            </a:xfrm>
            <a:custGeom>
              <a:avLst/>
              <a:gdLst/>
              <a:ahLst/>
              <a:cxnLst/>
              <a:rect l="l" t="t" r="r" b="b"/>
              <a:pathLst>
                <a:path w="4713" h="3932" extrusionOk="0">
                  <a:moveTo>
                    <a:pt x="2284" y="0"/>
                  </a:moveTo>
                  <a:cubicBezTo>
                    <a:pt x="2167" y="0"/>
                    <a:pt x="2049" y="13"/>
                    <a:pt x="1932" y="38"/>
                  </a:cubicBezTo>
                  <a:lnTo>
                    <a:pt x="1839" y="38"/>
                  </a:lnTo>
                  <a:cubicBezTo>
                    <a:pt x="489" y="411"/>
                    <a:pt x="1" y="2458"/>
                    <a:pt x="978" y="3435"/>
                  </a:cubicBezTo>
                  <a:cubicBezTo>
                    <a:pt x="1318" y="3775"/>
                    <a:pt x="1796" y="3931"/>
                    <a:pt x="2288" y="3931"/>
                  </a:cubicBezTo>
                  <a:cubicBezTo>
                    <a:pt x="3178" y="3931"/>
                    <a:pt x="4112" y="3420"/>
                    <a:pt x="4351" y="2551"/>
                  </a:cubicBezTo>
                  <a:cubicBezTo>
                    <a:pt x="4713" y="1402"/>
                    <a:pt x="3538" y="0"/>
                    <a:pt x="2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74" name="Google Shape;274;p3"/>
            <p:cNvSpPr/>
            <p:nvPr/>
          </p:nvSpPr>
          <p:spPr>
            <a:xfrm>
              <a:off x="1374550" y="2314600"/>
              <a:ext cx="117925" cy="99750"/>
            </a:xfrm>
            <a:custGeom>
              <a:avLst/>
              <a:gdLst/>
              <a:ahLst/>
              <a:cxnLst/>
              <a:rect l="l" t="t" r="r" b="b"/>
              <a:pathLst>
                <a:path w="4717" h="3990" extrusionOk="0">
                  <a:moveTo>
                    <a:pt x="2373" y="1"/>
                  </a:moveTo>
                  <a:cubicBezTo>
                    <a:pt x="2265" y="1"/>
                    <a:pt x="2156" y="12"/>
                    <a:pt x="2048" y="34"/>
                  </a:cubicBezTo>
                  <a:lnTo>
                    <a:pt x="1955" y="127"/>
                  </a:lnTo>
                  <a:cubicBezTo>
                    <a:pt x="582" y="430"/>
                    <a:pt x="1" y="2454"/>
                    <a:pt x="1071" y="3431"/>
                  </a:cubicBezTo>
                  <a:cubicBezTo>
                    <a:pt x="1425" y="3819"/>
                    <a:pt x="1905" y="3990"/>
                    <a:pt x="2392" y="3990"/>
                  </a:cubicBezTo>
                  <a:cubicBezTo>
                    <a:pt x="3247" y="3990"/>
                    <a:pt x="4122" y="3463"/>
                    <a:pt x="4374" y="2663"/>
                  </a:cubicBezTo>
                  <a:cubicBezTo>
                    <a:pt x="4716" y="1401"/>
                    <a:pt x="3603" y="1"/>
                    <a:pt x="2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75" name="Google Shape;275;p3"/>
            <p:cNvSpPr/>
            <p:nvPr/>
          </p:nvSpPr>
          <p:spPr>
            <a:xfrm>
              <a:off x="1474000" y="2314600"/>
              <a:ext cx="117925" cy="99750"/>
            </a:xfrm>
            <a:custGeom>
              <a:avLst/>
              <a:gdLst/>
              <a:ahLst/>
              <a:cxnLst/>
              <a:rect l="l" t="t" r="r" b="b"/>
              <a:pathLst>
                <a:path w="4717" h="3990" extrusionOk="0">
                  <a:moveTo>
                    <a:pt x="2282" y="1"/>
                  </a:moveTo>
                  <a:cubicBezTo>
                    <a:pt x="2167" y="1"/>
                    <a:pt x="2050" y="12"/>
                    <a:pt x="1932" y="34"/>
                  </a:cubicBezTo>
                  <a:lnTo>
                    <a:pt x="1839" y="127"/>
                  </a:lnTo>
                  <a:cubicBezTo>
                    <a:pt x="582" y="430"/>
                    <a:pt x="1" y="2454"/>
                    <a:pt x="978" y="3431"/>
                  </a:cubicBezTo>
                  <a:cubicBezTo>
                    <a:pt x="1324" y="3819"/>
                    <a:pt x="1814" y="3990"/>
                    <a:pt x="2317" y="3990"/>
                  </a:cubicBezTo>
                  <a:cubicBezTo>
                    <a:pt x="3200" y="3990"/>
                    <a:pt x="4122" y="3463"/>
                    <a:pt x="4374" y="2663"/>
                  </a:cubicBezTo>
                  <a:cubicBezTo>
                    <a:pt x="4717" y="1401"/>
                    <a:pt x="3603"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76" name="Google Shape;276;p3"/>
            <p:cNvSpPr/>
            <p:nvPr/>
          </p:nvSpPr>
          <p:spPr>
            <a:xfrm>
              <a:off x="1573450" y="2314600"/>
              <a:ext cx="117875" cy="99750"/>
            </a:xfrm>
            <a:custGeom>
              <a:avLst/>
              <a:gdLst/>
              <a:ahLst/>
              <a:cxnLst/>
              <a:rect l="l" t="t" r="r" b="b"/>
              <a:pathLst>
                <a:path w="4715" h="3990" extrusionOk="0">
                  <a:moveTo>
                    <a:pt x="2263" y="1"/>
                  </a:moveTo>
                  <a:cubicBezTo>
                    <a:pt x="2153" y="1"/>
                    <a:pt x="2042" y="12"/>
                    <a:pt x="1932" y="34"/>
                  </a:cubicBezTo>
                  <a:lnTo>
                    <a:pt x="1839" y="127"/>
                  </a:lnTo>
                  <a:cubicBezTo>
                    <a:pt x="489" y="430"/>
                    <a:pt x="1" y="2454"/>
                    <a:pt x="978" y="3431"/>
                  </a:cubicBezTo>
                  <a:cubicBezTo>
                    <a:pt x="1324" y="3819"/>
                    <a:pt x="1814" y="3990"/>
                    <a:pt x="2316" y="3990"/>
                  </a:cubicBezTo>
                  <a:cubicBezTo>
                    <a:pt x="3197" y="3990"/>
                    <a:pt x="4114" y="3463"/>
                    <a:pt x="4351" y="2663"/>
                  </a:cubicBezTo>
                  <a:cubicBezTo>
                    <a:pt x="4715" y="1401"/>
                    <a:pt x="3524" y="1"/>
                    <a:pt x="2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77" name="Google Shape;277;p3"/>
            <p:cNvSpPr/>
            <p:nvPr/>
          </p:nvSpPr>
          <p:spPr>
            <a:xfrm>
              <a:off x="1374550" y="2413325"/>
              <a:ext cx="117675" cy="99325"/>
            </a:xfrm>
            <a:custGeom>
              <a:avLst/>
              <a:gdLst/>
              <a:ahLst/>
              <a:cxnLst/>
              <a:rect l="l" t="t" r="r" b="b"/>
              <a:pathLst>
                <a:path w="4707" h="3973" extrusionOk="0">
                  <a:moveTo>
                    <a:pt x="2481" y="1"/>
                  </a:moveTo>
                  <a:cubicBezTo>
                    <a:pt x="2338" y="1"/>
                    <a:pt x="2193" y="21"/>
                    <a:pt x="2048" y="63"/>
                  </a:cubicBezTo>
                  <a:lnTo>
                    <a:pt x="1955" y="63"/>
                  </a:lnTo>
                  <a:cubicBezTo>
                    <a:pt x="582" y="459"/>
                    <a:pt x="1" y="2390"/>
                    <a:pt x="1071" y="3460"/>
                  </a:cubicBezTo>
                  <a:cubicBezTo>
                    <a:pt x="1421" y="3810"/>
                    <a:pt x="1895" y="3972"/>
                    <a:pt x="2376" y="3972"/>
                  </a:cubicBezTo>
                  <a:cubicBezTo>
                    <a:pt x="3236" y="3972"/>
                    <a:pt x="4121" y="3456"/>
                    <a:pt x="4374" y="2576"/>
                  </a:cubicBezTo>
                  <a:cubicBezTo>
                    <a:pt x="4706" y="1372"/>
                    <a:pt x="3668" y="1"/>
                    <a:pt x="2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78" name="Google Shape;278;p3"/>
            <p:cNvSpPr/>
            <p:nvPr/>
          </p:nvSpPr>
          <p:spPr>
            <a:xfrm>
              <a:off x="1474000" y="2413325"/>
              <a:ext cx="117675" cy="99325"/>
            </a:xfrm>
            <a:custGeom>
              <a:avLst/>
              <a:gdLst/>
              <a:ahLst/>
              <a:cxnLst/>
              <a:rect l="l" t="t" r="r" b="b"/>
              <a:pathLst>
                <a:path w="4707" h="3973" extrusionOk="0">
                  <a:moveTo>
                    <a:pt x="2399" y="1"/>
                  </a:moveTo>
                  <a:cubicBezTo>
                    <a:pt x="2246" y="1"/>
                    <a:pt x="2089" y="21"/>
                    <a:pt x="1932" y="63"/>
                  </a:cubicBezTo>
                  <a:lnTo>
                    <a:pt x="1839" y="63"/>
                  </a:lnTo>
                  <a:cubicBezTo>
                    <a:pt x="582" y="459"/>
                    <a:pt x="1" y="2390"/>
                    <a:pt x="978" y="3460"/>
                  </a:cubicBezTo>
                  <a:cubicBezTo>
                    <a:pt x="1320" y="3810"/>
                    <a:pt x="1803" y="3972"/>
                    <a:pt x="2300" y="3972"/>
                  </a:cubicBezTo>
                  <a:cubicBezTo>
                    <a:pt x="3188" y="3972"/>
                    <a:pt x="4121" y="3456"/>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79" name="Google Shape;279;p3"/>
            <p:cNvSpPr/>
            <p:nvPr/>
          </p:nvSpPr>
          <p:spPr>
            <a:xfrm>
              <a:off x="1573450" y="2413325"/>
              <a:ext cx="117625" cy="99325"/>
            </a:xfrm>
            <a:custGeom>
              <a:avLst/>
              <a:gdLst/>
              <a:ahLst/>
              <a:cxnLst/>
              <a:rect l="l" t="t" r="r" b="b"/>
              <a:pathLst>
                <a:path w="4705" h="3973" extrusionOk="0">
                  <a:moveTo>
                    <a:pt x="2375" y="1"/>
                  </a:moveTo>
                  <a:cubicBezTo>
                    <a:pt x="2228" y="1"/>
                    <a:pt x="2079" y="21"/>
                    <a:pt x="1932" y="63"/>
                  </a:cubicBezTo>
                  <a:lnTo>
                    <a:pt x="1839" y="63"/>
                  </a:lnTo>
                  <a:cubicBezTo>
                    <a:pt x="489" y="459"/>
                    <a:pt x="1" y="2390"/>
                    <a:pt x="978" y="3460"/>
                  </a:cubicBezTo>
                  <a:cubicBezTo>
                    <a:pt x="1320" y="3810"/>
                    <a:pt x="1803" y="3972"/>
                    <a:pt x="2299" y="3972"/>
                  </a:cubicBezTo>
                  <a:cubicBezTo>
                    <a:pt x="3185" y="3972"/>
                    <a:pt x="4113" y="3456"/>
                    <a:pt x="4351" y="2576"/>
                  </a:cubicBezTo>
                  <a:cubicBezTo>
                    <a:pt x="4704" y="1372"/>
                    <a:pt x="3593"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80" name="Google Shape;280;p3"/>
            <p:cNvSpPr/>
            <p:nvPr/>
          </p:nvSpPr>
          <p:spPr>
            <a:xfrm>
              <a:off x="1474000" y="2508125"/>
              <a:ext cx="117675" cy="98175"/>
            </a:xfrm>
            <a:custGeom>
              <a:avLst/>
              <a:gdLst/>
              <a:ahLst/>
              <a:cxnLst/>
              <a:rect l="l" t="t" r="r" b="b"/>
              <a:pathLst>
                <a:path w="4707" h="3927" extrusionOk="0">
                  <a:moveTo>
                    <a:pt x="2399" y="1"/>
                  </a:moveTo>
                  <a:cubicBezTo>
                    <a:pt x="2246" y="1"/>
                    <a:pt x="2089" y="21"/>
                    <a:pt x="1932" y="63"/>
                  </a:cubicBezTo>
                  <a:lnTo>
                    <a:pt x="1839" y="63"/>
                  </a:lnTo>
                  <a:cubicBezTo>
                    <a:pt x="582" y="435"/>
                    <a:pt x="1" y="2390"/>
                    <a:pt x="978" y="3343"/>
                  </a:cubicBezTo>
                  <a:cubicBezTo>
                    <a:pt x="1335" y="3744"/>
                    <a:pt x="1846" y="3927"/>
                    <a:pt x="2366" y="3927"/>
                  </a:cubicBezTo>
                  <a:cubicBezTo>
                    <a:pt x="3234" y="3927"/>
                    <a:pt x="4127" y="3419"/>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81" name="Google Shape;281;p3"/>
            <p:cNvSpPr/>
            <p:nvPr/>
          </p:nvSpPr>
          <p:spPr>
            <a:xfrm>
              <a:off x="1507750" y="2012425"/>
              <a:ext cx="128550" cy="223350"/>
            </a:xfrm>
            <a:custGeom>
              <a:avLst/>
              <a:gdLst/>
              <a:ahLst/>
              <a:cxnLst/>
              <a:rect l="l" t="t" r="r" b="b"/>
              <a:pathLst>
                <a:path w="5142" h="8934" extrusionOk="0">
                  <a:moveTo>
                    <a:pt x="4653" y="1"/>
                  </a:moveTo>
                  <a:cubicBezTo>
                    <a:pt x="1745" y="1862"/>
                    <a:pt x="0" y="5444"/>
                    <a:pt x="698" y="8934"/>
                  </a:cubicBezTo>
                  <a:lnTo>
                    <a:pt x="1559" y="8725"/>
                  </a:lnTo>
                  <a:cubicBezTo>
                    <a:pt x="977" y="5724"/>
                    <a:pt x="2536" y="2327"/>
                    <a:pt x="5141" y="792"/>
                  </a:cubicBezTo>
                  <a:lnTo>
                    <a:pt x="46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82" name="Google Shape;282;p3"/>
            <p:cNvSpPr/>
            <p:nvPr/>
          </p:nvSpPr>
          <p:spPr>
            <a:xfrm>
              <a:off x="1332275" y="1990950"/>
              <a:ext cx="204575" cy="186675"/>
            </a:xfrm>
            <a:custGeom>
              <a:avLst/>
              <a:gdLst/>
              <a:ahLst/>
              <a:cxnLst/>
              <a:rect l="l" t="t" r="r" b="b"/>
              <a:pathLst>
                <a:path w="8183" h="7467" extrusionOk="0">
                  <a:moveTo>
                    <a:pt x="1607" y="1"/>
                  </a:moveTo>
                  <a:cubicBezTo>
                    <a:pt x="539" y="1"/>
                    <a:pt x="1" y="645"/>
                    <a:pt x="1110" y="2511"/>
                  </a:cubicBezTo>
                  <a:cubicBezTo>
                    <a:pt x="2576" y="5047"/>
                    <a:pt x="5181" y="6885"/>
                    <a:pt x="8089" y="7467"/>
                  </a:cubicBezTo>
                  <a:cubicBezTo>
                    <a:pt x="8182" y="5326"/>
                    <a:pt x="7321" y="3186"/>
                    <a:pt x="5763" y="1744"/>
                  </a:cubicBezTo>
                  <a:cubicBezTo>
                    <a:pt x="4868" y="900"/>
                    <a:pt x="2868" y="1"/>
                    <a:pt x="1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83" name="Google Shape;283;p3"/>
            <p:cNvSpPr/>
            <p:nvPr/>
          </p:nvSpPr>
          <p:spPr>
            <a:xfrm>
              <a:off x="1532175" y="2079050"/>
              <a:ext cx="147750" cy="95200"/>
            </a:xfrm>
            <a:custGeom>
              <a:avLst/>
              <a:gdLst/>
              <a:ahLst/>
              <a:cxnLst/>
              <a:rect l="l" t="t" r="r" b="b"/>
              <a:pathLst>
                <a:path w="5910" h="3808" extrusionOk="0">
                  <a:moveTo>
                    <a:pt x="4347" y="0"/>
                  </a:moveTo>
                  <a:cubicBezTo>
                    <a:pt x="4058" y="0"/>
                    <a:pt x="3755" y="66"/>
                    <a:pt x="3490" y="151"/>
                  </a:cubicBezTo>
                  <a:cubicBezTo>
                    <a:pt x="1931" y="639"/>
                    <a:pt x="768" y="1895"/>
                    <a:pt x="396" y="3454"/>
                  </a:cubicBezTo>
                  <a:lnTo>
                    <a:pt x="489" y="3454"/>
                  </a:lnTo>
                  <a:cubicBezTo>
                    <a:pt x="396" y="3547"/>
                    <a:pt x="186" y="3547"/>
                    <a:pt x="0" y="3640"/>
                  </a:cubicBezTo>
                  <a:cubicBezTo>
                    <a:pt x="438" y="3751"/>
                    <a:pt x="890" y="3807"/>
                    <a:pt x="1342" y="3807"/>
                  </a:cubicBezTo>
                  <a:cubicBezTo>
                    <a:pt x="2500" y="3807"/>
                    <a:pt x="3656" y="3439"/>
                    <a:pt x="4560" y="2686"/>
                  </a:cubicBezTo>
                  <a:cubicBezTo>
                    <a:pt x="5328" y="2105"/>
                    <a:pt x="5909" y="1035"/>
                    <a:pt x="5234" y="360"/>
                  </a:cubicBezTo>
                  <a:cubicBezTo>
                    <a:pt x="5019" y="94"/>
                    <a:pt x="4693" y="0"/>
                    <a:pt x="4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84" name="Google Shape;284;p3"/>
          <p:cNvGrpSpPr/>
          <p:nvPr/>
        </p:nvGrpSpPr>
        <p:grpSpPr>
          <a:xfrm rot="-7942932">
            <a:off x="7804890" y="-487750"/>
            <a:ext cx="1127521" cy="1108724"/>
            <a:chOff x="4452350" y="1286250"/>
            <a:chExt cx="700275" cy="688600"/>
          </a:xfrm>
        </p:grpSpPr>
        <p:sp>
          <p:nvSpPr>
            <p:cNvPr id="285" name="Google Shape;285;p3"/>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86" name="Google Shape;286;p3"/>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87" name="Google Shape;287;p3"/>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88" name="Google Shape;288;p3"/>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89" name="Google Shape;289;p3"/>
            <p:cNvSpPr/>
            <p:nvPr/>
          </p:nvSpPr>
          <p:spPr>
            <a:xfrm>
              <a:off x="4806900" y="1629600"/>
              <a:ext cx="151225" cy="48650"/>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0" name="Google Shape;290;p3"/>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1" name="Google Shape;291;p3"/>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2" name="Google Shape;292;p3"/>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3" name="Google Shape;293;p3"/>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4" name="Google Shape;294;p3"/>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5" name="Google Shape;295;p3"/>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6" name="Google Shape;296;p3"/>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7" name="Google Shape;297;p3"/>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98" name="Google Shape;298;p3"/>
          <p:cNvGrpSpPr/>
          <p:nvPr/>
        </p:nvGrpSpPr>
        <p:grpSpPr>
          <a:xfrm>
            <a:off x="3215000" y="5810019"/>
            <a:ext cx="1127533" cy="950767"/>
            <a:chOff x="2385375" y="4063625"/>
            <a:chExt cx="845650" cy="713075"/>
          </a:xfrm>
        </p:grpSpPr>
        <p:sp>
          <p:nvSpPr>
            <p:cNvPr id="299" name="Google Shape;299;p3"/>
            <p:cNvSpPr/>
            <p:nvPr/>
          </p:nvSpPr>
          <p:spPr>
            <a:xfrm>
              <a:off x="2385375" y="4063625"/>
              <a:ext cx="411775" cy="713075"/>
            </a:xfrm>
            <a:custGeom>
              <a:avLst/>
              <a:gdLst/>
              <a:ahLst/>
              <a:cxnLst/>
              <a:rect l="l" t="t" r="r" b="b"/>
              <a:pathLst>
                <a:path w="16471" h="28523" extrusionOk="0">
                  <a:moveTo>
                    <a:pt x="11473" y="1"/>
                  </a:moveTo>
                  <a:cubicBezTo>
                    <a:pt x="10441" y="1"/>
                    <a:pt x="9269" y="518"/>
                    <a:pt x="8236" y="1028"/>
                  </a:cubicBezTo>
                  <a:cubicBezTo>
                    <a:pt x="2699" y="4145"/>
                    <a:pt x="0" y="12287"/>
                    <a:pt x="954" y="18196"/>
                  </a:cubicBezTo>
                  <a:cubicBezTo>
                    <a:pt x="1443" y="21198"/>
                    <a:pt x="2815" y="24012"/>
                    <a:pt x="5025" y="26036"/>
                  </a:cubicBezTo>
                  <a:cubicBezTo>
                    <a:pt x="6758" y="27553"/>
                    <a:pt x="9079" y="28523"/>
                    <a:pt x="11391" y="28523"/>
                  </a:cubicBezTo>
                  <a:cubicBezTo>
                    <a:pt x="12058" y="28523"/>
                    <a:pt x="12725" y="28442"/>
                    <a:pt x="13377" y="28270"/>
                  </a:cubicBezTo>
                  <a:cubicBezTo>
                    <a:pt x="14238" y="27991"/>
                    <a:pt x="15215" y="27502"/>
                    <a:pt x="15796" y="26711"/>
                  </a:cubicBezTo>
                  <a:cubicBezTo>
                    <a:pt x="16285" y="25943"/>
                    <a:pt x="16471" y="24780"/>
                    <a:pt x="15796" y="24012"/>
                  </a:cubicBezTo>
                  <a:cubicBezTo>
                    <a:pt x="15308" y="23338"/>
                    <a:pt x="14540" y="23128"/>
                    <a:pt x="13749" y="22849"/>
                  </a:cubicBezTo>
                  <a:cubicBezTo>
                    <a:pt x="11237" y="21872"/>
                    <a:pt x="9213" y="19732"/>
                    <a:pt x="8329" y="17126"/>
                  </a:cubicBezTo>
                  <a:cubicBezTo>
                    <a:pt x="7468" y="14614"/>
                    <a:pt x="7840" y="11590"/>
                    <a:pt x="9306" y="9380"/>
                  </a:cubicBezTo>
                  <a:cubicBezTo>
                    <a:pt x="10469" y="7425"/>
                    <a:pt x="14726" y="4238"/>
                    <a:pt x="13656" y="1516"/>
                  </a:cubicBezTo>
                  <a:cubicBezTo>
                    <a:pt x="13158" y="391"/>
                    <a:pt x="12369" y="1"/>
                    <a:pt x="11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00" name="Google Shape;300;p3"/>
            <p:cNvSpPr/>
            <p:nvPr/>
          </p:nvSpPr>
          <p:spPr>
            <a:xfrm>
              <a:off x="2472600" y="4225400"/>
              <a:ext cx="280950" cy="503675"/>
            </a:xfrm>
            <a:custGeom>
              <a:avLst/>
              <a:gdLst/>
              <a:ahLst/>
              <a:cxnLst/>
              <a:rect l="l" t="t" r="r" b="b"/>
              <a:pathLst>
                <a:path w="11238" h="20147" extrusionOk="0">
                  <a:moveTo>
                    <a:pt x="2513" y="1"/>
                  </a:moveTo>
                  <a:lnTo>
                    <a:pt x="2513" y="1"/>
                  </a:lnTo>
                  <a:cubicBezTo>
                    <a:pt x="1164" y="1745"/>
                    <a:pt x="373" y="3862"/>
                    <a:pt x="94" y="6096"/>
                  </a:cubicBezTo>
                  <a:cubicBezTo>
                    <a:pt x="1" y="7166"/>
                    <a:pt x="1" y="8329"/>
                    <a:pt x="187" y="9399"/>
                  </a:cubicBezTo>
                  <a:cubicBezTo>
                    <a:pt x="280" y="10469"/>
                    <a:pt x="675" y="11632"/>
                    <a:pt x="1071" y="12586"/>
                  </a:cubicBezTo>
                  <a:cubicBezTo>
                    <a:pt x="1536" y="13656"/>
                    <a:pt x="2118" y="14633"/>
                    <a:pt x="2816" y="15494"/>
                  </a:cubicBezTo>
                  <a:cubicBezTo>
                    <a:pt x="3490" y="16378"/>
                    <a:pt x="4258" y="17146"/>
                    <a:pt x="5235" y="17821"/>
                  </a:cubicBezTo>
                  <a:cubicBezTo>
                    <a:pt x="6980" y="19193"/>
                    <a:pt x="9097" y="20054"/>
                    <a:pt x="11237" y="20147"/>
                  </a:cubicBezTo>
                  <a:cubicBezTo>
                    <a:pt x="9213" y="19565"/>
                    <a:pt x="7352" y="18495"/>
                    <a:pt x="5817" y="17053"/>
                  </a:cubicBezTo>
                  <a:cubicBezTo>
                    <a:pt x="5026" y="16378"/>
                    <a:pt x="4258" y="15704"/>
                    <a:pt x="3676" y="14820"/>
                  </a:cubicBezTo>
                  <a:cubicBezTo>
                    <a:pt x="3095" y="13959"/>
                    <a:pt x="2513" y="13075"/>
                    <a:pt x="2118" y="12098"/>
                  </a:cubicBezTo>
                  <a:cubicBezTo>
                    <a:pt x="1746" y="11237"/>
                    <a:pt x="1443" y="10260"/>
                    <a:pt x="1257" y="9190"/>
                  </a:cubicBezTo>
                  <a:cubicBezTo>
                    <a:pt x="1071" y="8236"/>
                    <a:pt x="955" y="7166"/>
                    <a:pt x="1071" y="6096"/>
                  </a:cubicBezTo>
                  <a:cubicBezTo>
                    <a:pt x="1071" y="4072"/>
                    <a:pt x="1536" y="1931"/>
                    <a:pt x="2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01" name="Google Shape;301;p3"/>
            <p:cNvSpPr/>
            <p:nvPr/>
          </p:nvSpPr>
          <p:spPr>
            <a:xfrm>
              <a:off x="2598225" y="4066700"/>
              <a:ext cx="632800" cy="590350"/>
            </a:xfrm>
            <a:custGeom>
              <a:avLst/>
              <a:gdLst/>
              <a:ahLst/>
              <a:cxnLst/>
              <a:rect l="l" t="t" r="r" b="b"/>
              <a:pathLst>
                <a:path w="25312" h="23614" extrusionOk="0">
                  <a:moveTo>
                    <a:pt x="4745" y="1"/>
                  </a:moveTo>
                  <a:cubicBezTo>
                    <a:pt x="3064" y="1"/>
                    <a:pt x="2233" y="1926"/>
                    <a:pt x="1746" y="3720"/>
                  </a:cubicBezTo>
                  <a:cubicBezTo>
                    <a:pt x="1" y="9722"/>
                    <a:pt x="3793" y="17492"/>
                    <a:pt x="8725" y="20981"/>
                  </a:cubicBezTo>
                  <a:cubicBezTo>
                    <a:pt x="10964" y="22581"/>
                    <a:pt x="13593" y="23613"/>
                    <a:pt x="16327" y="23613"/>
                  </a:cubicBezTo>
                  <a:cubicBezTo>
                    <a:pt x="16576" y="23613"/>
                    <a:pt x="16826" y="23605"/>
                    <a:pt x="17076" y="23587"/>
                  </a:cubicBezTo>
                  <a:cubicBezTo>
                    <a:pt x="20077" y="23494"/>
                    <a:pt x="22985" y="21935"/>
                    <a:pt x="24544" y="19330"/>
                  </a:cubicBezTo>
                  <a:cubicBezTo>
                    <a:pt x="25009" y="18446"/>
                    <a:pt x="25312" y="17492"/>
                    <a:pt x="25126" y="16515"/>
                  </a:cubicBezTo>
                  <a:cubicBezTo>
                    <a:pt x="25009" y="15538"/>
                    <a:pt x="24242" y="14677"/>
                    <a:pt x="23265" y="14584"/>
                  </a:cubicBezTo>
                  <a:cubicBezTo>
                    <a:pt x="23184" y="14574"/>
                    <a:pt x="23103" y="14569"/>
                    <a:pt x="23022" y="14569"/>
                  </a:cubicBezTo>
                  <a:cubicBezTo>
                    <a:pt x="22336" y="14569"/>
                    <a:pt x="21658" y="14905"/>
                    <a:pt x="21055" y="15259"/>
                  </a:cubicBezTo>
                  <a:cubicBezTo>
                    <a:pt x="19893" y="15749"/>
                    <a:pt x="18635" y="15995"/>
                    <a:pt x="17379" y="15995"/>
                  </a:cubicBezTo>
                  <a:cubicBezTo>
                    <a:pt x="15892" y="15995"/>
                    <a:pt x="14410" y="15650"/>
                    <a:pt x="13098" y="14956"/>
                  </a:cubicBezTo>
                  <a:cubicBezTo>
                    <a:pt x="10679" y="13793"/>
                    <a:pt x="8934" y="11467"/>
                    <a:pt x="8259" y="8768"/>
                  </a:cubicBezTo>
                  <a:cubicBezTo>
                    <a:pt x="7771" y="6628"/>
                    <a:pt x="8539" y="1300"/>
                    <a:pt x="5817" y="230"/>
                  </a:cubicBezTo>
                  <a:cubicBezTo>
                    <a:pt x="5425" y="72"/>
                    <a:pt x="5070" y="1"/>
                    <a:pt x="4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02" name="Google Shape;302;p3"/>
            <p:cNvSpPr/>
            <p:nvPr/>
          </p:nvSpPr>
          <p:spPr>
            <a:xfrm>
              <a:off x="2695350" y="4295200"/>
              <a:ext cx="513575" cy="270450"/>
            </a:xfrm>
            <a:custGeom>
              <a:avLst/>
              <a:gdLst/>
              <a:ahLst/>
              <a:cxnLst/>
              <a:rect l="l" t="t" r="r" b="b"/>
              <a:pathLst>
                <a:path w="20543" h="10818" extrusionOk="0">
                  <a:moveTo>
                    <a:pt x="1" y="0"/>
                  </a:moveTo>
                  <a:lnTo>
                    <a:pt x="1" y="0"/>
                  </a:lnTo>
                  <a:cubicBezTo>
                    <a:pt x="303" y="2140"/>
                    <a:pt x="1257" y="4188"/>
                    <a:pt x="2630" y="5932"/>
                  </a:cubicBezTo>
                  <a:cubicBezTo>
                    <a:pt x="3304" y="6793"/>
                    <a:pt x="4165" y="7561"/>
                    <a:pt x="5049" y="8259"/>
                  </a:cubicBezTo>
                  <a:cubicBezTo>
                    <a:pt x="5910" y="8933"/>
                    <a:pt x="6887" y="9515"/>
                    <a:pt x="7957" y="9887"/>
                  </a:cubicBezTo>
                  <a:cubicBezTo>
                    <a:pt x="9027" y="10283"/>
                    <a:pt x="10074" y="10585"/>
                    <a:pt x="11237" y="10678"/>
                  </a:cubicBezTo>
                  <a:cubicBezTo>
                    <a:pt x="11772" y="10771"/>
                    <a:pt x="12331" y="10818"/>
                    <a:pt x="12889" y="10818"/>
                  </a:cubicBezTo>
                  <a:cubicBezTo>
                    <a:pt x="13447" y="10818"/>
                    <a:pt x="14006" y="10771"/>
                    <a:pt x="14541" y="10678"/>
                  </a:cubicBezTo>
                  <a:cubicBezTo>
                    <a:pt x="16774" y="10376"/>
                    <a:pt x="18798" y="9422"/>
                    <a:pt x="20543" y="8049"/>
                  </a:cubicBezTo>
                  <a:lnTo>
                    <a:pt x="20543" y="8049"/>
                  </a:lnTo>
                  <a:cubicBezTo>
                    <a:pt x="18612" y="9027"/>
                    <a:pt x="16472" y="9608"/>
                    <a:pt x="14448" y="9701"/>
                  </a:cubicBezTo>
                  <a:cubicBezTo>
                    <a:pt x="14004" y="9740"/>
                    <a:pt x="13577" y="9762"/>
                    <a:pt x="13154" y="9762"/>
                  </a:cubicBezTo>
                  <a:cubicBezTo>
                    <a:pt x="12556" y="9762"/>
                    <a:pt x="11967" y="9717"/>
                    <a:pt x="11354" y="9608"/>
                  </a:cubicBezTo>
                  <a:cubicBezTo>
                    <a:pt x="10376" y="9422"/>
                    <a:pt x="9306" y="9213"/>
                    <a:pt x="8329" y="8840"/>
                  </a:cubicBezTo>
                  <a:cubicBezTo>
                    <a:pt x="7469" y="8445"/>
                    <a:pt x="6491" y="7956"/>
                    <a:pt x="5724" y="7375"/>
                  </a:cubicBezTo>
                  <a:cubicBezTo>
                    <a:pt x="4840" y="6793"/>
                    <a:pt x="4072" y="6119"/>
                    <a:pt x="3304" y="5351"/>
                  </a:cubicBezTo>
                  <a:cubicBezTo>
                    <a:pt x="1932" y="3792"/>
                    <a:pt x="769" y="204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303" name="Google Shape;303;p3"/>
          <p:cNvGrpSpPr/>
          <p:nvPr/>
        </p:nvGrpSpPr>
        <p:grpSpPr>
          <a:xfrm rot="2700000">
            <a:off x="-390236" y="4142874"/>
            <a:ext cx="1019847" cy="1530777"/>
            <a:chOff x="3463650" y="2615600"/>
            <a:chExt cx="467625" cy="701900"/>
          </a:xfrm>
        </p:grpSpPr>
        <p:sp>
          <p:nvSpPr>
            <p:cNvPr id="304" name="Google Shape;304;p3"/>
            <p:cNvSpPr/>
            <p:nvPr/>
          </p:nvSpPr>
          <p:spPr>
            <a:xfrm>
              <a:off x="3463650" y="2615600"/>
              <a:ext cx="467625" cy="536200"/>
            </a:xfrm>
            <a:custGeom>
              <a:avLst/>
              <a:gdLst/>
              <a:ahLst/>
              <a:cxnLst/>
              <a:rect l="l" t="t" r="r" b="b"/>
              <a:pathLst>
                <a:path w="18705" h="21448" extrusionOk="0">
                  <a:moveTo>
                    <a:pt x="6293" y="0"/>
                  </a:moveTo>
                  <a:cubicBezTo>
                    <a:pt x="6099" y="0"/>
                    <a:pt x="5908" y="8"/>
                    <a:pt x="5723" y="22"/>
                  </a:cubicBezTo>
                  <a:cubicBezTo>
                    <a:pt x="4746" y="208"/>
                    <a:pt x="3676" y="510"/>
                    <a:pt x="3188" y="1371"/>
                  </a:cubicBezTo>
                  <a:cubicBezTo>
                    <a:pt x="2722" y="2348"/>
                    <a:pt x="3188" y="3511"/>
                    <a:pt x="3676" y="4488"/>
                  </a:cubicBezTo>
                  <a:cubicBezTo>
                    <a:pt x="4165" y="5349"/>
                    <a:pt x="4746" y="6326"/>
                    <a:pt x="4653" y="7396"/>
                  </a:cubicBezTo>
                  <a:cubicBezTo>
                    <a:pt x="4524" y="7464"/>
                    <a:pt x="4395" y="7493"/>
                    <a:pt x="4266" y="7493"/>
                  </a:cubicBezTo>
                  <a:cubicBezTo>
                    <a:pt x="3515" y="7493"/>
                    <a:pt x="2765" y="6499"/>
                    <a:pt x="1931" y="6419"/>
                  </a:cubicBezTo>
                  <a:cubicBezTo>
                    <a:pt x="1863" y="6404"/>
                    <a:pt x="1796" y="6397"/>
                    <a:pt x="1729" y="6397"/>
                  </a:cubicBezTo>
                  <a:cubicBezTo>
                    <a:pt x="951" y="6397"/>
                    <a:pt x="289" y="7350"/>
                    <a:pt x="396" y="8164"/>
                  </a:cubicBezTo>
                  <a:cubicBezTo>
                    <a:pt x="489" y="9025"/>
                    <a:pt x="1164" y="9816"/>
                    <a:pt x="1931" y="10397"/>
                  </a:cubicBezTo>
                  <a:cubicBezTo>
                    <a:pt x="2606" y="10886"/>
                    <a:pt x="3490" y="11351"/>
                    <a:pt x="4072" y="12049"/>
                  </a:cubicBezTo>
                  <a:cubicBezTo>
                    <a:pt x="4467" y="12421"/>
                    <a:pt x="4746" y="13212"/>
                    <a:pt x="4351" y="13491"/>
                  </a:cubicBezTo>
                  <a:cubicBezTo>
                    <a:pt x="4186" y="13625"/>
                    <a:pt x="3998" y="13677"/>
                    <a:pt x="3814" y="13677"/>
                  </a:cubicBezTo>
                  <a:cubicBezTo>
                    <a:pt x="3582" y="13677"/>
                    <a:pt x="3356" y="13595"/>
                    <a:pt x="3188" y="13491"/>
                  </a:cubicBezTo>
                  <a:cubicBezTo>
                    <a:pt x="2815" y="13212"/>
                    <a:pt x="2513" y="12910"/>
                    <a:pt x="2141" y="12817"/>
                  </a:cubicBezTo>
                  <a:cubicBezTo>
                    <a:pt x="1978" y="12746"/>
                    <a:pt x="1812" y="12714"/>
                    <a:pt x="1649" y="12714"/>
                  </a:cubicBezTo>
                  <a:cubicBezTo>
                    <a:pt x="1112" y="12714"/>
                    <a:pt x="610" y="13067"/>
                    <a:pt x="396" y="13584"/>
                  </a:cubicBezTo>
                  <a:cubicBezTo>
                    <a:pt x="0" y="14259"/>
                    <a:pt x="93" y="15050"/>
                    <a:pt x="396" y="15725"/>
                  </a:cubicBezTo>
                  <a:cubicBezTo>
                    <a:pt x="977" y="17283"/>
                    <a:pt x="2513" y="18330"/>
                    <a:pt x="4072" y="19121"/>
                  </a:cubicBezTo>
                  <a:cubicBezTo>
                    <a:pt x="5142" y="19703"/>
                    <a:pt x="6398" y="20563"/>
                    <a:pt x="7654" y="21052"/>
                  </a:cubicBezTo>
                  <a:cubicBezTo>
                    <a:pt x="7957" y="21238"/>
                    <a:pt x="8329" y="21354"/>
                    <a:pt x="8631" y="21448"/>
                  </a:cubicBezTo>
                  <a:lnTo>
                    <a:pt x="9213" y="21448"/>
                  </a:lnTo>
                  <a:cubicBezTo>
                    <a:pt x="10562" y="21448"/>
                    <a:pt x="12121" y="20563"/>
                    <a:pt x="13284" y="20191"/>
                  </a:cubicBezTo>
                  <a:cubicBezTo>
                    <a:pt x="14633" y="19703"/>
                    <a:pt x="16099" y="19214"/>
                    <a:pt x="17146" y="18144"/>
                  </a:cubicBezTo>
                  <a:cubicBezTo>
                    <a:pt x="18216" y="17074"/>
                    <a:pt x="18705" y="15422"/>
                    <a:pt x="18030" y="14166"/>
                  </a:cubicBezTo>
                  <a:cubicBezTo>
                    <a:pt x="17637" y="13379"/>
                    <a:pt x="16745" y="12917"/>
                    <a:pt x="15900" y="12917"/>
                  </a:cubicBezTo>
                  <a:cubicBezTo>
                    <a:pt x="15295" y="12917"/>
                    <a:pt x="14713" y="13153"/>
                    <a:pt x="14354" y="13677"/>
                  </a:cubicBezTo>
                  <a:cubicBezTo>
                    <a:pt x="14145" y="14073"/>
                    <a:pt x="13959" y="14561"/>
                    <a:pt x="13470" y="14748"/>
                  </a:cubicBezTo>
                  <a:cubicBezTo>
                    <a:pt x="13416" y="14764"/>
                    <a:pt x="13363" y="14772"/>
                    <a:pt x="13311" y="14772"/>
                  </a:cubicBezTo>
                  <a:cubicBezTo>
                    <a:pt x="12722" y="14772"/>
                    <a:pt x="12339" y="13737"/>
                    <a:pt x="12702" y="13096"/>
                  </a:cubicBezTo>
                  <a:cubicBezTo>
                    <a:pt x="13075" y="12514"/>
                    <a:pt x="13866" y="12235"/>
                    <a:pt x="14540" y="11840"/>
                  </a:cubicBezTo>
                  <a:cubicBezTo>
                    <a:pt x="16099" y="10886"/>
                    <a:pt x="16960" y="8932"/>
                    <a:pt x="16285" y="7280"/>
                  </a:cubicBezTo>
                  <a:cubicBezTo>
                    <a:pt x="15887" y="6164"/>
                    <a:pt x="14669" y="5441"/>
                    <a:pt x="13507" y="5441"/>
                  </a:cubicBezTo>
                  <a:cubicBezTo>
                    <a:pt x="12974" y="5441"/>
                    <a:pt x="12452" y="5594"/>
                    <a:pt x="12028" y="5931"/>
                  </a:cubicBezTo>
                  <a:cubicBezTo>
                    <a:pt x="11632" y="6326"/>
                    <a:pt x="11237" y="6815"/>
                    <a:pt x="10865" y="7094"/>
                  </a:cubicBezTo>
                  <a:cubicBezTo>
                    <a:pt x="10592" y="7314"/>
                    <a:pt x="10261" y="7441"/>
                    <a:pt x="9954" y="7441"/>
                  </a:cubicBezTo>
                  <a:cubicBezTo>
                    <a:pt x="9710" y="7441"/>
                    <a:pt x="9481" y="7362"/>
                    <a:pt x="9306" y="7187"/>
                  </a:cubicBezTo>
                  <a:cubicBezTo>
                    <a:pt x="9701" y="6233"/>
                    <a:pt x="10074" y="5163"/>
                    <a:pt x="10283" y="4093"/>
                  </a:cubicBezTo>
                  <a:cubicBezTo>
                    <a:pt x="10376" y="3023"/>
                    <a:pt x="10074" y="1952"/>
                    <a:pt x="9399" y="1092"/>
                  </a:cubicBezTo>
                  <a:cubicBezTo>
                    <a:pt x="8665" y="258"/>
                    <a:pt x="7422" y="0"/>
                    <a:pt x="6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05" name="Google Shape;305;p3"/>
            <p:cNvSpPr/>
            <p:nvPr/>
          </p:nvSpPr>
          <p:spPr>
            <a:xfrm>
              <a:off x="3655000" y="3141900"/>
              <a:ext cx="91350" cy="175600"/>
            </a:xfrm>
            <a:custGeom>
              <a:avLst/>
              <a:gdLst/>
              <a:ahLst/>
              <a:cxnLst/>
              <a:rect l="l" t="t" r="r" b="b"/>
              <a:pathLst>
                <a:path w="3654" h="7024" extrusionOk="0">
                  <a:moveTo>
                    <a:pt x="0" y="0"/>
                  </a:moveTo>
                  <a:lnTo>
                    <a:pt x="0" y="0"/>
                  </a:lnTo>
                  <a:cubicBezTo>
                    <a:pt x="489" y="2233"/>
                    <a:pt x="1163" y="4467"/>
                    <a:pt x="2047" y="6584"/>
                  </a:cubicBezTo>
                  <a:cubicBezTo>
                    <a:pt x="2178" y="6893"/>
                    <a:pt x="2431" y="7023"/>
                    <a:pt x="2688" y="7023"/>
                  </a:cubicBezTo>
                  <a:cubicBezTo>
                    <a:pt x="3164" y="7023"/>
                    <a:pt x="3654" y="6576"/>
                    <a:pt x="3397" y="6002"/>
                  </a:cubicBezTo>
                  <a:cubicBezTo>
                    <a:pt x="2722" y="4164"/>
                    <a:pt x="2047" y="2326"/>
                    <a:pt x="1559" y="396"/>
                  </a:cubicBezTo>
                  <a:lnTo>
                    <a:pt x="977" y="396"/>
                  </a:lnTo>
                  <a:cubicBezTo>
                    <a:pt x="675" y="302"/>
                    <a:pt x="303" y="18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06" name="Google Shape;306;p3"/>
            <p:cNvSpPr/>
            <p:nvPr/>
          </p:nvSpPr>
          <p:spPr>
            <a:xfrm>
              <a:off x="3611375" y="2701525"/>
              <a:ext cx="82600" cy="450275"/>
            </a:xfrm>
            <a:custGeom>
              <a:avLst/>
              <a:gdLst/>
              <a:ahLst/>
              <a:cxnLst/>
              <a:rect l="l" t="t" r="r" b="b"/>
              <a:pathLst>
                <a:path w="3304" h="18011" extrusionOk="0">
                  <a:moveTo>
                    <a:pt x="1436" y="1"/>
                  </a:moveTo>
                  <a:cubicBezTo>
                    <a:pt x="1119" y="1"/>
                    <a:pt x="819" y="179"/>
                    <a:pt x="768" y="563"/>
                  </a:cubicBezTo>
                  <a:cubicBezTo>
                    <a:pt x="0" y="6286"/>
                    <a:pt x="396" y="12101"/>
                    <a:pt x="1745" y="17615"/>
                  </a:cubicBezTo>
                  <a:cubicBezTo>
                    <a:pt x="2048" y="17801"/>
                    <a:pt x="2420" y="17917"/>
                    <a:pt x="2722" y="18011"/>
                  </a:cubicBezTo>
                  <a:lnTo>
                    <a:pt x="3304" y="18011"/>
                  </a:lnTo>
                  <a:cubicBezTo>
                    <a:pt x="1838" y="12381"/>
                    <a:pt x="1466" y="6565"/>
                    <a:pt x="2234" y="842"/>
                  </a:cubicBezTo>
                  <a:cubicBezTo>
                    <a:pt x="2286" y="302"/>
                    <a:pt x="1848" y="1"/>
                    <a:pt x="1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307" name="Google Shape;307;p3"/>
          <p:cNvGrpSpPr/>
          <p:nvPr/>
        </p:nvGrpSpPr>
        <p:grpSpPr>
          <a:xfrm>
            <a:off x="133245" y="5860327"/>
            <a:ext cx="462400" cy="700845"/>
            <a:chOff x="2525525" y="689125"/>
            <a:chExt cx="298400" cy="452275"/>
          </a:xfrm>
        </p:grpSpPr>
        <p:sp>
          <p:nvSpPr>
            <p:cNvPr id="308" name="Google Shape;308;p3"/>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09" name="Google Shape;309;p3"/>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0" name="Google Shape;310;p3"/>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1" name="Google Shape;311;p3"/>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2" name="Google Shape;312;p3"/>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3"/>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3"/>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5" name="Google Shape;315;p3"/>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6" name="Google Shape;316;p3"/>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3"/>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3"/>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3"/>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3"/>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3"/>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3"/>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3"/>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3"/>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3"/>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3"/>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3"/>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3"/>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3"/>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3"/>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extLst>
      <p:ext uri="{BB962C8B-B14F-4D97-AF65-F5344CB8AC3E}">
        <p14:creationId xmlns:p14="http://schemas.microsoft.com/office/powerpoint/2010/main" val="1011827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6"/>
        <p:cNvGrpSpPr/>
        <p:nvPr/>
      </p:nvGrpSpPr>
      <p:grpSpPr>
        <a:xfrm>
          <a:off x="0" y="0"/>
          <a:ext cx="0" cy="0"/>
          <a:chOff x="0" y="0"/>
          <a:chExt cx="0" cy="0"/>
        </a:xfrm>
      </p:grpSpPr>
      <p:grpSp>
        <p:nvGrpSpPr>
          <p:cNvPr id="617" name="Google Shape;617;p9"/>
          <p:cNvGrpSpPr/>
          <p:nvPr/>
        </p:nvGrpSpPr>
        <p:grpSpPr>
          <a:xfrm>
            <a:off x="-780732" y="-335159"/>
            <a:ext cx="2930263" cy="1657595"/>
            <a:chOff x="3260100" y="4040200"/>
            <a:chExt cx="1579600" cy="893550"/>
          </a:xfrm>
        </p:grpSpPr>
        <p:sp>
          <p:nvSpPr>
            <p:cNvPr id="618" name="Google Shape;618;p9"/>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19" name="Google Shape;619;p9"/>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0" name="Google Shape;620;p9"/>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1" name="Google Shape;621;p9"/>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2" name="Google Shape;622;p9"/>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3" name="Google Shape;623;p9"/>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4" name="Google Shape;624;p9"/>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5" name="Google Shape;625;p9"/>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6" name="Google Shape;626;p9"/>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7" name="Google Shape;627;p9"/>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8" name="Google Shape;628;p9"/>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9" name="Google Shape;629;p9"/>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0" name="Google Shape;630;p9"/>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1" name="Google Shape;631;p9"/>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2" name="Google Shape;632;p9"/>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3" name="Google Shape;633;p9"/>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4" name="Google Shape;634;p9"/>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5" name="Google Shape;635;p9"/>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6" name="Google Shape;636;p9"/>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7" name="Google Shape;637;p9"/>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8" name="Google Shape;638;p9"/>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9" name="Google Shape;639;p9"/>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0" name="Google Shape;640;p9"/>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1" name="Google Shape;641;p9"/>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2" name="Google Shape;642;p9"/>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3" name="Google Shape;643;p9"/>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4" name="Google Shape;644;p9"/>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45" name="Google Shape;645;p9"/>
          <p:cNvGrpSpPr/>
          <p:nvPr/>
        </p:nvGrpSpPr>
        <p:grpSpPr>
          <a:xfrm>
            <a:off x="10523615" y="-50572"/>
            <a:ext cx="2007692" cy="1572725"/>
            <a:chOff x="3495050" y="1152875"/>
            <a:chExt cx="1082275" cy="847800"/>
          </a:xfrm>
        </p:grpSpPr>
        <p:sp>
          <p:nvSpPr>
            <p:cNvPr id="646" name="Google Shape;646;p9"/>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7" name="Google Shape;647;p9"/>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8" name="Google Shape;648;p9"/>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9" name="Google Shape;649;p9"/>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0" name="Google Shape;650;p9"/>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1" name="Google Shape;651;p9"/>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2" name="Google Shape;652;p9"/>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3" name="Google Shape;653;p9"/>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54" name="Google Shape;654;p9"/>
          <p:cNvGrpSpPr/>
          <p:nvPr/>
        </p:nvGrpSpPr>
        <p:grpSpPr>
          <a:xfrm>
            <a:off x="1066381" y="483441"/>
            <a:ext cx="553552" cy="839000"/>
            <a:chOff x="2525525" y="689125"/>
            <a:chExt cx="298400" cy="452275"/>
          </a:xfrm>
        </p:grpSpPr>
        <p:sp>
          <p:nvSpPr>
            <p:cNvPr id="655" name="Google Shape;655;p9"/>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6" name="Google Shape;656;p9"/>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7" name="Google Shape;657;p9"/>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8" name="Google Shape;658;p9"/>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9" name="Google Shape;659;p9"/>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0" name="Google Shape;660;p9"/>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1" name="Google Shape;661;p9"/>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2" name="Google Shape;662;p9"/>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3" name="Google Shape;663;p9"/>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4" name="Google Shape;664;p9"/>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5" name="Google Shape;665;p9"/>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6" name="Google Shape;666;p9"/>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7" name="Google Shape;667;p9"/>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8" name="Google Shape;668;p9"/>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9" name="Google Shape;669;p9"/>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0" name="Google Shape;670;p9"/>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1" name="Google Shape;671;p9"/>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2" name="Google Shape;672;p9"/>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3" name="Google Shape;673;p9"/>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4" name="Google Shape;674;p9"/>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5" name="Google Shape;675;p9"/>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6" name="Google Shape;676;p9"/>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7" name="Google Shape;677;p9"/>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78" name="Google Shape;678;p9"/>
          <p:cNvGrpSpPr/>
          <p:nvPr/>
        </p:nvGrpSpPr>
        <p:grpSpPr>
          <a:xfrm>
            <a:off x="11107211" y="2675428"/>
            <a:ext cx="840484" cy="1507149"/>
            <a:chOff x="6608925" y="2056050"/>
            <a:chExt cx="453075" cy="812450"/>
          </a:xfrm>
        </p:grpSpPr>
        <p:sp>
          <p:nvSpPr>
            <p:cNvPr id="679" name="Google Shape;679;p9"/>
            <p:cNvSpPr/>
            <p:nvPr/>
          </p:nvSpPr>
          <p:spPr>
            <a:xfrm>
              <a:off x="6766525" y="2277050"/>
              <a:ext cx="230350" cy="544975"/>
            </a:xfrm>
            <a:custGeom>
              <a:avLst/>
              <a:gdLst/>
              <a:ahLst/>
              <a:cxnLst/>
              <a:rect l="l" t="t" r="r" b="b"/>
              <a:pathLst>
                <a:path w="9214" h="21799" extrusionOk="0">
                  <a:moveTo>
                    <a:pt x="2816" y="1"/>
                  </a:moveTo>
                  <a:lnTo>
                    <a:pt x="2420" y="1536"/>
                  </a:lnTo>
                  <a:cubicBezTo>
                    <a:pt x="1932" y="3188"/>
                    <a:pt x="1560" y="4933"/>
                    <a:pt x="1164" y="6584"/>
                  </a:cubicBezTo>
                  <a:cubicBezTo>
                    <a:pt x="885" y="8236"/>
                    <a:pt x="582" y="9888"/>
                    <a:pt x="396" y="11633"/>
                  </a:cubicBezTo>
                  <a:lnTo>
                    <a:pt x="303" y="12889"/>
                  </a:lnTo>
                  <a:lnTo>
                    <a:pt x="187" y="14145"/>
                  </a:lnTo>
                  <a:lnTo>
                    <a:pt x="94" y="15401"/>
                  </a:lnTo>
                  <a:lnTo>
                    <a:pt x="1" y="16751"/>
                  </a:lnTo>
                  <a:cubicBezTo>
                    <a:pt x="1" y="18402"/>
                    <a:pt x="1" y="20147"/>
                    <a:pt x="187" y="21799"/>
                  </a:cubicBezTo>
                  <a:cubicBezTo>
                    <a:pt x="303" y="20147"/>
                    <a:pt x="489" y="18402"/>
                    <a:pt x="676" y="16751"/>
                  </a:cubicBezTo>
                  <a:lnTo>
                    <a:pt x="769" y="15494"/>
                  </a:lnTo>
                  <a:lnTo>
                    <a:pt x="978" y="14238"/>
                  </a:lnTo>
                  <a:lnTo>
                    <a:pt x="1164" y="12982"/>
                  </a:lnTo>
                  <a:lnTo>
                    <a:pt x="1350" y="11726"/>
                  </a:lnTo>
                  <a:cubicBezTo>
                    <a:pt x="1653" y="10074"/>
                    <a:pt x="1932" y="8422"/>
                    <a:pt x="2327" y="6770"/>
                  </a:cubicBezTo>
                  <a:cubicBezTo>
                    <a:pt x="2528" y="5674"/>
                    <a:pt x="2800" y="4589"/>
                    <a:pt x="3076" y="3527"/>
                  </a:cubicBezTo>
                  <a:lnTo>
                    <a:pt x="3076" y="3527"/>
                  </a:lnTo>
                  <a:cubicBezTo>
                    <a:pt x="3384" y="4251"/>
                    <a:pt x="3697" y="4976"/>
                    <a:pt x="3979" y="5700"/>
                  </a:cubicBezTo>
                  <a:lnTo>
                    <a:pt x="4840" y="7655"/>
                  </a:lnTo>
                  <a:lnTo>
                    <a:pt x="5724" y="9492"/>
                  </a:lnTo>
                  <a:cubicBezTo>
                    <a:pt x="6212" y="10749"/>
                    <a:pt x="6794" y="12005"/>
                    <a:pt x="7375" y="13168"/>
                  </a:cubicBezTo>
                  <a:cubicBezTo>
                    <a:pt x="7957" y="14424"/>
                    <a:pt x="8632" y="15704"/>
                    <a:pt x="9213" y="16867"/>
                  </a:cubicBezTo>
                  <a:cubicBezTo>
                    <a:pt x="8818" y="15587"/>
                    <a:pt x="8329" y="14238"/>
                    <a:pt x="7864" y="12982"/>
                  </a:cubicBezTo>
                  <a:cubicBezTo>
                    <a:pt x="7469" y="11726"/>
                    <a:pt x="6980" y="10469"/>
                    <a:pt x="6491" y="9097"/>
                  </a:cubicBezTo>
                  <a:lnTo>
                    <a:pt x="5724" y="7259"/>
                  </a:lnTo>
                  <a:lnTo>
                    <a:pt x="5049" y="5328"/>
                  </a:lnTo>
                  <a:cubicBezTo>
                    <a:pt x="4468" y="4072"/>
                    <a:pt x="3979" y="2792"/>
                    <a:pt x="3490" y="1536"/>
                  </a:cubicBezTo>
                  <a:lnTo>
                    <a:pt x="28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0" name="Google Shape;680;p9"/>
            <p:cNvSpPr/>
            <p:nvPr/>
          </p:nvSpPr>
          <p:spPr>
            <a:xfrm>
              <a:off x="6694575" y="2713450"/>
              <a:ext cx="171425" cy="155050"/>
            </a:xfrm>
            <a:custGeom>
              <a:avLst/>
              <a:gdLst/>
              <a:ahLst/>
              <a:cxnLst/>
              <a:rect l="l" t="t" r="r" b="b"/>
              <a:pathLst>
                <a:path w="6857" h="6202" extrusionOk="0">
                  <a:moveTo>
                    <a:pt x="3476" y="0"/>
                  </a:moveTo>
                  <a:cubicBezTo>
                    <a:pt x="1752" y="0"/>
                    <a:pt x="0" y="1571"/>
                    <a:pt x="157" y="3273"/>
                  </a:cubicBezTo>
                  <a:cubicBezTo>
                    <a:pt x="248" y="4952"/>
                    <a:pt x="1929" y="6201"/>
                    <a:pt x="3536" y="6201"/>
                  </a:cubicBezTo>
                  <a:cubicBezTo>
                    <a:pt x="3978" y="6201"/>
                    <a:pt x="4414" y="6107"/>
                    <a:pt x="4810" y="5902"/>
                  </a:cubicBezTo>
                  <a:cubicBezTo>
                    <a:pt x="6671" y="4925"/>
                    <a:pt x="6857" y="1830"/>
                    <a:pt x="5205" y="574"/>
                  </a:cubicBezTo>
                  <a:lnTo>
                    <a:pt x="4438" y="179"/>
                  </a:lnTo>
                  <a:cubicBezTo>
                    <a:pt x="4127" y="57"/>
                    <a:pt x="3802" y="0"/>
                    <a:pt x="34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1" name="Google Shape;681;p9"/>
            <p:cNvSpPr/>
            <p:nvPr/>
          </p:nvSpPr>
          <p:spPr>
            <a:xfrm>
              <a:off x="6890800" y="2558000"/>
              <a:ext cx="171200" cy="155450"/>
            </a:xfrm>
            <a:custGeom>
              <a:avLst/>
              <a:gdLst/>
              <a:ahLst/>
              <a:cxnLst/>
              <a:rect l="l" t="t" r="r" b="b"/>
              <a:pathLst>
                <a:path w="6848" h="6218" extrusionOk="0">
                  <a:moveTo>
                    <a:pt x="3358" y="1"/>
                  </a:moveTo>
                  <a:cubicBezTo>
                    <a:pt x="1678" y="1"/>
                    <a:pt x="0" y="1514"/>
                    <a:pt x="78" y="3303"/>
                  </a:cubicBezTo>
                  <a:cubicBezTo>
                    <a:pt x="224" y="4960"/>
                    <a:pt x="1866" y="6217"/>
                    <a:pt x="3454" y="6217"/>
                  </a:cubicBezTo>
                  <a:cubicBezTo>
                    <a:pt x="3895" y="6217"/>
                    <a:pt x="4331" y="6120"/>
                    <a:pt x="4731" y="5908"/>
                  </a:cubicBezTo>
                  <a:cubicBezTo>
                    <a:pt x="6569" y="4838"/>
                    <a:pt x="6848" y="1837"/>
                    <a:pt x="5103" y="581"/>
                  </a:cubicBezTo>
                  <a:lnTo>
                    <a:pt x="4335" y="185"/>
                  </a:lnTo>
                  <a:cubicBezTo>
                    <a:pt x="4018" y="59"/>
                    <a:pt x="3688" y="1"/>
                    <a:pt x="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2" name="Google Shape;682;p9"/>
            <p:cNvSpPr/>
            <p:nvPr/>
          </p:nvSpPr>
          <p:spPr>
            <a:xfrm>
              <a:off x="6608925" y="2056050"/>
              <a:ext cx="257075" cy="273950"/>
            </a:xfrm>
            <a:custGeom>
              <a:avLst/>
              <a:gdLst/>
              <a:ahLst/>
              <a:cxnLst/>
              <a:rect l="l" t="t" r="r" b="b"/>
              <a:pathLst>
                <a:path w="10283" h="10958" extrusionOk="0">
                  <a:moveTo>
                    <a:pt x="0" y="0"/>
                  </a:moveTo>
                  <a:cubicBezTo>
                    <a:pt x="1373" y="4374"/>
                    <a:pt x="5235" y="9795"/>
                    <a:pt x="9794" y="10958"/>
                  </a:cubicBezTo>
                  <a:cubicBezTo>
                    <a:pt x="10283" y="8841"/>
                    <a:pt x="8050" y="5816"/>
                    <a:pt x="6491" y="4188"/>
                  </a:cubicBezTo>
                  <a:cubicBezTo>
                    <a:pt x="5630" y="3211"/>
                    <a:pt x="210" y="58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3" name="Google Shape;683;p9"/>
            <p:cNvSpPr/>
            <p:nvPr/>
          </p:nvSpPr>
          <p:spPr>
            <a:xfrm>
              <a:off x="6829350" y="2146200"/>
              <a:ext cx="138450" cy="183800"/>
            </a:xfrm>
            <a:custGeom>
              <a:avLst/>
              <a:gdLst/>
              <a:ahLst/>
              <a:cxnLst/>
              <a:rect l="l" t="t" r="r" b="b"/>
              <a:pathLst>
                <a:path w="5538" h="7352" extrusionOk="0">
                  <a:moveTo>
                    <a:pt x="4560" y="0"/>
                  </a:moveTo>
                  <a:lnTo>
                    <a:pt x="4560" y="0"/>
                  </a:lnTo>
                  <a:cubicBezTo>
                    <a:pt x="1861" y="1047"/>
                    <a:pt x="0" y="4072"/>
                    <a:pt x="303" y="6979"/>
                  </a:cubicBezTo>
                  <a:lnTo>
                    <a:pt x="884" y="7352"/>
                  </a:lnTo>
                  <a:cubicBezTo>
                    <a:pt x="3792" y="6398"/>
                    <a:pt x="5537" y="2908"/>
                    <a:pt x="45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84" name="Google Shape;684;p9"/>
          <p:cNvGrpSpPr/>
          <p:nvPr/>
        </p:nvGrpSpPr>
        <p:grpSpPr>
          <a:xfrm>
            <a:off x="417667" y="5335848"/>
            <a:ext cx="1169373" cy="1178219"/>
            <a:chOff x="1474000" y="3672875"/>
            <a:chExt cx="492050" cy="495800"/>
          </a:xfrm>
        </p:grpSpPr>
        <p:sp>
          <p:nvSpPr>
            <p:cNvPr id="685" name="Google Shape;685;p9"/>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6" name="Google Shape;686;p9"/>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7" name="Google Shape;687;p9"/>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8" name="Google Shape;688;p9"/>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9" name="Google Shape;689;p9"/>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0" name="Google Shape;690;p9"/>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1" name="Google Shape;691;p9"/>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2" name="Google Shape;692;p9"/>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3" name="Google Shape;693;p9"/>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94" name="Google Shape;694;p9"/>
          <p:cNvGrpSpPr/>
          <p:nvPr/>
        </p:nvGrpSpPr>
        <p:grpSpPr>
          <a:xfrm>
            <a:off x="5134683" y="5590110"/>
            <a:ext cx="908472" cy="904484"/>
            <a:chOff x="2302775" y="3407725"/>
            <a:chExt cx="489725" cy="487575"/>
          </a:xfrm>
        </p:grpSpPr>
        <p:sp>
          <p:nvSpPr>
            <p:cNvPr id="695" name="Google Shape;695;p9"/>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6" name="Google Shape;696;p9"/>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97" name="Google Shape;697;p9"/>
          <p:cNvGrpSpPr/>
          <p:nvPr/>
        </p:nvGrpSpPr>
        <p:grpSpPr>
          <a:xfrm>
            <a:off x="10676991" y="5335820"/>
            <a:ext cx="799533" cy="1040368"/>
            <a:chOff x="6936350" y="2855900"/>
            <a:chExt cx="431000" cy="560825"/>
          </a:xfrm>
        </p:grpSpPr>
        <p:sp>
          <p:nvSpPr>
            <p:cNvPr id="698" name="Google Shape;698;p9"/>
            <p:cNvSpPr/>
            <p:nvPr/>
          </p:nvSpPr>
          <p:spPr>
            <a:xfrm>
              <a:off x="7144575" y="2855900"/>
              <a:ext cx="132525" cy="214775"/>
            </a:xfrm>
            <a:custGeom>
              <a:avLst/>
              <a:gdLst/>
              <a:ahLst/>
              <a:cxnLst/>
              <a:rect l="l" t="t" r="r" b="b"/>
              <a:pathLst>
                <a:path w="5301" h="8591" extrusionOk="0">
                  <a:moveTo>
                    <a:pt x="4241" y="0"/>
                  </a:moveTo>
                  <a:cubicBezTo>
                    <a:pt x="4127" y="0"/>
                    <a:pt x="4006" y="34"/>
                    <a:pt x="3885" y="111"/>
                  </a:cubicBezTo>
                  <a:cubicBezTo>
                    <a:pt x="1466" y="1948"/>
                    <a:pt x="0" y="4763"/>
                    <a:pt x="303" y="7857"/>
                  </a:cubicBezTo>
                  <a:cubicBezTo>
                    <a:pt x="303" y="8346"/>
                    <a:pt x="687" y="8590"/>
                    <a:pt x="1059" y="8590"/>
                  </a:cubicBezTo>
                  <a:cubicBezTo>
                    <a:pt x="1431" y="8590"/>
                    <a:pt x="1792" y="8346"/>
                    <a:pt x="1745" y="7857"/>
                  </a:cubicBezTo>
                  <a:cubicBezTo>
                    <a:pt x="1559" y="5345"/>
                    <a:pt x="2629" y="2902"/>
                    <a:pt x="4653" y="1460"/>
                  </a:cubicBezTo>
                  <a:cubicBezTo>
                    <a:pt x="5300" y="970"/>
                    <a:pt x="4856" y="0"/>
                    <a:pt x="4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9" name="Google Shape;699;p9"/>
            <p:cNvSpPr/>
            <p:nvPr/>
          </p:nvSpPr>
          <p:spPr>
            <a:xfrm>
              <a:off x="6936350" y="2970950"/>
              <a:ext cx="431000" cy="445775"/>
            </a:xfrm>
            <a:custGeom>
              <a:avLst/>
              <a:gdLst/>
              <a:ahLst/>
              <a:cxnLst/>
              <a:rect l="l" t="t" r="r" b="b"/>
              <a:pathLst>
                <a:path w="17240" h="17831" extrusionOk="0">
                  <a:moveTo>
                    <a:pt x="5064" y="1"/>
                  </a:moveTo>
                  <a:cubicBezTo>
                    <a:pt x="3862" y="1"/>
                    <a:pt x="2602" y="896"/>
                    <a:pt x="1653" y="3162"/>
                  </a:cubicBezTo>
                  <a:cubicBezTo>
                    <a:pt x="1" y="6838"/>
                    <a:pt x="187" y="11305"/>
                    <a:pt x="2234" y="14887"/>
                  </a:cubicBezTo>
                  <a:cubicBezTo>
                    <a:pt x="2700" y="15655"/>
                    <a:pt x="3397" y="16539"/>
                    <a:pt x="4351" y="16632"/>
                  </a:cubicBezTo>
                  <a:cubicBezTo>
                    <a:pt x="4453" y="16648"/>
                    <a:pt x="4553" y="16656"/>
                    <a:pt x="4649" y="16656"/>
                  </a:cubicBezTo>
                  <a:cubicBezTo>
                    <a:pt x="5102" y="16656"/>
                    <a:pt x="5491" y="16486"/>
                    <a:pt x="5817" y="16237"/>
                  </a:cubicBezTo>
                  <a:cubicBezTo>
                    <a:pt x="6189" y="16911"/>
                    <a:pt x="6678" y="17493"/>
                    <a:pt x="7469" y="17493"/>
                  </a:cubicBezTo>
                  <a:cubicBezTo>
                    <a:pt x="7934" y="17493"/>
                    <a:pt x="8329" y="17400"/>
                    <a:pt x="8725" y="17214"/>
                  </a:cubicBezTo>
                  <a:cubicBezTo>
                    <a:pt x="9004" y="17493"/>
                    <a:pt x="9399" y="17702"/>
                    <a:pt x="9795" y="17795"/>
                  </a:cubicBezTo>
                  <a:cubicBezTo>
                    <a:pt x="9907" y="17819"/>
                    <a:pt x="10020" y="17831"/>
                    <a:pt x="10135" y="17831"/>
                  </a:cubicBezTo>
                  <a:cubicBezTo>
                    <a:pt x="10906" y="17831"/>
                    <a:pt x="11732" y="17324"/>
                    <a:pt x="12401" y="16818"/>
                  </a:cubicBezTo>
                  <a:cubicBezTo>
                    <a:pt x="15495" y="14213"/>
                    <a:pt x="17239" y="10048"/>
                    <a:pt x="16960" y="6070"/>
                  </a:cubicBezTo>
                  <a:cubicBezTo>
                    <a:pt x="16826" y="2984"/>
                    <a:pt x="15519" y="1772"/>
                    <a:pt x="13972" y="1772"/>
                  </a:cubicBezTo>
                  <a:cubicBezTo>
                    <a:pt x="13373" y="1772"/>
                    <a:pt x="12738" y="1954"/>
                    <a:pt x="12121" y="2278"/>
                  </a:cubicBezTo>
                  <a:cubicBezTo>
                    <a:pt x="11469" y="1300"/>
                    <a:pt x="10634" y="870"/>
                    <a:pt x="9767" y="870"/>
                  </a:cubicBezTo>
                  <a:cubicBezTo>
                    <a:pt x="9089" y="870"/>
                    <a:pt x="8391" y="1134"/>
                    <a:pt x="7748" y="1604"/>
                  </a:cubicBezTo>
                  <a:cubicBezTo>
                    <a:pt x="7037" y="628"/>
                    <a:pt x="6071" y="1"/>
                    <a:pt x="50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0" name="Google Shape;700;p9"/>
            <p:cNvSpPr/>
            <p:nvPr/>
          </p:nvSpPr>
          <p:spPr>
            <a:xfrm>
              <a:off x="7205050" y="3023250"/>
              <a:ext cx="82625" cy="324550"/>
            </a:xfrm>
            <a:custGeom>
              <a:avLst/>
              <a:gdLst/>
              <a:ahLst/>
              <a:cxnLst/>
              <a:rect l="l" t="t" r="r" b="b"/>
              <a:pathLst>
                <a:path w="3305" h="12982" extrusionOk="0">
                  <a:moveTo>
                    <a:pt x="1955" y="0"/>
                  </a:moveTo>
                  <a:lnTo>
                    <a:pt x="1955" y="0"/>
                  </a:lnTo>
                  <a:cubicBezTo>
                    <a:pt x="2141" y="1163"/>
                    <a:pt x="2234" y="2327"/>
                    <a:pt x="2234" y="3397"/>
                  </a:cubicBezTo>
                  <a:cubicBezTo>
                    <a:pt x="2234" y="4467"/>
                    <a:pt x="2141" y="5630"/>
                    <a:pt x="2048" y="6677"/>
                  </a:cubicBezTo>
                  <a:cubicBezTo>
                    <a:pt x="1839" y="7747"/>
                    <a:pt x="1559" y="8817"/>
                    <a:pt x="1257" y="9887"/>
                  </a:cubicBezTo>
                  <a:cubicBezTo>
                    <a:pt x="978" y="10957"/>
                    <a:pt x="489" y="11911"/>
                    <a:pt x="1" y="12981"/>
                  </a:cubicBezTo>
                  <a:cubicBezTo>
                    <a:pt x="885" y="12214"/>
                    <a:pt x="1559" y="11237"/>
                    <a:pt x="2141" y="10166"/>
                  </a:cubicBezTo>
                  <a:cubicBezTo>
                    <a:pt x="2630" y="9120"/>
                    <a:pt x="3002" y="8049"/>
                    <a:pt x="3118" y="6886"/>
                  </a:cubicBezTo>
                  <a:cubicBezTo>
                    <a:pt x="3304" y="5723"/>
                    <a:pt x="3304" y="4467"/>
                    <a:pt x="3118" y="3304"/>
                  </a:cubicBezTo>
                  <a:cubicBezTo>
                    <a:pt x="2909" y="2140"/>
                    <a:pt x="2537" y="1070"/>
                    <a:pt x="1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1" name="Google Shape;701;p9"/>
            <p:cNvSpPr/>
            <p:nvPr/>
          </p:nvSpPr>
          <p:spPr>
            <a:xfrm>
              <a:off x="7045125" y="3132000"/>
              <a:ext cx="36650" cy="244875"/>
            </a:xfrm>
            <a:custGeom>
              <a:avLst/>
              <a:gdLst/>
              <a:ahLst/>
              <a:cxnLst/>
              <a:rect l="l" t="t" r="r" b="b"/>
              <a:pathLst>
                <a:path w="1466" h="9795" extrusionOk="0">
                  <a:moveTo>
                    <a:pt x="884" y="1"/>
                  </a:moveTo>
                  <a:cubicBezTo>
                    <a:pt x="582" y="792"/>
                    <a:pt x="303" y="1559"/>
                    <a:pt x="210" y="2443"/>
                  </a:cubicBezTo>
                  <a:cubicBezTo>
                    <a:pt x="93" y="3211"/>
                    <a:pt x="0" y="4072"/>
                    <a:pt x="93" y="4956"/>
                  </a:cubicBezTo>
                  <a:cubicBezTo>
                    <a:pt x="210" y="5816"/>
                    <a:pt x="303" y="6607"/>
                    <a:pt x="489" y="7468"/>
                  </a:cubicBezTo>
                  <a:cubicBezTo>
                    <a:pt x="791" y="8259"/>
                    <a:pt x="1070" y="9027"/>
                    <a:pt x="1466" y="9795"/>
                  </a:cubicBezTo>
                  <a:cubicBezTo>
                    <a:pt x="1466" y="8934"/>
                    <a:pt x="1466" y="8050"/>
                    <a:pt x="1373" y="7282"/>
                  </a:cubicBezTo>
                  <a:lnTo>
                    <a:pt x="1256" y="4863"/>
                  </a:lnTo>
                  <a:lnTo>
                    <a:pt x="1163" y="2443"/>
                  </a:lnTo>
                  <a:cubicBezTo>
                    <a:pt x="1070" y="1652"/>
                    <a:pt x="1070" y="792"/>
                    <a:pt x="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02" name="Google Shape;702;p9"/>
          <p:cNvGrpSpPr/>
          <p:nvPr/>
        </p:nvGrpSpPr>
        <p:grpSpPr>
          <a:xfrm>
            <a:off x="5438395" y="8382"/>
            <a:ext cx="907941" cy="826489"/>
            <a:chOff x="853450" y="2614875"/>
            <a:chExt cx="654325" cy="595625"/>
          </a:xfrm>
        </p:grpSpPr>
        <p:sp>
          <p:nvSpPr>
            <p:cNvPr id="703" name="Google Shape;703;p9"/>
            <p:cNvSpPr/>
            <p:nvPr/>
          </p:nvSpPr>
          <p:spPr>
            <a:xfrm>
              <a:off x="853450" y="2614875"/>
              <a:ext cx="654325" cy="595625"/>
            </a:xfrm>
            <a:custGeom>
              <a:avLst/>
              <a:gdLst/>
              <a:ahLst/>
              <a:cxnLst/>
              <a:rect l="l" t="t" r="r" b="b"/>
              <a:pathLst>
                <a:path w="26173" h="23825" extrusionOk="0">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4" name="Google Shape;704;p9"/>
            <p:cNvSpPr/>
            <p:nvPr/>
          </p:nvSpPr>
          <p:spPr>
            <a:xfrm>
              <a:off x="923825" y="2677650"/>
              <a:ext cx="518800" cy="471900"/>
            </a:xfrm>
            <a:custGeom>
              <a:avLst/>
              <a:gdLst/>
              <a:ahLst/>
              <a:cxnLst/>
              <a:rect l="l" t="t" r="r" b="b"/>
              <a:pathLst>
                <a:path w="20752" h="18876" extrusionOk="0">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5" name="Google Shape;705;p9"/>
            <p:cNvSpPr/>
            <p:nvPr/>
          </p:nvSpPr>
          <p:spPr>
            <a:xfrm>
              <a:off x="1112825" y="2883475"/>
              <a:ext cx="217925" cy="169225"/>
            </a:xfrm>
            <a:custGeom>
              <a:avLst/>
              <a:gdLst/>
              <a:ahLst/>
              <a:cxnLst/>
              <a:rect l="l" t="t" r="r" b="b"/>
              <a:pathLst>
                <a:path w="8717" h="6769" extrusionOk="0">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06" name="Google Shape;706;p9"/>
          <p:cNvGrpSpPr/>
          <p:nvPr/>
        </p:nvGrpSpPr>
        <p:grpSpPr>
          <a:xfrm>
            <a:off x="499877" y="2387842"/>
            <a:ext cx="566491" cy="1013655"/>
            <a:chOff x="478300" y="2547225"/>
            <a:chExt cx="305375" cy="546425"/>
          </a:xfrm>
        </p:grpSpPr>
        <p:sp>
          <p:nvSpPr>
            <p:cNvPr id="707" name="Google Shape;707;p9"/>
            <p:cNvSpPr/>
            <p:nvPr/>
          </p:nvSpPr>
          <p:spPr>
            <a:xfrm>
              <a:off x="478300" y="2547225"/>
              <a:ext cx="305375" cy="546425"/>
            </a:xfrm>
            <a:custGeom>
              <a:avLst/>
              <a:gdLst/>
              <a:ahLst/>
              <a:cxnLst/>
              <a:rect l="l" t="t" r="r" b="b"/>
              <a:pathLst>
                <a:path w="12215" h="21857" extrusionOk="0">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8" name="Google Shape;708;p9"/>
            <p:cNvSpPr/>
            <p:nvPr/>
          </p:nvSpPr>
          <p:spPr>
            <a:xfrm>
              <a:off x="667325" y="2599075"/>
              <a:ext cx="94250" cy="87650"/>
            </a:xfrm>
            <a:custGeom>
              <a:avLst/>
              <a:gdLst/>
              <a:ahLst/>
              <a:cxnLst/>
              <a:rect l="l" t="t" r="r" b="b"/>
              <a:pathLst>
                <a:path w="3770" h="3506" extrusionOk="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9" name="Google Shape;709;p9"/>
            <p:cNvSpPr/>
            <p:nvPr/>
          </p:nvSpPr>
          <p:spPr>
            <a:xfrm>
              <a:off x="613825" y="2695625"/>
              <a:ext cx="94250" cy="87725"/>
            </a:xfrm>
            <a:custGeom>
              <a:avLst/>
              <a:gdLst/>
              <a:ahLst/>
              <a:cxnLst/>
              <a:rect l="l" t="t" r="r" b="b"/>
              <a:pathLst>
                <a:path w="3770" h="3509" extrusionOk="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10" name="Google Shape;710;p9"/>
            <p:cNvSpPr/>
            <p:nvPr/>
          </p:nvSpPr>
          <p:spPr>
            <a:xfrm>
              <a:off x="572525" y="2795250"/>
              <a:ext cx="91925" cy="89875"/>
            </a:xfrm>
            <a:custGeom>
              <a:avLst/>
              <a:gdLst/>
              <a:ahLst/>
              <a:cxnLst/>
              <a:rect l="l" t="t" r="r" b="b"/>
              <a:pathLst>
                <a:path w="3677" h="3595" extrusionOk="0">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11" name="Google Shape;711;p9"/>
            <p:cNvSpPr/>
            <p:nvPr/>
          </p:nvSpPr>
          <p:spPr>
            <a:xfrm>
              <a:off x="519025" y="2884625"/>
              <a:ext cx="94825" cy="87750"/>
            </a:xfrm>
            <a:custGeom>
              <a:avLst/>
              <a:gdLst/>
              <a:ahLst/>
              <a:cxnLst/>
              <a:rect l="l" t="t" r="r" b="b"/>
              <a:pathLst>
                <a:path w="3793" h="3510" extrusionOk="0">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712" name="Google Shape;712;p9"/>
          <p:cNvSpPr txBox="1">
            <a:spLocks noGrp="1"/>
          </p:cNvSpPr>
          <p:nvPr>
            <p:ph type="subTitle" idx="1"/>
          </p:nvPr>
        </p:nvSpPr>
        <p:spPr>
          <a:xfrm>
            <a:off x="3378600" y="3300167"/>
            <a:ext cx="5434800" cy="125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600"/>
              <a:buNone/>
              <a:defRPr sz="2133">
                <a:solidFill>
                  <a:schemeClr val="accent1"/>
                </a:solidFill>
              </a:defRPr>
            </a:lvl1pPr>
            <a:lvl2pPr lvl="1" algn="ctr" rtl="0">
              <a:lnSpc>
                <a:spcPct val="100000"/>
              </a:lnSpc>
              <a:spcBef>
                <a:spcPts val="0"/>
              </a:spcBef>
              <a:spcAft>
                <a:spcPts val="0"/>
              </a:spcAft>
              <a:buClr>
                <a:schemeClr val="accent1"/>
              </a:buClr>
              <a:buSzPts val="1600"/>
              <a:buNone/>
              <a:defRPr sz="2133">
                <a:solidFill>
                  <a:schemeClr val="accent1"/>
                </a:solidFill>
              </a:defRPr>
            </a:lvl2pPr>
            <a:lvl3pPr lvl="2" algn="ctr" rtl="0">
              <a:lnSpc>
                <a:spcPct val="100000"/>
              </a:lnSpc>
              <a:spcBef>
                <a:spcPts val="0"/>
              </a:spcBef>
              <a:spcAft>
                <a:spcPts val="0"/>
              </a:spcAft>
              <a:buClr>
                <a:schemeClr val="accent1"/>
              </a:buClr>
              <a:buSzPts val="1600"/>
              <a:buNone/>
              <a:defRPr sz="2133">
                <a:solidFill>
                  <a:schemeClr val="accent1"/>
                </a:solidFill>
              </a:defRPr>
            </a:lvl3pPr>
            <a:lvl4pPr lvl="3" algn="ctr" rtl="0">
              <a:lnSpc>
                <a:spcPct val="100000"/>
              </a:lnSpc>
              <a:spcBef>
                <a:spcPts val="0"/>
              </a:spcBef>
              <a:spcAft>
                <a:spcPts val="0"/>
              </a:spcAft>
              <a:buClr>
                <a:schemeClr val="accent1"/>
              </a:buClr>
              <a:buSzPts val="1600"/>
              <a:buNone/>
              <a:defRPr sz="2133">
                <a:solidFill>
                  <a:schemeClr val="accent1"/>
                </a:solidFill>
              </a:defRPr>
            </a:lvl4pPr>
            <a:lvl5pPr lvl="4" algn="ctr" rtl="0">
              <a:lnSpc>
                <a:spcPct val="100000"/>
              </a:lnSpc>
              <a:spcBef>
                <a:spcPts val="0"/>
              </a:spcBef>
              <a:spcAft>
                <a:spcPts val="0"/>
              </a:spcAft>
              <a:buClr>
                <a:schemeClr val="accent1"/>
              </a:buClr>
              <a:buSzPts val="1600"/>
              <a:buNone/>
              <a:defRPr sz="2133">
                <a:solidFill>
                  <a:schemeClr val="accent1"/>
                </a:solidFill>
              </a:defRPr>
            </a:lvl5pPr>
            <a:lvl6pPr lvl="5" algn="ctr" rtl="0">
              <a:lnSpc>
                <a:spcPct val="100000"/>
              </a:lnSpc>
              <a:spcBef>
                <a:spcPts val="0"/>
              </a:spcBef>
              <a:spcAft>
                <a:spcPts val="0"/>
              </a:spcAft>
              <a:buClr>
                <a:schemeClr val="accent1"/>
              </a:buClr>
              <a:buSzPts val="1600"/>
              <a:buNone/>
              <a:defRPr sz="2133">
                <a:solidFill>
                  <a:schemeClr val="accent1"/>
                </a:solidFill>
              </a:defRPr>
            </a:lvl6pPr>
            <a:lvl7pPr lvl="6" algn="ctr" rtl="0">
              <a:lnSpc>
                <a:spcPct val="100000"/>
              </a:lnSpc>
              <a:spcBef>
                <a:spcPts val="0"/>
              </a:spcBef>
              <a:spcAft>
                <a:spcPts val="0"/>
              </a:spcAft>
              <a:buClr>
                <a:schemeClr val="accent1"/>
              </a:buClr>
              <a:buSzPts val="1600"/>
              <a:buNone/>
              <a:defRPr sz="2133">
                <a:solidFill>
                  <a:schemeClr val="accent1"/>
                </a:solidFill>
              </a:defRPr>
            </a:lvl7pPr>
            <a:lvl8pPr lvl="7" algn="ctr" rtl="0">
              <a:lnSpc>
                <a:spcPct val="100000"/>
              </a:lnSpc>
              <a:spcBef>
                <a:spcPts val="0"/>
              </a:spcBef>
              <a:spcAft>
                <a:spcPts val="0"/>
              </a:spcAft>
              <a:buClr>
                <a:schemeClr val="accent1"/>
              </a:buClr>
              <a:buSzPts val="1600"/>
              <a:buNone/>
              <a:defRPr sz="2133">
                <a:solidFill>
                  <a:schemeClr val="accent1"/>
                </a:solidFill>
              </a:defRPr>
            </a:lvl8pPr>
            <a:lvl9pPr lvl="8" algn="ctr" rtl="0">
              <a:lnSpc>
                <a:spcPct val="100000"/>
              </a:lnSpc>
              <a:spcBef>
                <a:spcPts val="0"/>
              </a:spcBef>
              <a:spcAft>
                <a:spcPts val="0"/>
              </a:spcAft>
              <a:buClr>
                <a:schemeClr val="accent1"/>
              </a:buClr>
              <a:buSzPts val="1600"/>
              <a:buNone/>
              <a:defRPr sz="2133">
                <a:solidFill>
                  <a:schemeClr val="accent1"/>
                </a:solidFill>
              </a:defRPr>
            </a:lvl9pPr>
          </a:lstStyle>
          <a:p>
            <a:endParaRPr/>
          </a:p>
        </p:txBody>
      </p:sp>
      <p:sp>
        <p:nvSpPr>
          <p:cNvPr id="713" name="Google Shape;713;p9"/>
          <p:cNvSpPr txBox="1">
            <a:spLocks noGrp="1"/>
          </p:cNvSpPr>
          <p:nvPr>
            <p:ph type="title"/>
          </p:nvPr>
        </p:nvSpPr>
        <p:spPr>
          <a:xfrm>
            <a:off x="2736800" y="1872927"/>
            <a:ext cx="6718400" cy="132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7200"/>
              <a:buNone/>
              <a:defRPr sz="9600">
                <a:solidFill>
                  <a:schemeClr val="lt1"/>
                </a:solidFill>
              </a:defRPr>
            </a:lvl1pPr>
            <a:lvl2pPr lvl="1" rtl="0">
              <a:spcBef>
                <a:spcPts val="0"/>
              </a:spcBef>
              <a:spcAft>
                <a:spcPts val="0"/>
              </a:spcAft>
              <a:buClr>
                <a:schemeClr val="lt1"/>
              </a:buClr>
              <a:buSzPts val="7200"/>
              <a:buNone/>
              <a:defRPr sz="9600">
                <a:solidFill>
                  <a:schemeClr val="lt1"/>
                </a:solidFill>
              </a:defRPr>
            </a:lvl2pPr>
            <a:lvl3pPr lvl="2" rtl="0">
              <a:spcBef>
                <a:spcPts val="0"/>
              </a:spcBef>
              <a:spcAft>
                <a:spcPts val="0"/>
              </a:spcAft>
              <a:buClr>
                <a:schemeClr val="lt1"/>
              </a:buClr>
              <a:buSzPts val="7200"/>
              <a:buNone/>
              <a:defRPr sz="9600">
                <a:solidFill>
                  <a:schemeClr val="lt1"/>
                </a:solidFill>
              </a:defRPr>
            </a:lvl3pPr>
            <a:lvl4pPr lvl="3" rtl="0">
              <a:spcBef>
                <a:spcPts val="0"/>
              </a:spcBef>
              <a:spcAft>
                <a:spcPts val="0"/>
              </a:spcAft>
              <a:buClr>
                <a:schemeClr val="lt1"/>
              </a:buClr>
              <a:buSzPts val="7200"/>
              <a:buNone/>
              <a:defRPr sz="9600">
                <a:solidFill>
                  <a:schemeClr val="lt1"/>
                </a:solidFill>
              </a:defRPr>
            </a:lvl4pPr>
            <a:lvl5pPr lvl="4" rtl="0">
              <a:spcBef>
                <a:spcPts val="0"/>
              </a:spcBef>
              <a:spcAft>
                <a:spcPts val="0"/>
              </a:spcAft>
              <a:buClr>
                <a:schemeClr val="lt1"/>
              </a:buClr>
              <a:buSzPts val="7200"/>
              <a:buNone/>
              <a:defRPr sz="9600">
                <a:solidFill>
                  <a:schemeClr val="lt1"/>
                </a:solidFill>
              </a:defRPr>
            </a:lvl5pPr>
            <a:lvl6pPr lvl="5" rtl="0">
              <a:spcBef>
                <a:spcPts val="0"/>
              </a:spcBef>
              <a:spcAft>
                <a:spcPts val="0"/>
              </a:spcAft>
              <a:buClr>
                <a:schemeClr val="lt1"/>
              </a:buClr>
              <a:buSzPts val="7200"/>
              <a:buNone/>
              <a:defRPr sz="9600">
                <a:solidFill>
                  <a:schemeClr val="lt1"/>
                </a:solidFill>
              </a:defRPr>
            </a:lvl6pPr>
            <a:lvl7pPr lvl="6" rtl="0">
              <a:spcBef>
                <a:spcPts val="0"/>
              </a:spcBef>
              <a:spcAft>
                <a:spcPts val="0"/>
              </a:spcAft>
              <a:buClr>
                <a:schemeClr val="lt1"/>
              </a:buClr>
              <a:buSzPts val="7200"/>
              <a:buNone/>
              <a:defRPr sz="9600">
                <a:solidFill>
                  <a:schemeClr val="lt1"/>
                </a:solidFill>
              </a:defRPr>
            </a:lvl7pPr>
            <a:lvl8pPr lvl="7" rtl="0">
              <a:spcBef>
                <a:spcPts val="0"/>
              </a:spcBef>
              <a:spcAft>
                <a:spcPts val="0"/>
              </a:spcAft>
              <a:buClr>
                <a:schemeClr val="lt1"/>
              </a:buClr>
              <a:buSzPts val="7200"/>
              <a:buNone/>
              <a:defRPr sz="9600">
                <a:solidFill>
                  <a:schemeClr val="lt1"/>
                </a:solidFill>
              </a:defRPr>
            </a:lvl8pPr>
            <a:lvl9pPr lvl="8" rtl="0">
              <a:spcBef>
                <a:spcPts val="0"/>
              </a:spcBef>
              <a:spcAft>
                <a:spcPts val="0"/>
              </a:spcAft>
              <a:buClr>
                <a:schemeClr val="lt1"/>
              </a:buClr>
              <a:buSzPts val="7200"/>
              <a:buNone/>
              <a:defRPr sz="9600">
                <a:solidFill>
                  <a:schemeClr val="lt1"/>
                </a:solidFill>
              </a:defRPr>
            </a:lvl9pPr>
          </a:lstStyle>
          <a:p>
            <a:endParaRPr/>
          </a:p>
        </p:txBody>
      </p:sp>
    </p:spTree>
    <p:extLst>
      <p:ext uri="{BB962C8B-B14F-4D97-AF65-F5344CB8AC3E}">
        <p14:creationId xmlns:p14="http://schemas.microsoft.com/office/powerpoint/2010/main" val="539200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6"/>
        </a:solidFill>
        <a:effectLst/>
      </p:bgPr>
    </p:bg>
    <p:spTree>
      <p:nvGrpSpPr>
        <p:cNvPr id="1" name="Shape 716"/>
        <p:cNvGrpSpPr/>
        <p:nvPr/>
      </p:nvGrpSpPr>
      <p:grpSpPr>
        <a:xfrm>
          <a:off x="0" y="0"/>
          <a:ext cx="0" cy="0"/>
          <a:chOff x="0" y="0"/>
          <a:chExt cx="0" cy="0"/>
        </a:xfrm>
      </p:grpSpPr>
      <p:sp>
        <p:nvSpPr>
          <p:cNvPr id="717" name="Google Shape;717;p11"/>
          <p:cNvSpPr txBox="1">
            <a:spLocks noGrp="1"/>
          </p:cNvSpPr>
          <p:nvPr>
            <p:ph type="title" hasCustomPrompt="1"/>
          </p:nvPr>
        </p:nvSpPr>
        <p:spPr>
          <a:xfrm>
            <a:off x="2161967" y="1550067"/>
            <a:ext cx="7426800" cy="254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8000"/>
              <a:buNone/>
              <a:defRPr sz="10666">
                <a:solidFill>
                  <a:schemeClr val="accent2"/>
                </a:solidFill>
              </a:defRPr>
            </a:lvl1pPr>
            <a:lvl2pPr lvl="1" algn="ctr" rtl="0">
              <a:spcBef>
                <a:spcPts val="0"/>
              </a:spcBef>
              <a:spcAft>
                <a:spcPts val="0"/>
              </a:spcAft>
              <a:buClr>
                <a:schemeClr val="accent2"/>
              </a:buClr>
              <a:buSzPts val="8000"/>
              <a:buNone/>
              <a:defRPr sz="10666">
                <a:solidFill>
                  <a:schemeClr val="accent2"/>
                </a:solidFill>
              </a:defRPr>
            </a:lvl2pPr>
            <a:lvl3pPr lvl="2" algn="ctr" rtl="0">
              <a:spcBef>
                <a:spcPts val="0"/>
              </a:spcBef>
              <a:spcAft>
                <a:spcPts val="0"/>
              </a:spcAft>
              <a:buClr>
                <a:schemeClr val="accent2"/>
              </a:buClr>
              <a:buSzPts val="8000"/>
              <a:buNone/>
              <a:defRPr sz="10666">
                <a:solidFill>
                  <a:schemeClr val="accent2"/>
                </a:solidFill>
              </a:defRPr>
            </a:lvl3pPr>
            <a:lvl4pPr lvl="3" algn="ctr" rtl="0">
              <a:spcBef>
                <a:spcPts val="0"/>
              </a:spcBef>
              <a:spcAft>
                <a:spcPts val="0"/>
              </a:spcAft>
              <a:buClr>
                <a:schemeClr val="accent2"/>
              </a:buClr>
              <a:buSzPts val="8000"/>
              <a:buNone/>
              <a:defRPr sz="10666">
                <a:solidFill>
                  <a:schemeClr val="accent2"/>
                </a:solidFill>
              </a:defRPr>
            </a:lvl4pPr>
            <a:lvl5pPr lvl="4" algn="ctr" rtl="0">
              <a:spcBef>
                <a:spcPts val="0"/>
              </a:spcBef>
              <a:spcAft>
                <a:spcPts val="0"/>
              </a:spcAft>
              <a:buClr>
                <a:schemeClr val="accent2"/>
              </a:buClr>
              <a:buSzPts val="8000"/>
              <a:buNone/>
              <a:defRPr sz="10666">
                <a:solidFill>
                  <a:schemeClr val="accent2"/>
                </a:solidFill>
              </a:defRPr>
            </a:lvl5pPr>
            <a:lvl6pPr lvl="5" algn="ctr" rtl="0">
              <a:spcBef>
                <a:spcPts val="0"/>
              </a:spcBef>
              <a:spcAft>
                <a:spcPts val="0"/>
              </a:spcAft>
              <a:buClr>
                <a:schemeClr val="accent2"/>
              </a:buClr>
              <a:buSzPts val="8000"/>
              <a:buNone/>
              <a:defRPr sz="10666">
                <a:solidFill>
                  <a:schemeClr val="accent2"/>
                </a:solidFill>
              </a:defRPr>
            </a:lvl6pPr>
            <a:lvl7pPr lvl="6" algn="ctr" rtl="0">
              <a:spcBef>
                <a:spcPts val="0"/>
              </a:spcBef>
              <a:spcAft>
                <a:spcPts val="0"/>
              </a:spcAft>
              <a:buClr>
                <a:schemeClr val="accent2"/>
              </a:buClr>
              <a:buSzPts val="8000"/>
              <a:buNone/>
              <a:defRPr sz="10666">
                <a:solidFill>
                  <a:schemeClr val="accent2"/>
                </a:solidFill>
              </a:defRPr>
            </a:lvl7pPr>
            <a:lvl8pPr lvl="7" algn="ctr" rtl="0">
              <a:spcBef>
                <a:spcPts val="0"/>
              </a:spcBef>
              <a:spcAft>
                <a:spcPts val="0"/>
              </a:spcAft>
              <a:buClr>
                <a:schemeClr val="accent2"/>
              </a:buClr>
              <a:buSzPts val="8000"/>
              <a:buNone/>
              <a:defRPr sz="10666">
                <a:solidFill>
                  <a:schemeClr val="accent2"/>
                </a:solidFill>
              </a:defRPr>
            </a:lvl8pPr>
            <a:lvl9pPr lvl="8" algn="ctr" rtl="0">
              <a:spcBef>
                <a:spcPts val="0"/>
              </a:spcBef>
              <a:spcAft>
                <a:spcPts val="0"/>
              </a:spcAft>
              <a:buClr>
                <a:schemeClr val="accent2"/>
              </a:buClr>
              <a:buSzPts val="8000"/>
              <a:buNone/>
              <a:defRPr sz="10666">
                <a:solidFill>
                  <a:schemeClr val="accent2"/>
                </a:solidFill>
              </a:defRPr>
            </a:lvl9pPr>
          </a:lstStyle>
          <a:p>
            <a:r>
              <a:t>xx%</a:t>
            </a:r>
          </a:p>
        </p:txBody>
      </p:sp>
      <p:sp>
        <p:nvSpPr>
          <p:cNvPr id="718" name="Google Shape;718;p11"/>
          <p:cNvSpPr txBox="1">
            <a:spLocks noGrp="1"/>
          </p:cNvSpPr>
          <p:nvPr>
            <p:ph type="subTitle" idx="1"/>
          </p:nvPr>
        </p:nvSpPr>
        <p:spPr>
          <a:xfrm>
            <a:off x="3334600" y="3899633"/>
            <a:ext cx="55228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2400">
                <a:solidFill>
                  <a:schemeClr val="accent1"/>
                </a:solidFill>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2133"/>
              </a:spcBef>
              <a:spcAft>
                <a:spcPts val="0"/>
              </a:spcAft>
              <a:buClr>
                <a:schemeClr val="accent1"/>
              </a:buClr>
              <a:buSzPts val="1800"/>
              <a:buNone/>
              <a:defRPr sz="2400">
                <a:solidFill>
                  <a:schemeClr val="accent1"/>
                </a:solidFill>
              </a:defRPr>
            </a:lvl3pPr>
            <a:lvl4pPr lvl="3" algn="ctr" rtl="0">
              <a:spcBef>
                <a:spcPts val="2133"/>
              </a:spcBef>
              <a:spcAft>
                <a:spcPts val="0"/>
              </a:spcAft>
              <a:buClr>
                <a:schemeClr val="accent1"/>
              </a:buClr>
              <a:buSzPts val="1800"/>
              <a:buNone/>
              <a:defRPr sz="2400">
                <a:solidFill>
                  <a:schemeClr val="accent1"/>
                </a:solidFill>
              </a:defRPr>
            </a:lvl4pPr>
            <a:lvl5pPr lvl="4" algn="ctr" rtl="0">
              <a:spcBef>
                <a:spcPts val="2133"/>
              </a:spcBef>
              <a:spcAft>
                <a:spcPts val="0"/>
              </a:spcAft>
              <a:buClr>
                <a:schemeClr val="accent1"/>
              </a:buClr>
              <a:buSzPts val="1800"/>
              <a:buNone/>
              <a:defRPr sz="2400">
                <a:solidFill>
                  <a:schemeClr val="accent1"/>
                </a:solidFill>
              </a:defRPr>
            </a:lvl5pPr>
            <a:lvl6pPr lvl="5" algn="ctr" rtl="0">
              <a:spcBef>
                <a:spcPts val="2133"/>
              </a:spcBef>
              <a:spcAft>
                <a:spcPts val="0"/>
              </a:spcAft>
              <a:buClr>
                <a:schemeClr val="accent1"/>
              </a:buClr>
              <a:buSzPts val="1800"/>
              <a:buNone/>
              <a:defRPr sz="2400">
                <a:solidFill>
                  <a:schemeClr val="accent1"/>
                </a:solidFill>
              </a:defRPr>
            </a:lvl6pPr>
            <a:lvl7pPr lvl="6" algn="ctr" rtl="0">
              <a:spcBef>
                <a:spcPts val="2133"/>
              </a:spcBef>
              <a:spcAft>
                <a:spcPts val="0"/>
              </a:spcAft>
              <a:buClr>
                <a:schemeClr val="accent1"/>
              </a:buClr>
              <a:buSzPts val="1800"/>
              <a:buNone/>
              <a:defRPr sz="2400">
                <a:solidFill>
                  <a:schemeClr val="accent1"/>
                </a:solidFill>
              </a:defRPr>
            </a:lvl7pPr>
            <a:lvl8pPr lvl="7" algn="ctr" rtl="0">
              <a:spcBef>
                <a:spcPts val="2133"/>
              </a:spcBef>
              <a:spcAft>
                <a:spcPts val="0"/>
              </a:spcAft>
              <a:buClr>
                <a:schemeClr val="accent1"/>
              </a:buClr>
              <a:buSzPts val="1800"/>
              <a:buNone/>
              <a:defRPr sz="2400">
                <a:solidFill>
                  <a:schemeClr val="accent1"/>
                </a:solidFill>
              </a:defRPr>
            </a:lvl8pPr>
            <a:lvl9pPr lvl="8" algn="ctr" rtl="0">
              <a:spcBef>
                <a:spcPts val="2133"/>
              </a:spcBef>
              <a:spcAft>
                <a:spcPts val="2133"/>
              </a:spcAft>
              <a:buClr>
                <a:schemeClr val="accent1"/>
              </a:buClr>
              <a:buSzPts val="1800"/>
              <a:buNone/>
              <a:defRPr sz="2400">
                <a:solidFill>
                  <a:schemeClr val="accent1"/>
                </a:solidFill>
              </a:defRPr>
            </a:lvl9pPr>
          </a:lstStyle>
          <a:p>
            <a:endParaRPr/>
          </a:p>
        </p:txBody>
      </p:sp>
      <p:grpSp>
        <p:nvGrpSpPr>
          <p:cNvPr id="719" name="Google Shape;719;p11"/>
          <p:cNvGrpSpPr/>
          <p:nvPr/>
        </p:nvGrpSpPr>
        <p:grpSpPr>
          <a:xfrm>
            <a:off x="10976393" y="2937554"/>
            <a:ext cx="1056275" cy="1155289"/>
            <a:chOff x="5164825" y="3105675"/>
            <a:chExt cx="569400" cy="622775"/>
          </a:xfrm>
        </p:grpSpPr>
        <p:sp>
          <p:nvSpPr>
            <p:cNvPr id="720" name="Google Shape;720;p11"/>
            <p:cNvSpPr/>
            <p:nvPr/>
          </p:nvSpPr>
          <p:spPr>
            <a:xfrm>
              <a:off x="5239850" y="3284950"/>
              <a:ext cx="458325" cy="443500"/>
            </a:xfrm>
            <a:custGeom>
              <a:avLst/>
              <a:gdLst/>
              <a:ahLst/>
              <a:cxnLst/>
              <a:rect l="l" t="t" r="r" b="b"/>
              <a:pathLst>
                <a:path w="18333" h="17740" extrusionOk="0">
                  <a:moveTo>
                    <a:pt x="18332" y="1"/>
                  </a:moveTo>
                  <a:lnTo>
                    <a:pt x="18332" y="1"/>
                  </a:lnTo>
                  <a:cubicBezTo>
                    <a:pt x="13200" y="489"/>
                    <a:pt x="8085" y="698"/>
                    <a:pt x="2958" y="698"/>
                  </a:cubicBezTo>
                  <a:cubicBezTo>
                    <a:pt x="1973" y="698"/>
                    <a:pt x="987" y="691"/>
                    <a:pt x="0" y="676"/>
                  </a:cubicBezTo>
                  <a:lnTo>
                    <a:pt x="0" y="676"/>
                  </a:lnTo>
                  <a:cubicBezTo>
                    <a:pt x="2629" y="6398"/>
                    <a:pt x="5235" y="12121"/>
                    <a:pt x="7863" y="17728"/>
                  </a:cubicBezTo>
                  <a:cubicBezTo>
                    <a:pt x="7870" y="17736"/>
                    <a:pt x="7901" y="17740"/>
                    <a:pt x="7953" y="17740"/>
                  </a:cubicBezTo>
                  <a:cubicBezTo>
                    <a:pt x="8670" y="17740"/>
                    <a:pt x="13404" y="17041"/>
                    <a:pt x="13772" y="16867"/>
                  </a:cubicBezTo>
                  <a:cubicBezTo>
                    <a:pt x="15308" y="15797"/>
                    <a:pt x="14843" y="14541"/>
                    <a:pt x="15029" y="12494"/>
                  </a:cubicBezTo>
                  <a:cubicBezTo>
                    <a:pt x="15424" y="8143"/>
                    <a:pt x="16587" y="3886"/>
                    <a:pt x="18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1" name="Google Shape;721;p11"/>
            <p:cNvSpPr/>
            <p:nvPr/>
          </p:nvSpPr>
          <p:spPr>
            <a:xfrm>
              <a:off x="5329400" y="3355325"/>
              <a:ext cx="143100" cy="285600"/>
            </a:xfrm>
            <a:custGeom>
              <a:avLst/>
              <a:gdLst/>
              <a:ahLst/>
              <a:cxnLst/>
              <a:rect l="l" t="t" r="r" b="b"/>
              <a:pathLst>
                <a:path w="5724" h="11424" extrusionOk="0">
                  <a:moveTo>
                    <a:pt x="1" y="1"/>
                  </a:moveTo>
                  <a:lnTo>
                    <a:pt x="1" y="1"/>
                  </a:lnTo>
                  <a:cubicBezTo>
                    <a:pt x="303" y="955"/>
                    <a:pt x="675" y="2025"/>
                    <a:pt x="1164" y="3002"/>
                  </a:cubicBezTo>
                  <a:cubicBezTo>
                    <a:pt x="1560" y="3979"/>
                    <a:pt x="2048" y="4933"/>
                    <a:pt x="2537" y="5910"/>
                  </a:cubicBezTo>
                  <a:cubicBezTo>
                    <a:pt x="3002" y="6887"/>
                    <a:pt x="3490" y="7748"/>
                    <a:pt x="3979" y="8725"/>
                  </a:cubicBezTo>
                  <a:cubicBezTo>
                    <a:pt x="4561" y="9679"/>
                    <a:pt x="5142" y="10563"/>
                    <a:pt x="5724" y="11423"/>
                  </a:cubicBezTo>
                  <a:cubicBezTo>
                    <a:pt x="5445" y="10470"/>
                    <a:pt x="4956" y="9399"/>
                    <a:pt x="4561" y="8422"/>
                  </a:cubicBezTo>
                  <a:cubicBezTo>
                    <a:pt x="4165" y="7469"/>
                    <a:pt x="3700" y="6491"/>
                    <a:pt x="3211" y="5514"/>
                  </a:cubicBezTo>
                  <a:cubicBezTo>
                    <a:pt x="2723" y="4561"/>
                    <a:pt x="2234" y="3677"/>
                    <a:pt x="1653" y="2699"/>
                  </a:cubicBezTo>
                  <a:cubicBezTo>
                    <a:pt x="1164" y="1746"/>
                    <a:pt x="582" y="86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2" name="Google Shape;722;p11"/>
            <p:cNvSpPr/>
            <p:nvPr/>
          </p:nvSpPr>
          <p:spPr>
            <a:xfrm>
              <a:off x="5547500" y="3304150"/>
              <a:ext cx="60525" cy="315250"/>
            </a:xfrm>
            <a:custGeom>
              <a:avLst/>
              <a:gdLst/>
              <a:ahLst/>
              <a:cxnLst/>
              <a:rect l="l" t="t" r="r" b="b"/>
              <a:pathLst>
                <a:path w="2421" h="12610" extrusionOk="0">
                  <a:moveTo>
                    <a:pt x="2420" y="1"/>
                  </a:moveTo>
                  <a:lnTo>
                    <a:pt x="2420" y="1"/>
                  </a:lnTo>
                  <a:cubicBezTo>
                    <a:pt x="2141" y="1071"/>
                    <a:pt x="1839" y="2141"/>
                    <a:pt x="1559" y="3118"/>
                  </a:cubicBezTo>
                  <a:cubicBezTo>
                    <a:pt x="1257" y="4165"/>
                    <a:pt x="1071" y="5235"/>
                    <a:pt x="885" y="6305"/>
                  </a:cubicBezTo>
                  <a:cubicBezTo>
                    <a:pt x="675" y="7375"/>
                    <a:pt x="489" y="8352"/>
                    <a:pt x="303" y="9399"/>
                  </a:cubicBezTo>
                  <a:cubicBezTo>
                    <a:pt x="210" y="10469"/>
                    <a:pt x="94" y="11539"/>
                    <a:pt x="1" y="12610"/>
                  </a:cubicBezTo>
                  <a:cubicBezTo>
                    <a:pt x="396" y="11633"/>
                    <a:pt x="675" y="10562"/>
                    <a:pt x="885" y="9609"/>
                  </a:cubicBezTo>
                  <a:cubicBezTo>
                    <a:pt x="1164" y="8538"/>
                    <a:pt x="1373" y="7468"/>
                    <a:pt x="1653" y="6398"/>
                  </a:cubicBezTo>
                  <a:cubicBezTo>
                    <a:pt x="1839" y="5328"/>
                    <a:pt x="2048" y="4281"/>
                    <a:pt x="2141" y="3304"/>
                  </a:cubicBezTo>
                  <a:cubicBezTo>
                    <a:pt x="2327" y="2234"/>
                    <a:pt x="2420" y="1164"/>
                    <a:pt x="2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3" name="Google Shape;723;p11"/>
            <p:cNvSpPr/>
            <p:nvPr/>
          </p:nvSpPr>
          <p:spPr>
            <a:xfrm>
              <a:off x="5465500" y="3350100"/>
              <a:ext cx="50625" cy="317575"/>
            </a:xfrm>
            <a:custGeom>
              <a:avLst/>
              <a:gdLst/>
              <a:ahLst/>
              <a:cxnLst/>
              <a:rect l="l" t="t" r="r" b="b"/>
              <a:pathLst>
                <a:path w="2025" h="12703" extrusionOk="0">
                  <a:moveTo>
                    <a:pt x="1" y="0"/>
                  </a:moveTo>
                  <a:cubicBezTo>
                    <a:pt x="1" y="1071"/>
                    <a:pt x="94" y="2141"/>
                    <a:pt x="187" y="3211"/>
                  </a:cubicBezTo>
                  <a:cubicBezTo>
                    <a:pt x="280" y="4281"/>
                    <a:pt x="466" y="5351"/>
                    <a:pt x="582" y="6398"/>
                  </a:cubicBezTo>
                  <a:cubicBezTo>
                    <a:pt x="768" y="7468"/>
                    <a:pt x="954" y="8538"/>
                    <a:pt x="1257" y="9608"/>
                  </a:cubicBezTo>
                  <a:cubicBezTo>
                    <a:pt x="1443" y="10586"/>
                    <a:pt x="1745" y="11632"/>
                    <a:pt x="2025" y="12703"/>
                  </a:cubicBezTo>
                  <a:cubicBezTo>
                    <a:pt x="2025" y="11632"/>
                    <a:pt x="1931" y="10586"/>
                    <a:pt x="1838" y="9515"/>
                  </a:cubicBezTo>
                  <a:cubicBezTo>
                    <a:pt x="1745" y="8445"/>
                    <a:pt x="1536" y="7375"/>
                    <a:pt x="1350" y="6305"/>
                  </a:cubicBezTo>
                  <a:cubicBezTo>
                    <a:pt x="1164" y="5235"/>
                    <a:pt x="954" y="4188"/>
                    <a:pt x="768" y="3118"/>
                  </a:cubicBezTo>
                  <a:cubicBezTo>
                    <a:pt x="582" y="2048"/>
                    <a:pt x="280" y="107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4" name="Google Shape;724;p11"/>
            <p:cNvSpPr/>
            <p:nvPr/>
          </p:nvSpPr>
          <p:spPr>
            <a:xfrm>
              <a:off x="5164825" y="3105675"/>
              <a:ext cx="569400" cy="454375"/>
            </a:xfrm>
            <a:custGeom>
              <a:avLst/>
              <a:gdLst/>
              <a:ahLst/>
              <a:cxnLst/>
              <a:rect l="l" t="t" r="r" b="b"/>
              <a:pathLst>
                <a:path w="22776" h="18175" extrusionOk="0">
                  <a:moveTo>
                    <a:pt x="14355" y="0"/>
                  </a:moveTo>
                  <a:cubicBezTo>
                    <a:pt x="12767" y="0"/>
                    <a:pt x="11233" y="1421"/>
                    <a:pt x="11144" y="3101"/>
                  </a:cubicBezTo>
                  <a:cubicBezTo>
                    <a:pt x="10543" y="1954"/>
                    <a:pt x="9344" y="1291"/>
                    <a:pt x="8104" y="1291"/>
                  </a:cubicBezTo>
                  <a:cubicBezTo>
                    <a:pt x="7759" y="1291"/>
                    <a:pt x="7412" y="1343"/>
                    <a:pt x="7072" y="1449"/>
                  </a:cubicBezTo>
                  <a:cubicBezTo>
                    <a:pt x="5630" y="1845"/>
                    <a:pt x="4560" y="3496"/>
                    <a:pt x="4746" y="5032"/>
                  </a:cubicBezTo>
                  <a:cubicBezTo>
                    <a:pt x="4409" y="4787"/>
                    <a:pt x="3949" y="4642"/>
                    <a:pt x="3513" y="4642"/>
                  </a:cubicBezTo>
                  <a:cubicBezTo>
                    <a:pt x="3077" y="4642"/>
                    <a:pt x="2664" y="4787"/>
                    <a:pt x="2420" y="5125"/>
                  </a:cubicBezTo>
                  <a:cubicBezTo>
                    <a:pt x="1931" y="5613"/>
                    <a:pt x="2420" y="6497"/>
                    <a:pt x="2815" y="6869"/>
                  </a:cubicBezTo>
                  <a:cubicBezTo>
                    <a:pt x="977" y="8149"/>
                    <a:pt x="0" y="10848"/>
                    <a:pt x="1349" y="12802"/>
                  </a:cubicBezTo>
                  <a:cubicBezTo>
                    <a:pt x="2095" y="13901"/>
                    <a:pt x="3403" y="14458"/>
                    <a:pt x="4708" y="14458"/>
                  </a:cubicBezTo>
                  <a:cubicBezTo>
                    <a:pt x="5805" y="14458"/>
                    <a:pt x="6899" y="14064"/>
                    <a:pt x="7654" y="13267"/>
                  </a:cubicBezTo>
                  <a:cubicBezTo>
                    <a:pt x="8329" y="14826"/>
                    <a:pt x="9306" y="16291"/>
                    <a:pt x="10655" y="17245"/>
                  </a:cubicBezTo>
                  <a:cubicBezTo>
                    <a:pt x="11546" y="17839"/>
                    <a:pt x="12608" y="18175"/>
                    <a:pt x="13634" y="18175"/>
                  </a:cubicBezTo>
                  <a:cubicBezTo>
                    <a:pt x="14296" y="18175"/>
                    <a:pt x="14942" y="18035"/>
                    <a:pt x="15517" y="17734"/>
                  </a:cubicBezTo>
                  <a:cubicBezTo>
                    <a:pt x="17053" y="16966"/>
                    <a:pt x="17937" y="15012"/>
                    <a:pt x="17355" y="13476"/>
                  </a:cubicBezTo>
                  <a:lnTo>
                    <a:pt x="17355" y="13476"/>
                  </a:lnTo>
                  <a:cubicBezTo>
                    <a:pt x="17815" y="13751"/>
                    <a:pt x="18346" y="13879"/>
                    <a:pt x="18887" y="13879"/>
                  </a:cubicBezTo>
                  <a:cubicBezTo>
                    <a:pt x="20044" y="13879"/>
                    <a:pt x="21249" y="13296"/>
                    <a:pt x="21915" y="12313"/>
                  </a:cubicBezTo>
                  <a:cubicBezTo>
                    <a:pt x="22775" y="10755"/>
                    <a:pt x="22287" y="8614"/>
                    <a:pt x="20845" y="7660"/>
                  </a:cubicBezTo>
                  <a:cubicBezTo>
                    <a:pt x="22194" y="6986"/>
                    <a:pt x="22589" y="4939"/>
                    <a:pt x="21705" y="3682"/>
                  </a:cubicBezTo>
                  <a:cubicBezTo>
                    <a:pt x="21191" y="3055"/>
                    <a:pt x="20357" y="2711"/>
                    <a:pt x="19531" y="2711"/>
                  </a:cubicBezTo>
                  <a:cubicBezTo>
                    <a:pt x="18826" y="2711"/>
                    <a:pt x="18127" y="2961"/>
                    <a:pt x="17634" y="3496"/>
                  </a:cubicBezTo>
                  <a:cubicBezTo>
                    <a:pt x="17727" y="1751"/>
                    <a:pt x="16285" y="100"/>
                    <a:pt x="14540" y="7"/>
                  </a:cubicBezTo>
                  <a:cubicBezTo>
                    <a:pt x="14478" y="2"/>
                    <a:pt x="14417" y="0"/>
                    <a:pt x="14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5" name="Google Shape;725;p11"/>
            <p:cNvSpPr/>
            <p:nvPr/>
          </p:nvSpPr>
          <p:spPr>
            <a:xfrm>
              <a:off x="5356150" y="3226800"/>
              <a:ext cx="65750" cy="159975"/>
            </a:xfrm>
            <a:custGeom>
              <a:avLst/>
              <a:gdLst/>
              <a:ahLst/>
              <a:cxnLst/>
              <a:rect l="l" t="t" r="r" b="b"/>
              <a:pathLst>
                <a:path w="2630" h="6399" extrusionOk="0">
                  <a:moveTo>
                    <a:pt x="1" y="1"/>
                  </a:moveTo>
                  <a:lnTo>
                    <a:pt x="1" y="1"/>
                  </a:lnTo>
                  <a:cubicBezTo>
                    <a:pt x="303" y="582"/>
                    <a:pt x="583" y="1071"/>
                    <a:pt x="885" y="1559"/>
                  </a:cubicBezTo>
                  <a:cubicBezTo>
                    <a:pt x="1071" y="2024"/>
                    <a:pt x="1257" y="2513"/>
                    <a:pt x="1350" y="3002"/>
                  </a:cubicBezTo>
                  <a:cubicBezTo>
                    <a:pt x="1467" y="3583"/>
                    <a:pt x="1467" y="4072"/>
                    <a:pt x="1467" y="4653"/>
                  </a:cubicBezTo>
                  <a:cubicBezTo>
                    <a:pt x="1467" y="5235"/>
                    <a:pt x="1467" y="5723"/>
                    <a:pt x="1257" y="6398"/>
                  </a:cubicBezTo>
                  <a:cubicBezTo>
                    <a:pt x="1839" y="6003"/>
                    <a:pt x="2234" y="5421"/>
                    <a:pt x="2420" y="4746"/>
                  </a:cubicBezTo>
                  <a:cubicBezTo>
                    <a:pt x="2630" y="4165"/>
                    <a:pt x="2630" y="3490"/>
                    <a:pt x="2420" y="2815"/>
                  </a:cubicBezTo>
                  <a:cubicBezTo>
                    <a:pt x="2327" y="2141"/>
                    <a:pt x="2048" y="1559"/>
                    <a:pt x="1653" y="1071"/>
                  </a:cubicBezTo>
                  <a:cubicBezTo>
                    <a:pt x="1164" y="489"/>
                    <a:pt x="583" y="9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6" name="Google Shape;726;p11"/>
            <p:cNvSpPr/>
            <p:nvPr/>
          </p:nvSpPr>
          <p:spPr>
            <a:xfrm>
              <a:off x="5545175" y="3267650"/>
              <a:ext cx="75050" cy="133650"/>
            </a:xfrm>
            <a:custGeom>
              <a:avLst/>
              <a:gdLst/>
              <a:ahLst/>
              <a:cxnLst/>
              <a:rect l="l" t="t" r="r" b="b"/>
              <a:pathLst>
                <a:path w="3002" h="5346" extrusionOk="0">
                  <a:moveTo>
                    <a:pt x="2765" y="0"/>
                  </a:moveTo>
                  <a:cubicBezTo>
                    <a:pt x="2244" y="0"/>
                    <a:pt x="1680" y="245"/>
                    <a:pt x="1257" y="507"/>
                  </a:cubicBezTo>
                  <a:cubicBezTo>
                    <a:pt x="768" y="879"/>
                    <a:pt x="396" y="1461"/>
                    <a:pt x="187" y="2042"/>
                  </a:cubicBezTo>
                  <a:cubicBezTo>
                    <a:pt x="1" y="2717"/>
                    <a:pt x="1" y="3415"/>
                    <a:pt x="187" y="3996"/>
                  </a:cubicBezTo>
                  <a:cubicBezTo>
                    <a:pt x="396" y="4578"/>
                    <a:pt x="768" y="5043"/>
                    <a:pt x="1257" y="5346"/>
                  </a:cubicBezTo>
                  <a:cubicBezTo>
                    <a:pt x="1164" y="4764"/>
                    <a:pt x="1071" y="4276"/>
                    <a:pt x="1071" y="3787"/>
                  </a:cubicBezTo>
                  <a:cubicBezTo>
                    <a:pt x="1071" y="3298"/>
                    <a:pt x="1164" y="2833"/>
                    <a:pt x="1257" y="2438"/>
                  </a:cubicBezTo>
                  <a:cubicBezTo>
                    <a:pt x="1466" y="2042"/>
                    <a:pt x="1652" y="1554"/>
                    <a:pt x="1932" y="1181"/>
                  </a:cubicBezTo>
                  <a:cubicBezTo>
                    <a:pt x="2234" y="786"/>
                    <a:pt x="2513" y="390"/>
                    <a:pt x="3002" y="18"/>
                  </a:cubicBezTo>
                  <a:cubicBezTo>
                    <a:pt x="2924" y="6"/>
                    <a:pt x="2845" y="0"/>
                    <a:pt x="2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27" name="Google Shape;727;p11"/>
          <p:cNvGrpSpPr/>
          <p:nvPr/>
        </p:nvGrpSpPr>
        <p:grpSpPr>
          <a:xfrm>
            <a:off x="9318203" y="4470836"/>
            <a:ext cx="749864" cy="1179033"/>
            <a:chOff x="6381525" y="2911575"/>
            <a:chExt cx="404225" cy="635575"/>
          </a:xfrm>
        </p:grpSpPr>
        <p:sp>
          <p:nvSpPr>
            <p:cNvPr id="728" name="Google Shape;728;p11"/>
            <p:cNvSpPr/>
            <p:nvPr/>
          </p:nvSpPr>
          <p:spPr>
            <a:xfrm>
              <a:off x="6412925" y="2911575"/>
              <a:ext cx="285575" cy="305975"/>
            </a:xfrm>
            <a:custGeom>
              <a:avLst/>
              <a:gdLst/>
              <a:ahLst/>
              <a:cxnLst/>
              <a:rect l="l" t="t" r="r" b="b"/>
              <a:pathLst>
                <a:path w="11423" h="12239" extrusionOk="0">
                  <a:moveTo>
                    <a:pt x="6887" y="1"/>
                  </a:moveTo>
                  <a:cubicBezTo>
                    <a:pt x="5235" y="2909"/>
                    <a:pt x="4653" y="6491"/>
                    <a:pt x="5328" y="9795"/>
                  </a:cubicBezTo>
                  <a:cubicBezTo>
                    <a:pt x="3872" y="9387"/>
                    <a:pt x="2351" y="9190"/>
                    <a:pt x="874" y="9190"/>
                  </a:cubicBezTo>
                  <a:cubicBezTo>
                    <a:pt x="581" y="9190"/>
                    <a:pt x="289" y="9198"/>
                    <a:pt x="0" y="9213"/>
                  </a:cubicBezTo>
                  <a:cubicBezTo>
                    <a:pt x="1365" y="9851"/>
                    <a:pt x="5082" y="12238"/>
                    <a:pt x="6799" y="12238"/>
                  </a:cubicBezTo>
                  <a:cubicBezTo>
                    <a:pt x="6897" y="12238"/>
                    <a:pt x="6988" y="12230"/>
                    <a:pt x="7073" y="12214"/>
                  </a:cubicBezTo>
                  <a:cubicBezTo>
                    <a:pt x="8483" y="11850"/>
                    <a:pt x="9915" y="7951"/>
                    <a:pt x="11326" y="7951"/>
                  </a:cubicBezTo>
                  <a:cubicBezTo>
                    <a:pt x="11359" y="7951"/>
                    <a:pt x="11391" y="7953"/>
                    <a:pt x="11423" y="7957"/>
                  </a:cubicBezTo>
                  <a:cubicBezTo>
                    <a:pt x="11103" y="7897"/>
                    <a:pt x="10779" y="7869"/>
                    <a:pt x="10454" y="7869"/>
                  </a:cubicBezTo>
                  <a:cubicBezTo>
                    <a:pt x="9124" y="7869"/>
                    <a:pt x="7780" y="8353"/>
                    <a:pt x="6677" y="9213"/>
                  </a:cubicBezTo>
                  <a:cubicBezTo>
                    <a:pt x="6770" y="6119"/>
                    <a:pt x="6887" y="3118"/>
                    <a:pt x="68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9" name="Google Shape;729;p11"/>
            <p:cNvSpPr/>
            <p:nvPr/>
          </p:nvSpPr>
          <p:spPr>
            <a:xfrm>
              <a:off x="6381525" y="3187650"/>
              <a:ext cx="404225" cy="359500"/>
            </a:xfrm>
            <a:custGeom>
              <a:avLst/>
              <a:gdLst/>
              <a:ahLst/>
              <a:cxnLst/>
              <a:rect l="l" t="t" r="r" b="b"/>
              <a:pathLst>
                <a:path w="16169" h="14380" extrusionOk="0">
                  <a:moveTo>
                    <a:pt x="7942" y="0"/>
                  </a:moveTo>
                  <a:cubicBezTo>
                    <a:pt x="7260" y="0"/>
                    <a:pt x="6575" y="100"/>
                    <a:pt x="5909" y="310"/>
                  </a:cubicBezTo>
                  <a:lnTo>
                    <a:pt x="5607" y="1264"/>
                  </a:lnTo>
                  <a:cubicBezTo>
                    <a:pt x="5607" y="985"/>
                    <a:pt x="5700" y="683"/>
                    <a:pt x="5700" y="403"/>
                  </a:cubicBezTo>
                  <a:lnTo>
                    <a:pt x="5700" y="403"/>
                  </a:lnTo>
                  <a:cubicBezTo>
                    <a:pt x="2117" y="1660"/>
                    <a:pt x="0" y="5917"/>
                    <a:pt x="1256" y="9523"/>
                  </a:cubicBezTo>
                  <a:cubicBezTo>
                    <a:pt x="2278" y="12436"/>
                    <a:pt x="5283" y="14380"/>
                    <a:pt x="8296" y="14380"/>
                  </a:cubicBezTo>
                  <a:cubicBezTo>
                    <a:pt x="8989" y="14380"/>
                    <a:pt x="9683" y="14277"/>
                    <a:pt x="10353" y="14059"/>
                  </a:cubicBezTo>
                  <a:cubicBezTo>
                    <a:pt x="13958" y="12896"/>
                    <a:pt x="16169" y="8546"/>
                    <a:pt x="15005" y="4963"/>
                  </a:cubicBezTo>
                  <a:cubicBezTo>
                    <a:pt x="14053" y="2029"/>
                    <a:pt x="11026" y="0"/>
                    <a:pt x="7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30" name="Google Shape;730;p11"/>
          <p:cNvGrpSpPr/>
          <p:nvPr/>
        </p:nvGrpSpPr>
        <p:grpSpPr>
          <a:xfrm rot="892097">
            <a:off x="-37851" y="-59612"/>
            <a:ext cx="1977616" cy="1557912"/>
            <a:chOff x="2533100" y="1212175"/>
            <a:chExt cx="1066075" cy="839825"/>
          </a:xfrm>
        </p:grpSpPr>
        <p:sp>
          <p:nvSpPr>
            <p:cNvPr id="731" name="Google Shape;731;p11"/>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2" name="Google Shape;732;p11"/>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3" name="Google Shape;733;p11"/>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4" name="Google Shape;734;p11"/>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5" name="Google Shape;735;p11"/>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6" name="Google Shape;736;p11"/>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7" name="Google Shape;737;p11"/>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8" name="Google Shape;738;p11"/>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9" name="Google Shape;739;p11"/>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0" name="Google Shape;740;p11"/>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1" name="Google Shape;741;p11"/>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2" name="Google Shape;742;p11"/>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3" name="Google Shape;743;p11"/>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4" name="Google Shape;744;p11"/>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5" name="Google Shape;745;p11"/>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6" name="Google Shape;746;p11"/>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7" name="Google Shape;747;p11"/>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8" name="Google Shape;748;p11"/>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9" name="Google Shape;749;p11"/>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0" name="Google Shape;750;p11"/>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1" name="Google Shape;751;p11"/>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52" name="Google Shape;752;p11"/>
          <p:cNvGrpSpPr/>
          <p:nvPr/>
        </p:nvGrpSpPr>
        <p:grpSpPr>
          <a:xfrm>
            <a:off x="9533690" y="1609726"/>
            <a:ext cx="754428" cy="1211164"/>
            <a:chOff x="1054675" y="3219250"/>
            <a:chExt cx="332875" cy="534400"/>
          </a:xfrm>
        </p:grpSpPr>
        <p:sp>
          <p:nvSpPr>
            <p:cNvPr id="753" name="Google Shape;753;p11"/>
            <p:cNvSpPr/>
            <p:nvPr/>
          </p:nvSpPr>
          <p:spPr>
            <a:xfrm>
              <a:off x="1054675" y="3415400"/>
              <a:ext cx="332875" cy="338250"/>
            </a:xfrm>
            <a:custGeom>
              <a:avLst/>
              <a:gdLst/>
              <a:ahLst/>
              <a:cxnLst/>
              <a:rect l="l" t="t" r="r" b="b"/>
              <a:pathLst>
                <a:path w="13315" h="13530" extrusionOk="0">
                  <a:moveTo>
                    <a:pt x="6870" y="1"/>
                  </a:moveTo>
                  <a:cubicBezTo>
                    <a:pt x="4550" y="1"/>
                    <a:pt x="2224" y="1302"/>
                    <a:pt x="1164" y="4182"/>
                  </a:cubicBezTo>
                  <a:cubicBezTo>
                    <a:pt x="0" y="7392"/>
                    <a:pt x="1652" y="11161"/>
                    <a:pt x="4560" y="12719"/>
                  </a:cubicBezTo>
                  <a:cubicBezTo>
                    <a:pt x="5497" y="13232"/>
                    <a:pt x="6575" y="13529"/>
                    <a:pt x="7642" y="13529"/>
                  </a:cubicBezTo>
                  <a:cubicBezTo>
                    <a:pt x="8563" y="13529"/>
                    <a:pt x="9475" y="13308"/>
                    <a:pt x="10283" y="12812"/>
                  </a:cubicBezTo>
                  <a:cubicBezTo>
                    <a:pt x="12214" y="11556"/>
                    <a:pt x="13005" y="9137"/>
                    <a:pt x="13098" y="6810"/>
                  </a:cubicBezTo>
                  <a:cubicBezTo>
                    <a:pt x="13315" y="2520"/>
                    <a:pt x="10098" y="1"/>
                    <a:pt x="6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4" name="Google Shape;754;p11"/>
            <p:cNvSpPr/>
            <p:nvPr/>
          </p:nvSpPr>
          <p:spPr>
            <a:xfrm>
              <a:off x="1212275" y="3418150"/>
              <a:ext cx="128575" cy="232650"/>
            </a:xfrm>
            <a:custGeom>
              <a:avLst/>
              <a:gdLst/>
              <a:ahLst/>
              <a:cxnLst/>
              <a:rect l="l" t="t" r="r" b="b"/>
              <a:pathLst>
                <a:path w="5143" h="9306" extrusionOk="0">
                  <a:moveTo>
                    <a:pt x="1" y="0"/>
                  </a:moveTo>
                  <a:cubicBezTo>
                    <a:pt x="885" y="489"/>
                    <a:pt x="1653" y="1070"/>
                    <a:pt x="2234" y="1745"/>
                  </a:cubicBezTo>
                  <a:cubicBezTo>
                    <a:pt x="2816" y="2420"/>
                    <a:pt x="3304" y="3211"/>
                    <a:pt x="3584" y="3978"/>
                  </a:cubicBezTo>
                  <a:cubicBezTo>
                    <a:pt x="3886" y="4746"/>
                    <a:pt x="4072" y="5630"/>
                    <a:pt x="4072" y="6584"/>
                  </a:cubicBezTo>
                  <a:cubicBezTo>
                    <a:pt x="4072" y="7468"/>
                    <a:pt x="3886" y="8329"/>
                    <a:pt x="3584" y="9306"/>
                  </a:cubicBezTo>
                  <a:cubicBezTo>
                    <a:pt x="4258" y="8631"/>
                    <a:pt x="4747" y="7654"/>
                    <a:pt x="4956" y="6700"/>
                  </a:cubicBezTo>
                  <a:cubicBezTo>
                    <a:pt x="5142" y="5630"/>
                    <a:pt x="5049" y="4560"/>
                    <a:pt x="4654" y="3583"/>
                  </a:cubicBezTo>
                  <a:cubicBezTo>
                    <a:pt x="4258" y="2629"/>
                    <a:pt x="3677" y="1745"/>
                    <a:pt x="2816" y="1070"/>
                  </a:cubicBezTo>
                  <a:cubicBezTo>
                    <a:pt x="2048" y="489"/>
                    <a:pt x="107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5" name="Google Shape;755;p11"/>
            <p:cNvSpPr/>
            <p:nvPr/>
          </p:nvSpPr>
          <p:spPr>
            <a:xfrm>
              <a:off x="1166350" y="3219250"/>
              <a:ext cx="137850" cy="184375"/>
            </a:xfrm>
            <a:custGeom>
              <a:avLst/>
              <a:gdLst/>
              <a:ahLst/>
              <a:cxnLst/>
              <a:rect l="l" t="t" r="r" b="b"/>
              <a:pathLst>
                <a:path w="5514" h="7375" extrusionOk="0">
                  <a:moveTo>
                    <a:pt x="4560" y="0"/>
                  </a:moveTo>
                  <a:lnTo>
                    <a:pt x="4560" y="0"/>
                  </a:lnTo>
                  <a:cubicBezTo>
                    <a:pt x="1838" y="1070"/>
                    <a:pt x="0" y="4071"/>
                    <a:pt x="186" y="6979"/>
                  </a:cubicBezTo>
                  <a:lnTo>
                    <a:pt x="861" y="7375"/>
                  </a:lnTo>
                  <a:cubicBezTo>
                    <a:pt x="3676" y="6398"/>
                    <a:pt x="5514" y="2908"/>
                    <a:pt x="45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56" name="Google Shape;756;p11"/>
          <p:cNvGrpSpPr/>
          <p:nvPr/>
        </p:nvGrpSpPr>
        <p:grpSpPr>
          <a:xfrm>
            <a:off x="5542340" y="217613"/>
            <a:ext cx="666061" cy="1141515"/>
            <a:chOff x="1332275" y="1990950"/>
            <a:chExt cx="359050" cy="615350"/>
          </a:xfrm>
        </p:grpSpPr>
        <p:sp>
          <p:nvSpPr>
            <p:cNvPr id="757" name="Google Shape;757;p11"/>
            <p:cNvSpPr/>
            <p:nvPr/>
          </p:nvSpPr>
          <p:spPr>
            <a:xfrm>
              <a:off x="1374550" y="2220275"/>
              <a:ext cx="117875" cy="98300"/>
            </a:xfrm>
            <a:custGeom>
              <a:avLst/>
              <a:gdLst/>
              <a:ahLst/>
              <a:cxnLst/>
              <a:rect l="l" t="t" r="r" b="b"/>
              <a:pathLst>
                <a:path w="4715" h="3932" extrusionOk="0">
                  <a:moveTo>
                    <a:pt x="2393" y="0"/>
                  </a:moveTo>
                  <a:cubicBezTo>
                    <a:pt x="2279" y="0"/>
                    <a:pt x="2163" y="13"/>
                    <a:pt x="2048" y="38"/>
                  </a:cubicBezTo>
                  <a:lnTo>
                    <a:pt x="1955" y="38"/>
                  </a:lnTo>
                  <a:cubicBezTo>
                    <a:pt x="582" y="411"/>
                    <a:pt x="1" y="2458"/>
                    <a:pt x="1071" y="3435"/>
                  </a:cubicBezTo>
                  <a:cubicBezTo>
                    <a:pt x="1419" y="3775"/>
                    <a:pt x="1888" y="3931"/>
                    <a:pt x="2366" y="3931"/>
                  </a:cubicBezTo>
                  <a:cubicBezTo>
                    <a:pt x="3229" y="3931"/>
                    <a:pt x="4120" y="3420"/>
                    <a:pt x="4374" y="2551"/>
                  </a:cubicBezTo>
                  <a:cubicBezTo>
                    <a:pt x="4715" y="1402"/>
                    <a:pt x="3615" y="0"/>
                    <a:pt x="2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8" name="Google Shape;758;p11"/>
            <p:cNvSpPr/>
            <p:nvPr/>
          </p:nvSpPr>
          <p:spPr>
            <a:xfrm>
              <a:off x="1474000" y="2220275"/>
              <a:ext cx="117875" cy="98300"/>
            </a:xfrm>
            <a:custGeom>
              <a:avLst/>
              <a:gdLst/>
              <a:ahLst/>
              <a:cxnLst/>
              <a:rect l="l" t="t" r="r" b="b"/>
              <a:pathLst>
                <a:path w="4715" h="3932" extrusionOk="0">
                  <a:moveTo>
                    <a:pt x="2304" y="0"/>
                  </a:moveTo>
                  <a:cubicBezTo>
                    <a:pt x="2181" y="0"/>
                    <a:pt x="2057" y="13"/>
                    <a:pt x="1932" y="38"/>
                  </a:cubicBezTo>
                  <a:lnTo>
                    <a:pt x="1839" y="38"/>
                  </a:lnTo>
                  <a:cubicBezTo>
                    <a:pt x="582" y="411"/>
                    <a:pt x="1" y="2458"/>
                    <a:pt x="978" y="3435"/>
                  </a:cubicBezTo>
                  <a:cubicBezTo>
                    <a:pt x="1318" y="3775"/>
                    <a:pt x="1796" y="3931"/>
                    <a:pt x="2289" y="3931"/>
                  </a:cubicBezTo>
                  <a:cubicBezTo>
                    <a:pt x="3181" y="3931"/>
                    <a:pt x="4120" y="3420"/>
                    <a:pt x="4374" y="2551"/>
                  </a:cubicBezTo>
                  <a:cubicBezTo>
                    <a:pt x="4715" y="1402"/>
                    <a:pt x="3615"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9" name="Google Shape;759;p11"/>
            <p:cNvSpPr/>
            <p:nvPr/>
          </p:nvSpPr>
          <p:spPr>
            <a:xfrm>
              <a:off x="1573450" y="2220275"/>
              <a:ext cx="117825" cy="98300"/>
            </a:xfrm>
            <a:custGeom>
              <a:avLst/>
              <a:gdLst/>
              <a:ahLst/>
              <a:cxnLst/>
              <a:rect l="l" t="t" r="r" b="b"/>
              <a:pathLst>
                <a:path w="4713" h="3932" extrusionOk="0">
                  <a:moveTo>
                    <a:pt x="2284" y="0"/>
                  </a:moveTo>
                  <a:cubicBezTo>
                    <a:pt x="2167" y="0"/>
                    <a:pt x="2049" y="13"/>
                    <a:pt x="1932" y="38"/>
                  </a:cubicBezTo>
                  <a:lnTo>
                    <a:pt x="1839" y="38"/>
                  </a:lnTo>
                  <a:cubicBezTo>
                    <a:pt x="489" y="411"/>
                    <a:pt x="1" y="2458"/>
                    <a:pt x="978" y="3435"/>
                  </a:cubicBezTo>
                  <a:cubicBezTo>
                    <a:pt x="1318" y="3775"/>
                    <a:pt x="1796" y="3931"/>
                    <a:pt x="2288" y="3931"/>
                  </a:cubicBezTo>
                  <a:cubicBezTo>
                    <a:pt x="3178" y="3931"/>
                    <a:pt x="4112" y="3420"/>
                    <a:pt x="4351" y="2551"/>
                  </a:cubicBezTo>
                  <a:cubicBezTo>
                    <a:pt x="4713" y="1402"/>
                    <a:pt x="3538" y="0"/>
                    <a:pt x="2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0" name="Google Shape;760;p11"/>
            <p:cNvSpPr/>
            <p:nvPr/>
          </p:nvSpPr>
          <p:spPr>
            <a:xfrm>
              <a:off x="1374550" y="2314600"/>
              <a:ext cx="117925" cy="99750"/>
            </a:xfrm>
            <a:custGeom>
              <a:avLst/>
              <a:gdLst/>
              <a:ahLst/>
              <a:cxnLst/>
              <a:rect l="l" t="t" r="r" b="b"/>
              <a:pathLst>
                <a:path w="4717" h="3990" extrusionOk="0">
                  <a:moveTo>
                    <a:pt x="2373" y="1"/>
                  </a:moveTo>
                  <a:cubicBezTo>
                    <a:pt x="2265" y="1"/>
                    <a:pt x="2156" y="12"/>
                    <a:pt x="2048" y="34"/>
                  </a:cubicBezTo>
                  <a:lnTo>
                    <a:pt x="1955" y="127"/>
                  </a:lnTo>
                  <a:cubicBezTo>
                    <a:pt x="582" y="430"/>
                    <a:pt x="1" y="2454"/>
                    <a:pt x="1071" y="3431"/>
                  </a:cubicBezTo>
                  <a:cubicBezTo>
                    <a:pt x="1425" y="3819"/>
                    <a:pt x="1905" y="3990"/>
                    <a:pt x="2392" y="3990"/>
                  </a:cubicBezTo>
                  <a:cubicBezTo>
                    <a:pt x="3247" y="3990"/>
                    <a:pt x="4122" y="3463"/>
                    <a:pt x="4374" y="2663"/>
                  </a:cubicBezTo>
                  <a:cubicBezTo>
                    <a:pt x="4716" y="1401"/>
                    <a:pt x="3603" y="1"/>
                    <a:pt x="2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1" name="Google Shape;761;p11"/>
            <p:cNvSpPr/>
            <p:nvPr/>
          </p:nvSpPr>
          <p:spPr>
            <a:xfrm>
              <a:off x="1474000" y="2314600"/>
              <a:ext cx="117925" cy="99750"/>
            </a:xfrm>
            <a:custGeom>
              <a:avLst/>
              <a:gdLst/>
              <a:ahLst/>
              <a:cxnLst/>
              <a:rect l="l" t="t" r="r" b="b"/>
              <a:pathLst>
                <a:path w="4717" h="3990" extrusionOk="0">
                  <a:moveTo>
                    <a:pt x="2282" y="1"/>
                  </a:moveTo>
                  <a:cubicBezTo>
                    <a:pt x="2167" y="1"/>
                    <a:pt x="2050" y="12"/>
                    <a:pt x="1932" y="34"/>
                  </a:cubicBezTo>
                  <a:lnTo>
                    <a:pt x="1839" y="127"/>
                  </a:lnTo>
                  <a:cubicBezTo>
                    <a:pt x="582" y="430"/>
                    <a:pt x="1" y="2454"/>
                    <a:pt x="978" y="3431"/>
                  </a:cubicBezTo>
                  <a:cubicBezTo>
                    <a:pt x="1324" y="3819"/>
                    <a:pt x="1814" y="3990"/>
                    <a:pt x="2317" y="3990"/>
                  </a:cubicBezTo>
                  <a:cubicBezTo>
                    <a:pt x="3200" y="3990"/>
                    <a:pt x="4122" y="3463"/>
                    <a:pt x="4374" y="2663"/>
                  </a:cubicBezTo>
                  <a:cubicBezTo>
                    <a:pt x="4717" y="1401"/>
                    <a:pt x="3603"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2" name="Google Shape;762;p11"/>
            <p:cNvSpPr/>
            <p:nvPr/>
          </p:nvSpPr>
          <p:spPr>
            <a:xfrm>
              <a:off x="1573450" y="2314600"/>
              <a:ext cx="117875" cy="99750"/>
            </a:xfrm>
            <a:custGeom>
              <a:avLst/>
              <a:gdLst/>
              <a:ahLst/>
              <a:cxnLst/>
              <a:rect l="l" t="t" r="r" b="b"/>
              <a:pathLst>
                <a:path w="4715" h="3990" extrusionOk="0">
                  <a:moveTo>
                    <a:pt x="2263" y="1"/>
                  </a:moveTo>
                  <a:cubicBezTo>
                    <a:pt x="2153" y="1"/>
                    <a:pt x="2042" y="12"/>
                    <a:pt x="1932" y="34"/>
                  </a:cubicBezTo>
                  <a:lnTo>
                    <a:pt x="1839" y="127"/>
                  </a:lnTo>
                  <a:cubicBezTo>
                    <a:pt x="489" y="430"/>
                    <a:pt x="1" y="2454"/>
                    <a:pt x="978" y="3431"/>
                  </a:cubicBezTo>
                  <a:cubicBezTo>
                    <a:pt x="1324" y="3819"/>
                    <a:pt x="1814" y="3990"/>
                    <a:pt x="2316" y="3990"/>
                  </a:cubicBezTo>
                  <a:cubicBezTo>
                    <a:pt x="3197" y="3990"/>
                    <a:pt x="4114" y="3463"/>
                    <a:pt x="4351" y="2663"/>
                  </a:cubicBezTo>
                  <a:cubicBezTo>
                    <a:pt x="4715" y="1401"/>
                    <a:pt x="3524" y="1"/>
                    <a:pt x="2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3" name="Google Shape;763;p11"/>
            <p:cNvSpPr/>
            <p:nvPr/>
          </p:nvSpPr>
          <p:spPr>
            <a:xfrm>
              <a:off x="1374550" y="2413325"/>
              <a:ext cx="117675" cy="99325"/>
            </a:xfrm>
            <a:custGeom>
              <a:avLst/>
              <a:gdLst/>
              <a:ahLst/>
              <a:cxnLst/>
              <a:rect l="l" t="t" r="r" b="b"/>
              <a:pathLst>
                <a:path w="4707" h="3973" extrusionOk="0">
                  <a:moveTo>
                    <a:pt x="2481" y="1"/>
                  </a:moveTo>
                  <a:cubicBezTo>
                    <a:pt x="2338" y="1"/>
                    <a:pt x="2193" y="21"/>
                    <a:pt x="2048" y="63"/>
                  </a:cubicBezTo>
                  <a:lnTo>
                    <a:pt x="1955" y="63"/>
                  </a:lnTo>
                  <a:cubicBezTo>
                    <a:pt x="582" y="459"/>
                    <a:pt x="1" y="2390"/>
                    <a:pt x="1071" y="3460"/>
                  </a:cubicBezTo>
                  <a:cubicBezTo>
                    <a:pt x="1421" y="3810"/>
                    <a:pt x="1895" y="3972"/>
                    <a:pt x="2376" y="3972"/>
                  </a:cubicBezTo>
                  <a:cubicBezTo>
                    <a:pt x="3236" y="3972"/>
                    <a:pt x="4121" y="3456"/>
                    <a:pt x="4374" y="2576"/>
                  </a:cubicBezTo>
                  <a:cubicBezTo>
                    <a:pt x="4706" y="1372"/>
                    <a:pt x="3668" y="1"/>
                    <a:pt x="2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4" name="Google Shape;764;p11"/>
            <p:cNvSpPr/>
            <p:nvPr/>
          </p:nvSpPr>
          <p:spPr>
            <a:xfrm>
              <a:off x="1474000" y="2413325"/>
              <a:ext cx="117675" cy="99325"/>
            </a:xfrm>
            <a:custGeom>
              <a:avLst/>
              <a:gdLst/>
              <a:ahLst/>
              <a:cxnLst/>
              <a:rect l="l" t="t" r="r" b="b"/>
              <a:pathLst>
                <a:path w="4707" h="3973" extrusionOk="0">
                  <a:moveTo>
                    <a:pt x="2399" y="1"/>
                  </a:moveTo>
                  <a:cubicBezTo>
                    <a:pt x="2246" y="1"/>
                    <a:pt x="2089" y="21"/>
                    <a:pt x="1932" y="63"/>
                  </a:cubicBezTo>
                  <a:lnTo>
                    <a:pt x="1839" y="63"/>
                  </a:lnTo>
                  <a:cubicBezTo>
                    <a:pt x="582" y="459"/>
                    <a:pt x="1" y="2390"/>
                    <a:pt x="978" y="3460"/>
                  </a:cubicBezTo>
                  <a:cubicBezTo>
                    <a:pt x="1320" y="3810"/>
                    <a:pt x="1803" y="3972"/>
                    <a:pt x="2300" y="3972"/>
                  </a:cubicBezTo>
                  <a:cubicBezTo>
                    <a:pt x="3188" y="3972"/>
                    <a:pt x="4121" y="3456"/>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5" name="Google Shape;765;p11"/>
            <p:cNvSpPr/>
            <p:nvPr/>
          </p:nvSpPr>
          <p:spPr>
            <a:xfrm>
              <a:off x="1573450" y="2413325"/>
              <a:ext cx="117625" cy="99325"/>
            </a:xfrm>
            <a:custGeom>
              <a:avLst/>
              <a:gdLst/>
              <a:ahLst/>
              <a:cxnLst/>
              <a:rect l="l" t="t" r="r" b="b"/>
              <a:pathLst>
                <a:path w="4705" h="3973" extrusionOk="0">
                  <a:moveTo>
                    <a:pt x="2375" y="1"/>
                  </a:moveTo>
                  <a:cubicBezTo>
                    <a:pt x="2228" y="1"/>
                    <a:pt x="2079" y="21"/>
                    <a:pt x="1932" y="63"/>
                  </a:cubicBezTo>
                  <a:lnTo>
                    <a:pt x="1839" y="63"/>
                  </a:lnTo>
                  <a:cubicBezTo>
                    <a:pt x="489" y="459"/>
                    <a:pt x="1" y="2390"/>
                    <a:pt x="978" y="3460"/>
                  </a:cubicBezTo>
                  <a:cubicBezTo>
                    <a:pt x="1320" y="3810"/>
                    <a:pt x="1803" y="3972"/>
                    <a:pt x="2299" y="3972"/>
                  </a:cubicBezTo>
                  <a:cubicBezTo>
                    <a:pt x="3185" y="3972"/>
                    <a:pt x="4113" y="3456"/>
                    <a:pt x="4351" y="2576"/>
                  </a:cubicBezTo>
                  <a:cubicBezTo>
                    <a:pt x="4704" y="1372"/>
                    <a:pt x="3593"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6" name="Google Shape;766;p11"/>
            <p:cNvSpPr/>
            <p:nvPr/>
          </p:nvSpPr>
          <p:spPr>
            <a:xfrm>
              <a:off x="1474000" y="2508125"/>
              <a:ext cx="117675" cy="98175"/>
            </a:xfrm>
            <a:custGeom>
              <a:avLst/>
              <a:gdLst/>
              <a:ahLst/>
              <a:cxnLst/>
              <a:rect l="l" t="t" r="r" b="b"/>
              <a:pathLst>
                <a:path w="4707" h="3927" extrusionOk="0">
                  <a:moveTo>
                    <a:pt x="2399" y="1"/>
                  </a:moveTo>
                  <a:cubicBezTo>
                    <a:pt x="2246" y="1"/>
                    <a:pt x="2089" y="21"/>
                    <a:pt x="1932" y="63"/>
                  </a:cubicBezTo>
                  <a:lnTo>
                    <a:pt x="1839" y="63"/>
                  </a:lnTo>
                  <a:cubicBezTo>
                    <a:pt x="582" y="435"/>
                    <a:pt x="1" y="2390"/>
                    <a:pt x="978" y="3343"/>
                  </a:cubicBezTo>
                  <a:cubicBezTo>
                    <a:pt x="1335" y="3744"/>
                    <a:pt x="1846" y="3927"/>
                    <a:pt x="2366" y="3927"/>
                  </a:cubicBezTo>
                  <a:cubicBezTo>
                    <a:pt x="3234" y="3927"/>
                    <a:pt x="4127" y="3419"/>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7" name="Google Shape;767;p11"/>
            <p:cNvSpPr/>
            <p:nvPr/>
          </p:nvSpPr>
          <p:spPr>
            <a:xfrm>
              <a:off x="1507750" y="2012425"/>
              <a:ext cx="128550" cy="223350"/>
            </a:xfrm>
            <a:custGeom>
              <a:avLst/>
              <a:gdLst/>
              <a:ahLst/>
              <a:cxnLst/>
              <a:rect l="l" t="t" r="r" b="b"/>
              <a:pathLst>
                <a:path w="5142" h="8934" extrusionOk="0">
                  <a:moveTo>
                    <a:pt x="4653" y="1"/>
                  </a:moveTo>
                  <a:cubicBezTo>
                    <a:pt x="1745" y="1862"/>
                    <a:pt x="0" y="5444"/>
                    <a:pt x="698" y="8934"/>
                  </a:cubicBezTo>
                  <a:lnTo>
                    <a:pt x="1559" y="8725"/>
                  </a:lnTo>
                  <a:cubicBezTo>
                    <a:pt x="977" y="5724"/>
                    <a:pt x="2536" y="2327"/>
                    <a:pt x="5141" y="792"/>
                  </a:cubicBezTo>
                  <a:lnTo>
                    <a:pt x="46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8" name="Google Shape;768;p11"/>
            <p:cNvSpPr/>
            <p:nvPr/>
          </p:nvSpPr>
          <p:spPr>
            <a:xfrm>
              <a:off x="1332275" y="1990950"/>
              <a:ext cx="204575" cy="186675"/>
            </a:xfrm>
            <a:custGeom>
              <a:avLst/>
              <a:gdLst/>
              <a:ahLst/>
              <a:cxnLst/>
              <a:rect l="l" t="t" r="r" b="b"/>
              <a:pathLst>
                <a:path w="8183" h="7467" extrusionOk="0">
                  <a:moveTo>
                    <a:pt x="1607" y="1"/>
                  </a:moveTo>
                  <a:cubicBezTo>
                    <a:pt x="539" y="1"/>
                    <a:pt x="1" y="645"/>
                    <a:pt x="1110" y="2511"/>
                  </a:cubicBezTo>
                  <a:cubicBezTo>
                    <a:pt x="2576" y="5047"/>
                    <a:pt x="5181" y="6885"/>
                    <a:pt x="8089" y="7467"/>
                  </a:cubicBezTo>
                  <a:cubicBezTo>
                    <a:pt x="8182" y="5326"/>
                    <a:pt x="7321" y="3186"/>
                    <a:pt x="5763" y="1744"/>
                  </a:cubicBezTo>
                  <a:cubicBezTo>
                    <a:pt x="4868" y="900"/>
                    <a:pt x="2868" y="1"/>
                    <a:pt x="1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9" name="Google Shape;769;p11"/>
            <p:cNvSpPr/>
            <p:nvPr/>
          </p:nvSpPr>
          <p:spPr>
            <a:xfrm>
              <a:off x="1532175" y="2079050"/>
              <a:ext cx="147750" cy="95200"/>
            </a:xfrm>
            <a:custGeom>
              <a:avLst/>
              <a:gdLst/>
              <a:ahLst/>
              <a:cxnLst/>
              <a:rect l="l" t="t" r="r" b="b"/>
              <a:pathLst>
                <a:path w="5910" h="3808" extrusionOk="0">
                  <a:moveTo>
                    <a:pt x="4347" y="0"/>
                  </a:moveTo>
                  <a:cubicBezTo>
                    <a:pt x="4058" y="0"/>
                    <a:pt x="3755" y="66"/>
                    <a:pt x="3490" y="151"/>
                  </a:cubicBezTo>
                  <a:cubicBezTo>
                    <a:pt x="1931" y="639"/>
                    <a:pt x="768" y="1895"/>
                    <a:pt x="396" y="3454"/>
                  </a:cubicBezTo>
                  <a:lnTo>
                    <a:pt x="489" y="3454"/>
                  </a:lnTo>
                  <a:cubicBezTo>
                    <a:pt x="396" y="3547"/>
                    <a:pt x="186" y="3547"/>
                    <a:pt x="0" y="3640"/>
                  </a:cubicBezTo>
                  <a:cubicBezTo>
                    <a:pt x="438" y="3751"/>
                    <a:pt x="890" y="3807"/>
                    <a:pt x="1342" y="3807"/>
                  </a:cubicBezTo>
                  <a:cubicBezTo>
                    <a:pt x="2500" y="3807"/>
                    <a:pt x="3656" y="3439"/>
                    <a:pt x="4560" y="2686"/>
                  </a:cubicBezTo>
                  <a:cubicBezTo>
                    <a:pt x="5328" y="2105"/>
                    <a:pt x="5909" y="1035"/>
                    <a:pt x="5234" y="360"/>
                  </a:cubicBezTo>
                  <a:cubicBezTo>
                    <a:pt x="5019" y="94"/>
                    <a:pt x="4693" y="0"/>
                    <a:pt x="4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70" name="Google Shape;770;p11"/>
          <p:cNvGrpSpPr/>
          <p:nvPr/>
        </p:nvGrpSpPr>
        <p:grpSpPr>
          <a:xfrm rot="3749597">
            <a:off x="1863378" y="5549579"/>
            <a:ext cx="1169364" cy="1178188"/>
            <a:chOff x="1474000" y="3672875"/>
            <a:chExt cx="492050" cy="495800"/>
          </a:xfrm>
        </p:grpSpPr>
        <p:sp>
          <p:nvSpPr>
            <p:cNvPr id="771" name="Google Shape;771;p11"/>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2" name="Google Shape;772;p11"/>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3" name="Google Shape;773;p11"/>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4" name="Google Shape;774;p11"/>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5" name="Google Shape;775;p11"/>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6" name="Google Shape;776;p11"/>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7" name="Google Shape;777;p11"/>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8" name="Google Shape;778;p11"/>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9" name="Google Shape;779;p11"/>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80" name="Google Shape;780;p11"/>
          <p:cNvGrpSpPr/>
          <p:nvPr/>
        </p:nvGrpSpPr>
        <p:grpSpPr>
          <a:xfrm>
            <a:off x="2803972" y="336036"/>
            <a:ext cx="890061" cy="904669"/>
            <a:chOff x="1980625" y="1091425"/>
            <a:chExt cx="479800" cy="487675"/>
          </a:xfrm>
        </p:grpSpPr>
        <p:sp>
          <p:nvSpPr>
            <p:cNvPr id="781" name="Google Shape;781;p11"/>
            <p:cNvSpPr/>
            <p:nvPr/>
          </p:nvSpPr>
          <p:spPr>
            <a:xfrm>
              <a:off x="2234725" y="1128400"/>
              <a:ext cx="90175" cy="40750"/>
            </a:xfrm>
            <a:custGeom>
              <a:avLst/>
              <a:gdLst/>
              <a:ahLst/>
              <a:cxnLst/>
              <a:rect l="l" t="t" r="r" b="b"/>
              <a:pathLst>
                <a:path w="3607" h="1630" extrusionOk="0">
                  <a:moveTo>
                    <a:pt x="2537" y="1"/>
                  </a:moveTo>
                  <a:cubicBezTo>
                    <a:pt x="2234" y="1"/>
                    <a:pt x="1862" y="1"/>
                    <a:pt x="1466" y="187"/>
                  </a:cubicBezTo>
                  <a:cubicBezTo>
                    <a:pt x="1164" y="280"/>
                    <a:pt x="792" y="466"/>
                    <a:pt x="489" y="675"/>
                  </a:cubicBezTo>
                  <a:cubicBezTo>
                    <a:pt x="303" y="954"/>
                    <a:pt x="117" y="1257"/>
                    <a:pt x="1" y="1629"/>
                  </a:cubicBezTo>
                  <a:cubicBezTo>
                    <a:pt x="303" y="1443"/>
                    <a:pt x="582" y="1350"/>
                    <a:pt x="885" y="1257"/>
                  </a:cubicBezTo>
                  <a:cubicBezTo>
                    <a:pt x="1164" y="1048"/>
                    <a:pt x="1466" y="954"/>
                    <a:pt x="1746" y="861"/>
                  </a:cubicBezTo>
                  <a:cubicBezTo>
                    <a:pt x="2048" y="768"/>
                    <a:pt x="2234" y="675"/>
                    <a:pt x="2630" y="675"/>
                  </a:cubicBezTo>
                  <a:cubicBezTo>
                    <a:pt x="2909" y="582"/>
                    <a:pt x="3211" y="466"/>
                    <a:pt x="3607" y="373"/>
                  </a:cubicBezTo>
                  <a:cubicBezTo>
                    <a:pt x="3304" y="187"/>
                    <a:pt x="2909" y="94"/>
                    <a:pt x="2537"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2" name="Google Shape;782;p11"/>
            <p:cNvSpPr/>
            <p:nvPr/>
          </p:nvSpPr>
          <p:spPr>
            <a:xfrm>
              <a:off x="2155050" y="1091425"/>
              <a:ext cx="305375" cy="374525"/>
            </a:xfrm>
            <a:custGeom>
              <a:avLst/>
              <a:gdLst/>
              <a:ahLst/>
              <a:cxnLst/>
              <a:rect l="l" t="t" r="r" b="b"/>
              <a:pathLst>
                <a:path w="12215" h="14981" extrusionOk="0">
                  <a:moveTo>
                    <a:pt x="5865" y="0"/>
                  </a:moveTo>
                  <a:cubicBezTo>
                    <a:pt x="5389" y="0"/>
                    <a:pt x="4884" y="99"/>
                    <a:pt x="4351" y="316"/>
                  </a:cubicBezTo>
                  <a:cubicBezTo>
                    <a:pt x="1" y="1945"/>
                    <a:pt x="2234" y="7970"/>
                    <a:pt x="3676" y="10669"/>
                  </a:cubicBezTo>
                  <a:cubicBezTo>
                    <a:pt x="4165" y="11739"/>
                    <a:pt x="4747" y="12809"/>
                    <a:pt x="5631" y="13693"/>
                  </a:cubicBezTo>
                  <a:cubicBezTo>
                    <a:pt x="6393" y="14373"/>
                    <a:pt x="7393" y="14981"/>
                    <a:pt x="8421" y="14981"/>
                  </a:cubicBezTo>
                  <a:cubicBezTo>
                    <a:pt x="8553" y="14981"/>
                    <a:pt x="8685" y="14971"/>
                    <a:pt x="8818" y="14949"/>
                  </a:cubicBezTo>
                  <a:cubicBezTo>
                    <a:pt x="10283" y="14740"/>
                    <a:pt x="11447" y="13391"/>
                    <a:pt x="11819" y="11948"/>
                  </a:cubicBezTo>
                  <a:cubicBezTo>
                    <a:pt x="12214" y="10576"/>
                    <a:pt x="12028" y="9040"/>
                    <a:pt x="11726" y="7575"/>
                  </a:cubicBezTo>
                  <a:cubicBezTo>
                    <a:pt x="11135" y="4866"/>
                    <a:pt x="9207" y="0"/>
                    <a:pt x="5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3" name="Google Shape;783;p11"/>
            <p:cNvSpPr/>
            <p:nvPr/>
          </p:nvSpPr>
          <p:spPr>
            <a:xfrm>
              <a:off x="2234725" y="1198200"/>
              <a:ext cx="92500" cy="44850"/>
            </a:xfrm>
            <a:custGeom>
              <a:avLst/>
              <a:gdLst/>
              <a:ahLst/>
              <a:cxnLst/>
              <a:rect l="l" t="t" r="r" b="b"/>
              <a:pathLst>
                <a:path w="3700" h="1794" extrusionOk="0">
                  <a:moveTo>
                    <a:pt x="3700" y="0"/>
                  </a:moveTo>
                  <a:lnTo>
                    <a:pt x="3700" y="0"/>
                  </a:lnTo>
                  <a:cubicBezTo>
                    <a:pt x="3397" y="210"/>
                    <a:pt x="3118" y="396"/>
                    <a:pt x="2816" y="489"/>
                  </a:cubicBezTo>
                  <a:cubicBezTo>
                    <a:pt x="2537" y="698"/>
                    <a:pt x="2234" y="791"/>
                    <a:pt x="1955" y="884"/>
                  </a:cubicBezTo>
                  <a:cubicBezTo>
                    <a:pt x="1653" y="977"/>
                    <a:pt x="1373" y="1070"/>
                    <a:pt x="1071" y="1163"/>
                  </a:cubicBezTo>
                  <a:cubicBezTo>
                    <a:pt x="792" y="1280"/>
                    <a:pt x="396" y="1280"/>
                    <a:pt x="1" y="1373"/>
                  </a:cubicBezTo>
                  <a:cubicBezTo>
                    <a:pt x="303" y="1559"/>
                    <a:pt x="699" y="1745"/>
                    <a:pt x="1071" y="1745"/>
                  </a:cubicBezTo>
                  <a:cubicBezTo>
                    <a:pt x="1189" y="1780"/>
                    <a:pt x="1308" y="1794"/>
                    <a:pt x="1425" y="1794"/>
                  </a:cubicBezTo>
                  <a:cubicBezTo>
                    <a:pt x="1701" y="1794"/>
                    <a:pt x="1973" y="1717"/>
                    <a:pt x="2234" y="1652"/>
                  </a:cubicBezTo>
                  <a:cubicBezTo>
                    <a:pt x="2537" y="1466"/>
                    <a:pt x="2909" y="1280"/>
                    <a:pt x="3211" y="977"/>
                  </a:cubicBezTo>
                  <a:cubicBezTo>
                    <a:pt x="3397" y="791"/>
                    <a:pt x="3700" y="396"/>
                    <a:pt x="3700"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4" name="Google Shape;784;p11"/>
            <p:cNvSpPr/>
            <p:nvPr/>
          </p:nvSpPr>
          <p:spPr>
            <a:xfrm>
              <a:off x="2368500" y="1276125"/>
              <a:ext cx="55275" cy="43075"/>
            </a:xfrm>
            <a:custGeom>
              <a:avLst/>
              <a:gdLst/>
              <a:ahLst/>
              <a:cxnLst/>
              <a:rect l="l" t="t" r="r" b="b"/>
              <a:pathLst>
                <a:path w="2211" h="1723" extrusionOk="0">
                  <a:moveTo>
                    <a:pt x="2211" y="1"/>
                  </a:moveTo>
                  <a:lnTo>
                    <a:pt x="2211" y="1"/>
                  </a:lnTo>
                  <a:cubicBezTo>
                    <a:pt x="1931" y="94"/>
                    <a:pt x="1745" y="187"/>
                    <a:pt x="1536" y="373"/>
                  </a:cubicBezTo>
                  <a:cubicBezTo>
                    <a:pt x="1350" y="489"/>
                    <a:pt x="1164" y="582"/>
                    <a:pt x="954" y="768"/>
                  </a:cubicBezTo>
                  <a:cubicBezTo>
                    <a:pt x="768" y="861"/>
                    <a:pt x="675" y="954"/>
                    <a:pt x="466" y="1164"/>
                  </a:cubicBezTo>
                  <a:cubicBezTo>
                    <a:pt x="280" y="1257"/>
                    <a:pt x="94" y="1443"/>
                    <a:pt x="1" y="1652"/>
                  </a:cubicBezTo>
                  <a:cubicBezTo>
                    <a:pt x="94" y="1699"/>
                    <a:pt x="210" y="1722"/>
                    <a:pt x="341" y="1722"/>
                  </a:cubicBezTo>
                  <a:cubicBezTo>
                    <a:pt x="472" y="1722"/>
                    <a:pt x="617" y="1699"/>
                    <a:pt x="768" y="1652"/>
                  </a:cubicBezTo>
                  <a:cubicBezTo>
                    <a:pt x="954" y="1652"/>
                    <a:pt x="1257" y="1536"/>
                    <a:pt x="1443" y="1350"/>
                  </a:cubicBezTo>
                  <a:cubicBezTo>
                    <a:pt x="1629" y="1164"/>
                    <a:pt x="1838" y="954"/>
                    <a:pt x="1931" y="768"/>
                  </a:cubicBezTo>
                  <a:cubicBezTo>
                    <a:pt x="2118" y="582"/>
                    <a:pt x="2211" y="280"/>
                    <a:pt x="2211"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5" name="Google Shape;785;p11"/>
            <p:cNvSpPr/>
            <p:nvPr/>
          </p:nvSpPr>
          <p:spPr>
            <a:xfrm>
              <a:off x="2305100" y="1387225"/>
              <a:ext cx="55875" cy="32000"/>
            </a:xfrm>
            <a:custGeom>
              <a:avLst/>
              <a:gdLst/>
              <a:ahLst/>
              <a:cxnLst/>
              <a:rect l="l" t="t" r="r" b="b"/>
              <a:pathLst>
                <a:path w="2235" h="1280" extrusionOk="0">
                  <a:moveTo>
                    <a:pt x="2234" y="0"/>
                  </a:moveTo>
                  <a:cubicBezTo>
                    <a:pt x="1955" y="0"/>
                    <a:pt x="1746" y="116"/>
                    <a:pt x="1652" y="209"/>
                  </a:cubicBezTo>
                  <a:cubicBezTo>
                    <a:pt x="1466" y="302"/>
                    <a:pt x="1257" y="302"/>
                    <a:pt x="1071" y="396"/>
                  </a:cubicBezTo>
                  <a:cubicBezTo>
                    <a:pt x="885" y="489"/>
                    <a:pt x="792" y="582"/>
                    <a:pt x="582" y="698"/>
                  </a:cubicBezTo>
                  <a:cubicBezTo>
                    <a:pt x="396" y="791"/>
                    <a:pt x="210" y="884"/>
                    <a:pt x="1" y="977"/>
                  </a:cubicBezTo>
                  <a:cubicBezTo>
                    <a:pt x="210" y="1163"/>
                    <a:pt x="489" y="1280"/>
                    <a:pt x="675" y="1280"/>
                  </a:cubicBezTo>
                  <a:cubicBezTo>
                    <a:pt x="978" y="1280"/>
                    <a:pt x="1164" y="1163"/>
                    <a:pt x="1466" y="1070"/>
                  </a:cubicBezTo>
                  <a:cubicBezTo>
                    <a:pt x="1652" y="977"/>
                    <a:pt x="1839" y="884"/>
                    <a:pt x="1955" y="698"/>
                  </a:cubicBezTo>
                  <a:cubicBezTo>
                    <a:pt x="2141" y="489"/>
                    <a:pt x="2234" y="209"/>
                    <a:pt x="2234"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6" name="Google Shape;786;p11"/>
            <p:cNvSpPr/>
            <p:nvPr/>
          </p:nvSpPr>
          <p:spPr>
            <a:xfrm>
              <a:off x="2365600" y="1232500"/>
              <a:ext cx="24450" cy="21550"/>
            </a:xfrm>
            <a:custGeom>
              <a:avLst/>
              <a:gdLst/>
              <a:ahLst/>
              <a:cxnLst/>
              <a:rect l="l" t="t" r="r" b="b"/>
              <a:pathLst>
                <a:path w="978" h="862" extrusionOk="0">
                  <a:moveTo>
                    <a:pt x="884" y="1"/>
                  </a:moveTo>
                  <a:cubicBezTo>
                    <a:pt x="698" y="1"/>
                    <a:pt x="582" y="94"/>
                    <a:pt x="489" y="94"/>
                  </a:cubicBezTo>
                  <a:cubicBezTo>
                    <a:pt x="396" y="94"/>
                    <a:pt x="303" y="94"/>
                    <a:pt x="303" y="187"/>
                  </a:cubicBezTo>
                  <a:cubicBezTo>
                    <a:pt x="210" y="187"/>
                    <a:pt x="210" y="280"/>
                    <a:pt x="117" y="373"/>
                  </a:cubicBezTo>
                  <a:cubicBezTo>
                    <a:pt x="117" y="489"/>
                    <a:pt x="0" y="582"/>
                    <a:pt x="0" y="769"/>
                  </a:cubicBezTo>
                  <a:cubicBezTo>
                    <a:pt x="117" y="862"/>
                    <a:pt x="303" y="862"/>
                    <a:pt x="396" y="862"/>
                  </a:cubicBezTo>
                  <a:cubicBezTo>
                    <a:pt x="489" y="862"/>
                    <a:pt x="698" y="862"/>
                    <a:pt x="791" y="769"/>
                  </a:cubicBezTo>
                  <a:cubicBezTo>
                    <a:pt x="884" y="676"/>
                    <a:pt x="884" y="582"/>
                    <a:pt x="977" y="489"/>
                  </a:cubicBezTo>
                  <a:cubicBezTo>
                    <a:pt x="977" y="280"/>
                    <a:pt x="977" y="187"/>
                    <a:pt x="884"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7" name="Google Shape;787;p11"/>
            <p:cNvSpPr/>
            <p:nvPr/>
          </p:nvSpPr>
          <p:spPr>
            <a:xfrm>
              <a:off x="2363275" y="1390125"/>
              <a:ext cx="58175" cy="44675"/>
            </a:xfrm>
            <a:custGeom>
              <a:avLst/>
              <a:gdLst/>
              <a:ahLst/>
              <a:cxnLst/>
              <a:rect l="l" t="t" r="r" b="b"/>
              <a:pathLst>
                <a:path w="2327" h="1787" extrusionOk="0">
                  <a:moveTo>
                    <a:pt x="2327" y="0"/>
                  </a:moveTo>
                  <a:lnTo>
                    <a:pt x="2327" y="0"/>
                  </a:lnTo>
                  <a:cubicBezTo>
                    <a:pt x="2047" y="93"/>
                    <a:pt x="1838" y="186"/>
                    <a:pt x="1652" y="373"/>
                  </a:cubicBezTo>
                  <a:cubicBezTo>
                    <a:pt x="1466" y="466"/>
                    <a:pt x="1256" y="582"/>
                    <a:pt x="1070" y="768"/>
                  </a:cubicBezTo>
                  <a:cubicBezTo>
                    <a:pt x="884" y="861"/>
                    <a:pt x="675" y="1047"/>
                    <a:pt x="489" y="1164"/>
                  </a:cubicBezTo>
                  <a:cubicBezTo>
                    <a:pt x="396" y="1350"/>
                    <a:pt x="210" y="1536"/>
                    <a:pt x="0" y="1745"/>
                  </a:cubicBezTo>
                  <a:cubicBezTo>
                    <a:pt x="101" y="1776"/>
                    <a:pt x="199" y="1787"/>
                    <a:pt x="293" y="1787"/>
                  </a:cubicBezTo>
                  <a:cubicBezTo>
                    <a:pt x="481" y="1787"/>
                    <a:pt x="652" y="1745"/>
                    <a:pt x="791" y="1745"/>
                  </a:cubicBezTo>
                  <a:cubicBezTo>
                    <a:pt x="1070" y="1629"/>
                    <a:pt x="1256" y="1536"/>
                    <a:pt x="1559" y="1350"/>
                  </a:cubicBezTo>
                  <a:cubicBezTo>
                    <a:pt x="1745" y="1164"/>
                    <a:pt x="1954" y="954"/>
                    <a:pt x="2047" y="768"/>
                  </a:cubicBezTo>
                  <a:cubicBezTo>
                    <a:pt x="2140" y="582"/>
                    <a:pt x="2327" y="280"/>
                    <a:pt x="2327"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8" name="Google Shape;788;p11"/>
            <p:cNvSpPr/>
            <p:nvPr/>
          </p:nvSpPr>
          <p:spPr>
            <a:xfrm>
              <a:off x="1980625" y="1195650"/>
              <a:ext cx="242500" cy="383450"/>
            </a:xfrm>
            <a:custGeom>
              <a:avLst/>
              <a:gdLst/>
              <a:ahLst/>
              <a:cxnLst/>
              <a:rect l="l" t="t" r="r" b="b"/>
              <a:pathLst>
                <a:path w="9700" h="15338" extrusionOk="0">
                  <a:moveTo>
                    <a:pt x="4762" y="0"/>
                  </a:moveTo>
                  <a:cubicBezTo>
                    <a:pt x="467" y="0"/>
                    <a:pt x="1" y="6193"/>
                    <a:pt x="92" y="9222"/>
                  </a:cubicBezTo>
                  <a:cubicBezTo>
                    <a:pt x="185" y="10385"/>
                    <a:pt x="185" y="11641"/>
                    <a:pt x="673" y="12711"/>
                  </a:cubicBezTo>
                  <a:cubicBezTo>
                    <a:pt x="1069" y="13874"/>
                    <a:pt x="1929" y="14852"/>
                    <a:pt x="3093" y="15224"/>
                  </a:cubicBezTo>
                  <a:cubicBezTo>
                    <a:pt x="3360" y="15301"/>
                    <a:pt x="3634" y="15337"/>
                    <a:pt x="3909" y="15337"/>
                  </a:cubicBezTo>
                  <a:cubicBezTo>
                    <a:pt x="5043" y="15337"/>
                    <a:pt x="6191" y="14718"/>
                    <a:pt x="6978" y="13781"/>
                  </a:cubicBezTo>
                  <a:cubicBezTo>
                    <a:pt x="7955" y="12618"/>
                    <a:pt x="8327" y="11153"/>
                    <a:pt x="8722" y="9710"/>
                  </a:cubicBezTo>
                  <a:cubicBezTo>
                    <a:pt x="9490" y="6616"/>
                    <a:pt x="9700" y="312"/>
                    <a:pt x="5047" y="9"/>
                  </a:cubicBezTo>
                  <a:cubicBezTo>
                    <a:pt x="4950" y="3"/>
                    <a:pt x="4855" y="0"/>
                    <a:pt x="4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9" name="Google Shape;789;p11"/>
            <p:cNvSpPr/>
            <p:nvPr/>
          </p:nvSpPr>
          <p:spPr>
            <a:xfrm>
              <a:off x="2026525" y="1307525"/>
              <a:ext cx="97150" cy="29125"/>
            </a:xfrm>
            <a:custGeom>
              <a:avLst/>
              <a:gdLst/>
              <a:ahLst/>
              <a:cxnLst/>
              <a:rect l="l" t="t" r="r" b="b"/>
              <a:pathLst>
                <a:path w="3886" h="1165" extrusionOk="0">
                  <a:moveTo>
                    <a:pt x="0" y="1"/>
                  </a:moveTo>
                  <a:lnTo>
                    <a:pt x="0" y="1"/>
                  </a:lnTo>
                  <a:cubicBezTo>
                    <a:pt x="93" y="280"/>
                    <a:pt x="396" y="582"/>
                    <a:pt x="768" y="769"/>
                  </a:cubicBezTo>
                  <a:cubicBezTo>
                    <a:pt x="1071" y="978"/>
                    <a:pt x="1466" y="1071"/>
                    <a:pt x="1838" y="1164"/>
                  </a:cubicBezTo>
                  <a:cubicBezTo>
                    <a:pt x="2234" y="1164"/>
                    <a:pt x="2629" y="1071"/>
                    <a:pt x="3001" y="978"/>
                  </a:cubicBezTo>
                  <a:cubicBezTo>
                    <a:pt x="3304" y="862"/>
                    <a:pt x="3676" y="582"/>
                    <a:pt x="3885" y="280"/>
                  </a:cubicBezTo>
                  <a:cubicBezTo>
                    <a:pt x="3490" y="280"/>
                    <a:pt x="3211" y="396"/>
                    <a:pt x="2815" y="396"/>
                  </a:cubicBezTo>
                  <a:lnTo>
                    <a:pt x="1931" y="396"/>
                  </a:lnTo>
                  <a:cubicBezTo>
                    <a:pt x="1652" y="280"/>
                    <a:pt x="1257" y="280"/>
                    <a:pt x="977" y="187"/>
                  </a:cubicBezTo>
                  <a:cubicBezTo>
                    <a:pt x="675" y="187"/>
                    <a:pt x="396" y="94"/>
                    <a:pt x="0"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0" name="Google Shape;790;p11"/>
            <p:cNvSpPr/>
            <p:nvPr/>
          </p:nvSpPr>
          <p:spPr>
            <a:xfrm>
              <a:off x="2109100" y="1423850"/>
              <a:ext cx="70400" cy="24450"/>
            </a:xfrm>
            <a:custGeom>
              <a:avLst/>
              <a:gdLst/>
              <a:ahLst/>
              <a:cxnLst/>
              <a:rect l="l" t="t" r="r" b="b"/>
              <a:pathLst>
                <a:path w="2816" h="978" extrusionOk="0">
                  <a:moveTo>
                    <a:pt x="2816" y="1"/>
                  </a:moveTo>
                  <a:cubicBezTo>
                    <a:pt x="2513" y="1"/>
                    <a:pt x="2234" y="1"/>
                    <a:pt x="2025" y="94"/>
                  </a:cubicBezTo>
                  <a:cubicBezTo>
                    <a:pt x="1839" y="94"/>
                    <a:pt x="1536" y="94"/>
                    <a:pt x="1350" y="187"/>
                  </a:cubicBezTo>
                  <a:cubicBezTo>
                    <a:pt x="1164" y="187"/>
                    <a:pt x="955" y="280"/>
                    <a:pt x="769" y="396"/>
                  </a:cubicBezTo>
                  <a:cubicBezTo>
                    <a:pt x="489" y="396"/>
                    <a:pt x="280" y="489"/>
                    <a:pt x="1" y="582"/>
                  </a:cubicBezTo>
                  <a:cubicBezTo>
                    <a:pt x="280" y="768"/>
                    <a:pt x="489" y="861"/>
                    <a:pt x="769" y="978"/>
                  </a:cubicBezTo>
                  <a:lnTo>
                    <a:pt x="1536" y="978"/>
                  </a:lnTo>
                  <a:cubicBezTo>
                    <a:pt x="1839" y="861"/>
                    <a:pt x="2025" y="768"/>
                    <a:pt x="2234" y="675"/>
                  </a:cubicBezTo>
                  <a:cubicBezTo>
                    <a:pt x="2420" y="489"/>
                    <a:pt x="2606" y="280"/>
                    <a:pt x="2816"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1" name="Google Shape;791;p11"/>
            <p:cNvSpPr/>
            <p:nvPr/>
          </p:nvSpPr>
          <p:spPr>
            <a:xfrm>
              <a:off x="2014300" y="1496550"/>
              <a:ext cx="63425" cy="19225"/>
            </a:xfrm>
            <a:custGeom>
              <a:avLst/>
              <a:gdLst/>
              <a:ahLst/>
              <a:cxnLst/>
              <a:rect l="l" t="t" r="r" b="b"/>
              <a:pathLst>
                <a:path w="2537" h="769" extrusionOk="0">
                  <a:moveTo>
                    <a:pt x="1257" y="1"/>
                  </a:moveTo>
                  <a:cubicBezTo>
                    <a:pt x="1071" y="1"/>
                    <a:pt x="885" y="1"/>
                    <a:pt x="675" y="94"/>
                  </a:cubicBezTo>
                  <a:lnTo>
                    <a:pt x="1" y="94"/>
                  </a:lnTo>
                  <a:cubicBezTo>
                    <a:pt x="94" y="396"/>
                    <a:pt x="303" y="582"/>
                    <a:pt x="582" y="675"/>
                  </a:cubicBezTo>
                  <a:cubicBezTo>
                    <a:pt x="792" y="768"/>
                    <a:pt x="978" y="768"/>
                    <a:pt x="1257" y="768"/>
                  </a:cubicBezTo>
                  <a:cubicBezTo>
                    <a:pt x="1466" y="768"/>
                    <a:pt x="1746" y="768"/>
                    <a:pt x="1955" y="582"/>
                  </a:cubicBezTo>
                  <a:cubicBezTo>
                    <a:pt x="2141" y="489"/>
                    <a:pt x="2327" y="396"/>
                    <a:pt x="2537" y="94"/>
                  </a:cubicBezTo>
                  <a:cubicBezTo>
                    <a:pt x="2234" y="94"/>
                    <a:pt x="2048" y="94"/>
                    <a:pt x="1839"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2" name="Google Shape;792;p11"/>
            <p:cNvSpPr/>
            <p:nvPr/>
          </p:nvSpPr>
          <p:spPr>
            <a:xfrm>
              <a:off x="2135850" y="1368025"/>
              <a:ext cx="29125" cy="18625"/>
            </a:xfrm>
            <a:custGeom>
              <a:avLst/>
              <a:gdLst/>
              <a:ahLst/>
              <a:cxnLst/>
              <a:rect l="l" t="t" r="r" b="b"/>
              <a:pathLst>
                <a:path w="1165" h="745" extrusionOk="0">
                  <a:moveTo>
                    <a:pt x="466" y="0"/>
                  </a:moveTo>
                  <a:cubicBezTo>
                    <a:pt x="373" y="0"/>
                    <a:pt x="373" y="0"/>
                    <a:pt x="280" y="93"/>
                  </a:cubicBezTo>
                  <a:cubicBezTo>
                    <a:pt x="187" y="186"/>
                    <a:pt x="94" y="186"/>
                    <a:pt x="1" y="396"/>
                  </a:cubicBezTo>
                  <a:cubicBezTo>
                    <a:pt x="94" y="582"/>
                    <a:pt x="187" y="675"/>
                    <a:pt x="280" y="675"/>
                  </a:cubicBezTo>
                  <a:cubicBezTo>
                    <a:pt x="373" y="722"/>
                    <a:pt x="449" y="745"/>
                    <a:pt x="513" y="745"/>
                  </a:cubicBezTo>
                  <a:cubicBezTo>
                    <a:pt x="577" y="745"/>
                    <a:pt x="629" y="722"/>
                    <a:pt x="676" y="675"/>
                  </a:cubicBezTo>
                  <a:cubicBezTo>
                    <a:pt x="769" y="675"/>
                    <a:pt x="955" y="582"/>
                    <a:pt x="955" y="489"/>
                  </a:cubicBezTo>
                  <a:cubicBezTo>
                    <a:pt x="1048" y="396"/>
                    <a:pt x="1164" y="303"/>
                    <a:pt x="1048" y="93"/>
                  </a:cubicBezTo>
                  <a:cubicBezTo>
                    <a:pt x="955" y="0"/>
                    <a:pt x="862" y="0"/>
                    <a:pt x="769"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3" name="Google Shape;793;p11"/>
            <p:cNvSpPr/>
            <p:nvPr/>
          </p:nvSpPr>
          <p:spPr>
            <a:xfrm>
              <a:off x="2057925" y="1526925"/>
              <a:ext cx="70400" cy="24900"/>
            </a:xfrm>
            <a:custGeom>
              <a:avLst/>
              <a:gdLst/>
              <a:ahLst/>
              <a:cxnLst/>
              <a:rect l="l" t="t" r="r" b="b"/>
              <a:pathLst>
                <a:path w="2816" h="996" extrusionOk="0">
                  <a:moveTo>
                    <a:pt x="2554" y="1"/>
                  </a:moveTo>
                  <a:cubicBezTo>
                    <a:pt x="2389" y="1"/>
                    <a:pt x="2234" y="42"/>
                    <a:pt x="2048" y="42"/>
                  </a:cubicBezTo>
                  <a:cubicBezTo>
                    <a:pt x="1838" y="42"/>
                    <a:pt x="1652" y="135"/>
                    <a:pt x="1373" y="135"/>
                  </a:cubicBezTo>
                  <a:cubicBezTo>
                    <a:pt x="1164" y="228"/>
                    <a:pt x="978" y="228"/>
                    <a:pt x="792" y="344"/>
                  </a:cubicBezTo>
                  <a:cubicBezTo>
                    <a:pt x="489" y="437"/>
                    <a:pt x="303" y="530"/>
                    <a:pt x="1" y="717"/>
                  </a:cubicBezTo>
                  <a:cubicBezTo>
                    <a:pt x="303" y="810"/>
                    <a:pt x="489" y="926"/>
                    <a:pt x="792" y="926"/>
                  </a:cubicBezTo>
                  <a:cubicBezTo>
                    <a:pt x="931" y="972"/>
                    <a:pt x="1077" y="996"/>
                    <a:pt x="1210" y="996"/>
                  </a:cubicBezTo>
                  <a:cubicBezTo>
                    <a:pt x="1344" y="996"/>
                    <a:pt x="1466" y="972"/>
                    <a:pt x="1559" y="926"/>
                  </a:cubicBezTo>
                  <a:cubicBezTo>
                    <a:pt x="1838" y="810"/>
                    <a:pt x="2048" y="717"/>
                    <a:pt x="2327" y="623"/>
                  </a:cubicBezTo>
                  <a:cubicBezTo>
                    <a:pt x="2536" y="437"/>
                    <a:pt x="2722" y="228"/>
                    <a:pt x="2816" y="42"/>
                  </a:cubicBezTo>
                  <a:cubicBezTo>
                    <a:pt x="2722" y="11"/>
                    <a:pt x="2637" y="1"/>
                    <a:pt x="2554"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4" name="Google Shape;794;p11"/>
            <p:cNvSpPr/>
            <p:nvPr/>
          </p:nvSpPr>
          <p:spPr>
            <a:xfrm>
              <a:off x="2050950" y="1230175"/>
              <a:ext cx="94250" cy="29100"/>
            </a:xfrm>
            <a:custGeom>
              <a:avLst/>
              <a:gdLst/>
              <a:ahLst/>
              <a:cxnLst/>
              <a:rect l="l" t="t" r="r" b="b"/>
              <a:pathLst>
                <a:path w="3770" h="1164" extrusionOk="0">
                  <a:moveTo>
                    <a:pt x="1931" y="1"/>
                  </a:moveTo>
                  <a:cubicBezTo>
                    <a:pt x="1652" y="1"/>
                    <a:pt x="1257" y="1"/>
                    <a:pt x="861" y="94"/>
                  </a:cubicBezTo>
                  <a:cubicBezTo>
                    <a:pt x="582" y="280"/>
                    <a:pt x="187" y="466"/>
                    <a:pt x="0" y="769"/>
                  </a:cubicBezTo>
                  <a:lnTo>
                    <a:pt x="1931" y="769"/>
                  </a:lnTo>
                  <a:cubicBezTo>
                    <a:pt x="2234" y="769"/>
                    <a:pt x="2513" y="862"/>
                    <a:pt x="2815" y="955"/>
                  </a:cubicBezTo>
                  <a:cubicBezTo>
                    <a:pt x="3095" y="955"/>
                    <a:pt x="3397" y="1048"/>
                    <a:pt x="3769" y="1164"/>
                  </a:cubicBezTo>
                  <a:cubicBezTo>
                    <a:pt x="3583" y="769"/>
                    <a:pt x="3281" y="582"/>
                    <a:pt x="3001" y="373"/>
                  </a:cubicBezTo>
                  <a:cubicBezTo>
                    <a:pt x="2699" y="187"/>
                    <a:pt x="2327" y="94"/>
                    <a:pt x="1931"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95" name="Google Shape;795;p11"/>
          <p:cNvGrpSpPr/>
          <p:nvPr/>
        </p:nvGrpSpPr>
        <p:grpSpPr>
          <a:xfrm>
            <a:off x="3694049" y="4761227"/>
            <a:ext cx="908472" cy="904484"/>
            <a:chOff x="2302775" y="3407725"/>
            <a:chExt cx="489725" cy="487575"/>
          </a:xfrm>
        </p:grpSpPr>
        <p:sp>
          <p:nvSpPr>
            <p:cNvPr id="796" name="Google Shape;796;p11"/>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7" name="Google Shape;797;p11"/>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98" name="Google Shape;798;p11"/>
          <p:cNvGrpSpPr/>
          <p:nvPr/>
        </p:nvGrpSpPr>
        <p:grpSpPr>
          <a:xfrm>
            <a:off x="8311770" y="301964"/>
            <a:ext cx="749799" cy="972808"/>
            <a:chOff x="3650216" y="-19230"/>
            <a:chExt cx="600416" cy="778912"/>
          </a:xfrm>
        </p:grpSpPr>
        <p:sp>
          <p:nvSpPr>
            <p:cNvPr id="799" name="Google Shape;799;p11"/>
            <p:cNvSpPr/>
            <p:nvPr/>
          </p:nvSpPr>
          <p:spPr>
            <a:xfrm>
              <a:off x="3939870" y="-19230"/>
              <a:ext cx="184417" cy="296938"/>
            </a:xfrm>
            <a:custGeom>
              <a:avLst/>
              <a:gdLst/>
              <a:ahLst/>
              <a:cxnLst/>
              <a:rect l="l" t="t" r="r" b="b"/>
              <a:pathLst>
                <a:path w="5302" h="8537" extrusionOk="0">
                  <a:moveTo>
                    <a:pt x="4294" y="0"/>
                  </a:moveTo>
                  <a:cubicBezTo>
                    <a:pt x="4164" y="0"/>
                    <a:pt x="4024" y="45"/>
                    <a:pt x="3886" y="150"/>
                  </a:cubicBezTo>
                  <a:cubicBezTo>
                    <a:pt x="1466" y="1895"/>
                    <a:pt x="1" y="4710"/>
                    <a:pt x="210" y="7804"/>
                  </a:cubicBezTo>
                  <a:cubicBezTo>
                    <a:pt x="256" y="8293"/>
                    <a:pt x="640" y="8537"/>
                    <a:pt x="1013" y="8537"/>
                  </a:cubicBezTo>
                  <a:cubicBezTo>
                    <a:pt x="1385" y="8537"/>
                    <a:pt x="1745" y="8293"/>
                    <a:pt x="1745" y="7804"/>
                  </a:cubicBezTo>
                  <a:cubicBezTo>
                    <a:pt x="1559" y="5292"/>
                    <a:pt x="2629" y="2872"/>
                    <a:pt x="4653" y="1407"/>
                  </a:cubicBezTo>
                  <a:cubicBezTo>
                    <a:pt x="5302" y="930"/>
                    <a:pt x="4887" y="0"/>
                    <a:pt x="4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0" name="Google Shape;800;p11"/>
            <p:cNvSpPr/>
            <p:nvPr/>
          </p:nvSpPr>
          <p:spPr>
            <a:xfrm>
              <a:off x="3650216" y="139961"/>
              <a:ext cx="600416" cy="619720"/>
            </a:xfrm>
            <a:custGeom>
              <a:avLst/>
              <a:gdLst/>
              <a:ahLst/>
              <a:cxnLst/>
              <a:rect l="l" t="t" r="r" b="b"/>
              <a:pathLst>
                <a:path w="17262" h="17817" extrusionOk="0">
                  <a:moveTo>
                    <a:pt x="5031" y="0"/>
                  </a:moveTo>
                  <a:cubicBezTo>
                    <a:pt x="3839" y="0"/>
                    <a:pt x="2590" y="894"/>
                    <a:pt x="1652" y="3134"/>
                  </a:cubicBezTo>
                  <a:cubicBezTo>
                    <a:pt x="0" y="6810"/>
                    <a:pt x="186" y="11276"/>
                    <a:pt x="2233" y="14859"/>
                  </a:cubicBezTo>
                  <a:cubicBezTo>
                    <a:pt x="2722" y="15650"/>
                    <a:pt x="3397" y="16511"/>
                    <a:pt x="4374" y="16697"/>
                  </a:cubicBezTo>
                  <a:cubicBezTo>
                    <a:pt x="4839" y="16697"/>
                    <a:pt x="5328" y="16604"/>
                    <a:pt x="5816" y="16232"/>
                  </a:cubicBezTo>
                  <a:cubicBezTo>
                    <a:pt x="6119" y="16999"/>
                    <a:pt x="6700" y="17488"/>
                    <a:pt x="7468" y="17488"/>
                  </a:cubicBezTo>
                  <a:cubicBezTo>
                    <a:pt x="7557" y="17505"/>
                    <a:pt x="7642" y="17512"/>
                    <a:pt x="7724" y="17512"/>
                  </a:cubicBezTo>
                  <a:cubicBezTo>
                    <a:pt x="8092" y="17512"/>
                    <a:pt x="8400" y="17357"/>
                    <a:pt x="8724" y="17185"/>
                  </a:cubicBezTo>
                  <a:cubicBezTo>
                    <a:pt x="9026" y="17488"/>
                    <a:pt x="9306" y="17674"/>
                    <a:pt x="9794" y="17767"/>
                  </a:cubicBezTo>
                  <a:cubicBezTo>
                    <a:pt x="9931" y="17800"/>
                    <a:pt x="10071" y="17816"/>
                    <a:pt x="10213" y="17816"/>
                  </a:cubicBezTo>
                  <a:cubicBezTo>
                    <a:pt x="10959" y="17816"/>
                    <a:pt x="11740" y="17380"/>
                    <a:pt x="12307" y="16813"/>
                  </a:cubicBezTo>
                  <a:cubicBezTo>
                    <a:pt x="15424" y="14184"/>
                    <a:pt x="17262" y="10113"/>
                    <a:pt x="16959" y="6042"/>
                  </a:cubicBezTo>
                  <a:cubicBezTo>
                    <a:pt x="16758" y="2974"/>
                    <a:pt x="15446" y="1767"/>
                    <a:pt x="13927" y="1767"/>
                  </a:cubicBezTo>
                  <a:cubicBezTo>
                    <a:pt x="13338" y="1767"/>
                    <a:pt x="12719" y="1948"/>
                    <a:pt x="12121" y="2273"/>
                  </a:cubicBezTo>
                  <a:cubicBezTo>
                    <a:pt x="11488" y="1324"/>
                    <a:pt x="10683" y="919"/>
                    <a:pt x="9845" y="919"/>
                  </a:cubicBezTo>
                  <a:cubicBezTo>
                    <a:pt x="9142" y="919"/>
                    <a:pt x="8415" y="1204"/>
                    <a:pt x="7747" y="1692"/>
                  </a:cubicBezTo>
                  <a:cubicBezTo>
                    <a:pt x="7038" y="660"/>
                    <a:pt x="6055" y="0"/>
                    <a:pt x="5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1" name="Google Shape;801;p11"/>
            <p:cNvSpPr/>
            <p:nvPr/>
          </p:nvSpPr>
          <p:spPr>
            <a:xfrm>
              <a:off x="4024840" y="211714"/>
              <a:ext cx="114121" cy="455616"/>
            </a:xfrm>
            <a:custGeom>
              <a:avLst/>
              <a:gdLst/>
              <a:ahLst/>
              <a:cxnLst/>
              <a:rect l="l" t="t" r="r" b="b"/>
              <a:pathLst>
                <a:path w="3281" h="13099" extrusionOk="0">
                  <a:moveTo>
                    <a:pt x="1931" y="1"/>
                  </a:moveTo>
                  <a:lnTo>
                    <a:pt x="1931" y="1"/>
                  </a:lnTo>
                  <a:cubicBezTo>
                    <a:pt x="2117" y="1164"/>
                    <a:pt x="2210" y="2327"/>
                    <a:pt x="2210" y="3397"/>
                  </a:cubicBezTo>
                  <a:cubicBezTo>
                    <a:pt x="2210" y="4561"/>
                    <a:pt x="2117" y="5631"/>
                    <a:pt x="1931" y="6701"/>
                  </a:cubicBezTo>
                  <a:cubicBezTo>
                    <a:pt x="1838" y="7771"/>
                    <a:pt x="1536" y="8818"/>
                    <a:pt x="1257" y="9888"/>
                  </a:cubicBezTo>
                  <a:cubicBezTo>
                    <a:pt x="861" y="10958"/>
                    <a:pt x="466" y="12028"/>
                    <a:pt x="0" y="13098"/>
                  </a:cubicBezTo>
                  <a:cubicBezTo>
                    <a:pt x="861" y="12308"/>
                    <a:pt x="1536" y="11261"/>
                    <a:pt x="2024" y="10284"/>
                  </a:cubicBezTo>
                  <a:cubicBezTo>
                    <a:pt x="2606" y="9213"/>
                    <a:pt x="2908" y="8050"/>
                    <a:pt x="3094" y="6887"/>
                  </a:cubicBezTo>
                  <a:cubicBezTo>
                    <a:pt x="3280" y="5724"/>
                    <a:pt x="3280" y="4468"/>
                    <a:pt x="3094" y="3304"/>
                  </a:cubicBezTo>
                  <a:cubicBezTo>
                    <a:pt x="2908" y="2141"/>
                    <a:pt x="2513" y="1071"/>
                    <a:pt x="1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2" name="Google Shape;802;p11"/>
            <p:cNvSpPr/>
            <p:nvPr/>
          </p:nvSpPr>
          <p:spPr>
            <a:xfrm>
              <a:off x="3802312" y="363845"/>
              <a:ext cx="50226" cy="340695"/>
            </a:xfrm>
            <a:custGeom>
              <a:avLst/>
              <a:gdLst/>
              <a:ahLst/>
              <a:cxnLst/>
              <a:rect l="l" t="t" r="r" b="b"/>
              <a:pathLst>
                <a:path w="1444" h="9795" extrusionOk="0">
                  <a:moveTo>
                    <a:pt x="861" y="1"/>
                  </a:moveTo>
                  <a:cubicBezTo>
                    <a:pt x="466" y="768"/>
                    <a:pt x="280" y="1536"/>
                    <a:pt x="187" y="2420"/>
                  </a:cubicBezTo>
                  <a:cubicBezTo>
                    <a:pt x="94" y="3281"/>
                    <a:pt x="1" y="4072"/>
                    <a:pt x="94" y="4932"/>
                  </a:cubicBezTo>
                  <a:cubicBezTo>
                    <a:pt x="94" y="5817"/>
                    <a:pt x="280" y="6584"/>
                    <a:pt x="466" y="7468"/>
                  </a:cubicBezTo>
                  <a:cubicBezTo>
                    <a:pt x="675" y="8236"/>
                    <a:pt x="955" y="9004"/>
                    <a:pt x="1443" y="9795"/>
                  </a:cubicBezTo>
                  <a:cubicBezTo>
                    <a:pt x="1443" y="8911"/>
                    <a:pt x="1443" y="8143"/>
                    <a:pt x="1350" y="7259"/>
                  </a:cubicBezTo>
                  <a:lnTo>
                    <a:pt x="1257" y="4839"/>
                  </a:lnTo>
                  <a:lnTo>
                    <a:pt x="1048" y="2513"/>
                  </a:lnTo>
                  <a:cubicBezTo>
                    <a:pt x="1048" y="1652"/>
                    <a:pt x="955" y="861"/>
                    <a:pt x="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03" name="Google Shape;803;p11"/>
          <p:cNvGrpSpPr/>
          <p:nvPr/>
        </p:nvGrpSpPr>
        <p:grpSpPr>
          <a:xfrm>
            <a:off x="5985564" y="5649882"/>
            <a:ext cx="1568737" cy="1322801"/>
            <a:chOff x="2385375" y="4063625"/>
            <a:chExt cx="845650" cy="713075"/>
          </a:xfrm>
        </p:grpSpPr>
        <p:sp>
          <p:nvSpPr>
            <p:cNvPr id="804" name="Google Shape;804;p11"/>
            <p:cNvSpPr/>
            <p:nvPr/>
          </p:nvSpPr>
          <p:spPr>
            <a:xfrm>
              <a:off x="2385375" y="4063625"/>
              <a:ext cx="411775" cy="713075"/>
            </a:xfrm>
            <a:custGeom>
              <a:avLst/>
              <a:gdLst/>
              <a:ahLst/>
              <a:cxnLst/>
              <a:rect l="l" t="t" r="r" b="b"/>
              <a:pathLst>
                <a:path w="16471" h="28523" extrusionOk="0">
                  <a:moveTo>
                    <a:pt x="11473" y="1"/>
                  </a:moveTo>
                  <a:cubicBezTo>
                    <a:pt x="10441" y="1"/>
                    <a:pt x="9269" y="518"/>
                    <a:pt x="8236" y="1028"/>
                  </a:cubicBezTo>
                  <a:cubicBezTo>
                    <a:pt x="2699" y="4145"/>
                    <a:pt x="0" y="12287"/>
                    <a:pt x="954" y="18196"/>
                  </a:cubicBezTo>
                  <a:cubicBezTo>
                    <a:pt x="1443" y="21198"/>
                    <a:pt x="2815" y="24012"/>
                    <a:pt x="5025" y="26036"/>
                  </a:cubicBezTo>
                  <a:cubicBezTo>
                    <a:pt x="6758" y="27553"/>
                    <a:pt x="9079" y="28523"/>
                    <a:pt x="11391" y="28523"/>
                  </a:cubicBezTo>
                  <a:cubicBezTo>
                    <a:pt x="12058" y="28523"/>
                    <a:pt x="12725" y="28442"/>
                    <a:pt x="13377" y="28270"/>
                  </a:cubicBezTo>
                  <a:cubicBezTo>
                    <a:pt x="14238" y="27991"/>
                    <a:pt x="15215" y="27502"/>
                    <a:pt x="15796" y="26711"/>
                  </a:cubicBezTo>
                  <a:cubicBezTo>
                    <a:pt x="16285" y="25943"/>
                    <a:pt x="16471" y="24780"/>
                    <a:pt x="15796" y="24012"/>
                  </a:cubicBezTo>
                  <a:cubicBezTo>
                    <a:pt x="15308" y="23338"/>
                    <a:pt x="14540" y="23128"/>
                    <a:pt x="13749" y="22849"/>
                  </a:cubicBezTo>
                  <a:cubicBezTo>
                    <a:pt x="11237" y="21872"/>
                    <a:pt x="9213" y="19732"/>
                    <a:pt x="8329" y="17126"/>
                  </a:cubicBezTo>
                  <a:cubicBezTo>
                    <a:pt x="7468" y="14614"/>
                    <a:pt x="7840" y="11590"/>
                    <a:pt x="9306" y="9380"/>
                  </a:cubicBezTo>
                  <a:cubicBezTo>
                    <a:pt x="10469" y="7425"/>
                    <a:pt x="14726" y="4238"/>
                    <a:pt x="13656" y="1516"/>
                  </a:cubicBezTo>
                  <a:cubicBezTo>
                    <a:pt x="13158" y="391"/>
                    <a:pt x="12369" y="1"/>
                    <a:pt x="11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5" name="Google Shape;805;p11"/>
            <p:cNvSpPr/>
            <p:nvPr/>
          </p:nvSpPr>
          <p:spPr>
            <a:xfrm>
              <a:off x="2472600" y="4225400"/>
              <a:ext cx="280950" cy="503675"/>
            </a:xfrm>
            <a:custGeom>
              <a:avLst/>
              <a:gdLst/>
              <a:ahLst/>
              <a:cxnLst/>
              <a:rect l="l" t="t" r="r" b="b"/>
              <a:pathLst>
                <a:path w="11238" h="20147" extrusionOk="0">
                  <a:moveTo>
                    <a:pt x="2513" y="1"/>
                  </a:moveTo>
                  <a:lnTo>
                    <a:pt x="2513" y="1"/>
                  </a:lnTo>
                  <a:cubicBezTo>
                    <a:pt x="1164" y="1745"/>
                    <a:pt x="373" y="3862"/>
                    <a:pt x="94" y="6096"/>
                  </a:cubicBezTo>
                  <a:cubicBezTo>
                    <a:pt x="1" y="7166"/>
                    <a:pt x="1" y="8329"/>
                    <a:pt x="187" y="9399"/>
                  </a:cubicBezTo>
                  <a:cubicBezTo>
                    <a:pt x="280" y="10469"/>
                    <a:pt x="675" y="11632"/>
                    <a:pt x="1071" y="12586"/>
                  </a:cubicBezTo>
                  <a:cubicBezTo>
                    <a:pt x="1536" y="13656"/>
                    <a:pt x="2118" y="14633"/>
                    <a:pt x="2816" y="15494"/>
                  </a:cubicBezTo>
                  <a:cubicBezTo>
                    <a:pt x="3490" y="16378"/>
                    <a:pt x="4258" y="17146"/>
                    <a:pt x="5235" y="17821"/>
                  </a:cubicBezTo>
                  <a:cubicBezTo>
                    <a:pt x="6980" y="19193"/>
                    <a:pt x="9097" y="20054"/>
                    <a:pt x="11237" y="20147"/>
                  </a:cubicBezTo>
                  <a:cubicBezTo>
                    <a:pt x="9213" y="19565"/>
                    <a:pt x="7352" y="18495"/>
                    <a:pt x="5817" y="17053"/>
                  </a:cubicBezTo>
                  <a:cubicBezTo>
                    <a:pt x="5026" y="16378"/>
                    <a:pt x="4258" y="15704"/>
                    <a:pt x="3676" y="14820"/>
                  </a:cubicBezTo>
                  <a:cubicBezTo>
                    <a:pt x="3095" y="13959"/>
                    <a:pt x="2513" y="13075"/>
                    <a:pt x="2118" y="12098"/>
                  </a:cubicBezTo>
                  <a:cubicBezTo>
                    <a:pt x="1746" y="11237"/>
                    <a:pt x="1443" y="10260"/>
                    <a:pt x="1257" y="9190"/>
                  </a:cubicBezTo>
                  <a:cubicBezTo>
                    <a:pt x="1071" y="8236"/>
                    <a:pt x="955" y="7166"/>
                    <a:pt x="1071" y="6096"/>
                  </a:cubicBezTo>
                  <a:cubicBezTo>
                    <a:pt x="1071" y="4072"/>
                    <a:pt x="1536" y="1931"/>
                    <a:pt x="2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6" name="Google Shape;806;p11"/>
            <p:cNvSpPr/>
            <p:nvPr/>
          </p:nvSpPr>
          <p:spPr>
            <a:xfrm>
              <a:off x="2598225" y="4066700"/>
              <a:ext cx="632800" cy="590350"/>
            </a:xfrm>
            <a:custGeom>
              <a:avLst/>
              <a:gdLst/>
              <a:ahLst/>
              <a:cxnLst/>
              <a:rect l="l" t="t" r="r" b="b"/>
              <a:pathLst>
                <a:path w="25312" h="23614" extrusionOk="0">
                  <a:moveTo>
                    <a:pt x="4745" y="1"/>
                  </a:moveTo>
                  <a:cubicBezTo>
                    <a:pt x="3064" y="1"/>
                    <a:pt x="2233" y="1926"/>
                    <a:pt x="1746" y="3720"/>
                  </a:cubicBezTo>
                  <a:cubicBezTo>
                    <a:pt x="1" y="9722"/>
                    <a:pt x="3793" y="17492"/>
                    <a:pt x="8725" y="20981"/>
                  </a:cubicBezTo>
                  <a:cubicBezTo>
                    <a:pt x="10964" y="22581"/>
                    <a:pt x="13593" y="23613"/>
                    <a:pt x="16327" y="23613"/>
                  </a:cubicBezTo>
                  <a:cubicBezTo>
                    <a:pt x="16576" y="23613"/>
                    <a:pt x="16826" y="23605"/>
                    <a:pt x="17076" y="23587"/>
                  </a:cubicBezTo>
                  <a:cubicBezTo>
                    <a:pt x="20077" y="23494"/>
                    <a:pt x="22985" y="21935"/>
                    <a:pt x="24544" y="19330"/>
                  </a:cubicBezTo>
                  <a:cubicBezTo>
                    <a:pt x="25009" y="18446"/>
                    <a:pt x="25312" y="17492"/>
                    <a:pt x="25126" y="16515"/>
                  </a:cubicBezTo>
                  <a:cubicBezTo>
                    <a:pt x="25009" y="15538"/>
                    <a:pt x="24242" y="14677"/>
                    <a:pt x="23265" y="14584"/>
                  </a:cubicBezTo>
                  <a:cubicBezTo>
                    <a:pt x="23184" y="14574"/>
                    <a:pt x="23103" y="14569"/>
                    <a:pt x="23022" y="14569"/>
                  </a:cubicBezTo>
                  <a:cubicBezTo>
                    <a:pt x="22336" y="14569"/>
                    <a:pt x="21658" y="14905"/>
                    <a:pt x="21055" y="15259"/>
                  </a:cubicBezTo>
                  <a:cubicBezTo>
                    <a:pt x="19893" y="15749"/>
                    <a:pt x="18635" y="15995"/>
                    <a:pt x="17379" y="15995"/>
                  </a:cubicBezTo>
                  <a:cubicBezTo>
                    <a:pt x="15892" y="15995"/>
                    <a:pt x="14410" y="15650"/>
                    <a:pt x="13098" y="14956"/>
                  </a:cubicBezTo>
                  <a:cubicBezTo>
                    <a:pt x="10679" y="13793"/>
                    <a:pt x="8934" y="11467"/>
                    <a:pt x="8259" y="8768"/>
                  </a:cubicBezTo>
                  <a:cubicBezTo>
                    <a:pt x="7771" y="6628"/>
                    <a:pt x="8539" y="1300"/>
                    <a:pt x="5817" y="230"/>
                  </a:cubicBezTo>
                  <a:cubicBezTo>
                    <a:pt x="5425" y="72"/>
                    <a:pt x="5070" y="1"/>
                    <a:pt x="4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7" name="Google Shape;807;p11"/>
            <p:cNvSpPr/>
            <p:nvPr/>
          </p:nvSpPr>
          <p:spPr>
            <a:xfrm>
              <a:off x="2695350" y="4295200"/>
              <a:ext cx="513575" cy="270450"/>
            </a:xfrm>
            <a:custGeom>
              <a:avLst/>
              <a:gdLst/>
              <a:ahLst/>
              <a:cxnLst/>
              <a:rect l="l" t="t" r="r" b="b"/>
              <a:pathLst>
                <a:path w="20543" h="10818" extrusionOk="0">
                  <a:moveTo>
                    <a:pt x="1" y="0"/>
                  </a:moveTo>
                  <a:lnTo>
                    <a:pt x="1" y="0"/>
                  </a:lnTo>
                  <a:cubicBezTo>
                    <a:pt x="303" y="2140"/>
                    <a:pt x="1257" y="4188"/>
                    <a:pt x="2630" y="5932"/>
                  </a:cubicBezTo>
                  <a:cubicBezTo>
                    <a:pt x="3304" y="6793"/>
                    <a:pt x="4165" y="7561"/>
                    <a:pt x="5049" y="8259"/>
                  </a:cubicBezTo>
                  <a:cubicBezTo>
                    <a:pt x="5910" y="8933"/>
                    <a:pt x="6887" y="9515"/>
                    <a:pt x="7957" y="9887"/>
                  </a:cubicBezTo>
                  <a:cubicBezTo>
                    <a:pt x="9027" y="10283"/>
                    <a:pt x="10074" y="10585"/>
                    <a:pt x="11237" y="10678"/>
                  </a:cubicBezTo>
                  <a:cubicBezTo>
                    <a:pt x="11772" y="10771"/>
                    <a:pt x="12331" y="10818"/>
                    <a:pt x="12889" y="10818"/>
                  </a:cubicBezTo>
                  <a:cubicBezTo>
                    <a:pt x="13447" y="10818"/>
                    <a:pt x="14006" y="10771"/>
                    <a:pt x="14541" y="10678"/>
                  </a:cubicBezTo>
                  <a:cubicBezTo>
                    <a:pt x="16774" y="10376"/>
                    <a:pt x="18798" y="9422"/>
                    <a:pt x="20543" y="8049"/>
                  </a:cubicBezTo>
                  <a:lnTo>
                    <a:pt x="20543" y="8049"/>
                  </a:lnTo>
                  <a:cubicBezTo>
                    <a:pt x="18612" y="9027"/>
                    <a:pt x="16472" y="9608"/>
                    <a:pt x="14448" y="9701"/>
                  </a:cubicBezTo>
                  <a:cubicBezTo>
                    <a:pt x="14004" y="9740"/>
                    <a:pt x="13577" y="9762"/>
                    <a:pt x="13154" y="9762"/>
                  </a:cubicBezTo>
                  <a:cubicBezTo>
                    <a:pt x="12556" y="9762"/>
                    <a:pt x="11967" y="9717"/>
                    <a:pt x="11354" y="9608"/>
                  </a:cubicBezTo>
                  <a:cubicBezTo>
                    <a:pt x="10376" y="9422"/>
                    <a:pt x="9306" y="9213"/>
                    <a:pt x="8329" y="8840"/>
                  </a:cubicBezTo>
                  <a:cubicBezTo>
                    <a:pt x="7469" y="8445"/>
                    <a:pt x="6491" y="7956"/>
                    <a:pt x="5724" y="7375"/>
                  </a:cubicBezTo>
                  <a:cubicBezTo>
                    <a:pt x="4840" y="6793"/>
                    <a:pt x="4072" y="6119"/>
                    <a:pt x="3304" y="5351"/>
                  </a:cubicBezTo>
                  <a:cubicBezTo>
                    <a:pt x="1932" y="3792"/>
                    <a:pt x="769" y="204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08" name="Google Shape;808;p11"/>
          <p:cNvGrpSpPr/>
          <p:nvPr/>
        </p:nvGrpSpPr>
        <p:grpSpPr>
          <a:xfrm>
            <a:off x="565871" y="3777971"/>
            <a:ext cx="1213816" cy="1104924"/>
            <a:chOff x="853450" y="2614875"/>
            <a:chExt cx="654325" cy="595625"/>
          </a:xfrm>
        </p:grpSpPr>
        <p:sp>
          <p:nvSpPr>
            <p:cNvPr id="809" name="Google Shape;809;p11"/>
            <p:cNvSpPr/>
            <p:nvPr/>
          </p:nvSpPr>
          <p:spPr>
            <a:xfrm>
              <a:off x="853450" y="2614875"/>
              <a:ext cx="654325" cy="595625"/>
            </a:xfrm>
            <a:custGeom>
              <a:avLst/>
              <a:gdLst/>
              <a:ahLst/>
              <a:cxnLst/>
              <a:rect l="l" t="t" r="r" b="b"/>
              <a:pathLst>
                <a:path w="26173" h="23825" extrusionOk="0">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0" name="Google Shape;810;p11"/>
            <p:cNvSpPr/>
            <p:nvPr/>
          </p:nvSpPr>
          <p:spPr>
            <a:xfrm>
              <a:off x="923825" y="2677650"/>
              <a:ext cx="518800" cy="471900"/>
            </a:xfrm>
            <a:custGeom>
              <a:avLst/>
              <a:gdLst/>
              <a:ahLst/>
              <a:cxnLst/>
              <a:rect l="l" t="t" r="r" b="b"/>
              <a:pathLst>
                <a:path w="20752" h="18876" extrusionOk="0">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1" name="Google Shape;811;p11"/>
            <p:cNvSpPr/>
            <p:nvPr/>
          </p:nvSpPr>
          <p:spPr>
            <a:xfrm>
              <a:off x="1112825" y="2883475"/>
              <a:ext cx="217925" cy="169225"/>
            </a:xfrm>
            <a:custGeom>
              <a:avLst/>
              <a:gdLst/>
              <a:ahLst/>
              <a:cxnLst/>
              <a:rect l="l" t="t" r="r" b="b"/>
              <a:pathLst>
                <a:path w="8717" h="6769" extrusionOk="0">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12" name="Google Shape;812;p11"/>
          <p:cNvGrpSpPr/>
          <p:nvPr/>
        </p:nvGrpSpPr>
        <p:grpSpPr>
          <a:xfrm>
            <a:off x="83009" y="1708475"/>
            <a:ext cx="566491" cy="1013655"/>
            <a:chOff x="478300" y="2547225"/>
            <a:chExt cx="305375" cy="546425"/>
          </a:xfrm>
        </p:grpSpPr>
        <p:sp>
          <p:nvSpPr>
            <p:cNvPr id="813" name="Google Shape;813;p11"/>
            <p:cNvSpPr/>
            <p:nvPr/>
          </p:nvSpPr>
          <p:spPr>
            <a:xfrm>
              <a:off x="478300" y="2547225"/>
              <a:ext cx="305375" cy="546425"/>
            </a:xfrm>
            <a:custGeom>
              <a:avLst/>
              <a:gdLst/>
              <a:ahLst/>
              <a:cxnLst/>
              <a:rect l="l" t="t" r="r" b="b"/>
              <a:pathLst>
                <a:path w="12215" h="21857" extrusionOk="0">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4" name="Google Shape;814;p11"/>
            <p:cNvSpPr/>
            <p:nvPr/>
          </p:nvSpPr>
          <p:spPr>
            <a:xfrm>
              <a:off x="667325" y="2599075"/>
              <a:ext cx="94250" cy="87650"/>
            </a:xfrm>
            <a:custGeom>
              <a:avLst/>
              <a:gdLst/>
              <a:ahLst/>
              <a:cxnLst/>
              <a:rect l="l" t="t" r="r" b="b"/>
              <a:pathLst>
                <a:path w="3770" h="3506" extrusionOk="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5" name="Google Shape;815;p11"/>
            <p:cNvSpPr/>
            <p:nvPr/>
          </p:nvSpPr>
          <p:spPr>
            <a:xfrm>
              <a:off x="613825" y="2695625"/>
              <a:ext cx="94250" cy="87725"/>
            </a:xfrm>
            <a:custGeom>
              <a:avLst/>
              <a:gdLst/>
              <a:ahLst/>
              <a:cxnLst/>
              <a:rect l="l" t="t" r="r" b="b"/>
              <a:pathLst>
                <a:path w="3770" h="3509" extrusionOk="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6" name="Google Shape;816;p11"/>
            <p:cNvSpPr/>
            <p:nvPr/>
          </p:nvSpPr>
          <p:spPr>
            <a:xfrm>
              <a:off x="572525" y="2795250"/>
              <a:ext cx="91925" cy="89875"/>
            </a:xfrm>
            <a:custGeom>
              <a:avLst/>
              <a:gdLst/>
              <a:ahLst/>
              <a:cxnLst/>
              <a:rect l="l" t="t" r="r" b="b"/>
              <a:pathLst>
                <a:path w="3677" h="3595" extrusionOk="0">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7" name="Google Shape;817;p11"/>
            <p:cNvSpPr/>
            <p:nvPr/>
          </p:nvSpPr>
          <p:spPr>
            <a:xfrm>
              <a:off x="519025" y="2884625"/>
              <a:ext cx="94825" cy="87750"/>
            </a:xfrm>
            <a:custGeom>
              <a:avLst/>
              <a:gdLst/>
              <a:ahLst/>
              <a:cxnLst/>
              <a:rect l="l" t="t" r="r" b="b"/>
              <a:pathLst>
                <a:path w="3793" h="3510" extrusionOk="0">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18" name="Google Shape;818;p11"/>
          <p:cNvGrpSpPr/>
          <p:nvPr/>
        </p:nvGrpSpPr>
        <p:grpSpPr>
          <a:xfrm>
            <a:off x="1655509" y="1967901"/>
            <a:ext cx="1254379" cy="1344937"/>
            <a:chOff x="1721175" y="2665325"/>
            <a:chExt cx="809625" cy="868075"/>
          </a:xfrm>
        </p:grpSpPr>
        <p:sp>
          <p:nvSpPr>
            <p:cNvPr id="819" name="Google Shape;819;p11"/>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0" name="Google Shape;820;p11"/>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1" name="Google Shape;821;p11"/>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2" name="Google Shape;822;p11"/>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3" name="Google Shape;823;p11"/>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4" name="Google Shape;824;p11"/>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25" name="Google Shape;825;p11"/>
          <p:cNvGrpSpPr/>
          <p:nvPr/>
        </p:nvGrpSpPr>
        <p:grpSpPr>
          <a:xfrm>
            <a:off x="9258558" y="4859142"/>
            <a:ext cx="3659745" cy="2257060"/>
            <a:chOff x="3095850" y="2740875"/>
            <a:chExt cx="1972838" cy="1216700"/>
          </a:xfrm>
        </p:grpSpPr>
        <p:sp>
          <p:nvSpPr>
            <p:cNvPr id="826" name="Google Shape;826;p11"/>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7" name="Google Shape;827;p11"/>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8" name="Google Shape;828;p11"/>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9" name="Google Shape;829;p11"/>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0" name="Google Shape;830;p11"/>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31" name="Google Shape;831;p11"/>
          <p:cNvGrpSpPr/>
          <p:nvPr/>
        </p:nvGrpSpPr>
        <p:grpSpPr>
          <a:xfrm rot="2914635">
            <a:off x="-743089" y="5727632"/>
            <a:ext cx="2585428" cy="1167288"/>
            <a:chOff x="2915775" y="2073500"/>
            <a:chExt cx="874750" cy="394925"/>
          </a:xfrm>
        </p:grpSpPr>
        <p:sp>
          <p:nvSpPr>
            <p:cNvPr id="832" name="Google Shape;832;p11"/>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3" name="Google Shape;833;p11"/>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4" name="Google Shape;834;p11"/>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5" name="Google Shape;835;p11"/>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6" name="Google Shape;836;p11"/>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7" name="Google Shape;837;p11"/>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8" name="Google Shape;838;p11"/>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9" name="Google Shape;839;p11"/>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0" name="Google Shape;840;p11"/>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1" name="Google Shape;841;p11"/>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2" name="Google Shape;842;p11"/>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3" name="Google Shape;843;p11"/>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4" name="Google Shape;844;p11"/>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5" name="Google Shape;845;p11"/>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6" name="Google Shape;846;p11"/>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7" name="Google Shape;847;p11"/>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8" name="Google Shape;848;p11"/>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9" name="Google Shape;849;p11"/>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0" name="Google Shape;850;p11"/>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1" name="Google Shape;851;p11"/>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52" name="Google Shape;852;p11"/>
          <p:cNvGrpSpPr/>
          <p:nvPr/>
        </p:nvGrpSpPr>
        <p:grpSpPr>
          <a:xfrm rot="2914635">
            <a:off x="10211811" y="135699"/>
            <a:ext cx="2585428" cy="1167288"/>
            <a:chOff x="2915775" y="2073500"/>
            <a:chExt cx="874750" cy="394925"/>
          </a:xfrm>
        </p:grpSpPr>
        <p:sp>
          <p:nvSpPr>
            <p:cNvPr id="853" name="Google Shape;853;p11"/>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4" name="Google Shape;854;p11"/>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5" name="Google Shape;855;p11"/>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6" name="Google Shape;856;p11"/>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7" name="Google Shape;857;p11"/>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8" name="Google Shape;858;p11"/>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9" name="Google Shape;859;p11"/>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0" name="Google Shape;860;p11"/>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1" name="Google Shape;861;p11"/>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2" name="Google Shape;862;p11"/>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3" name="Google Shape;863;p11"/>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4" name="Google Shape;864;p11"/>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5" name="Google Shape;865;p11"/>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6" name="Google Shape;866;p11"/>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7" name="Google Shape;867;p11"/>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8" name="Google Shape;868;p11"/>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9" name="Google Shape;869;p11"/>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70" name="Google Shape;870;p11"/>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71" name="Google Shape;871;p11"/>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72" name="Google Shape;872;p11"/>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extLst>
      <p:ext uri="{BB962C8B-B14F-4D97-AF65-F5344CB8AC3E}">
        <p14:creationId xmlns:p14="http://schemas.microsoft.com/office/powerpoint/2010/main" val="2698002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924"/>
        <p:cNvGrpSpPr/>
        <p:nvPr/>
      </p:nvGrpSpPr>
      <p:grpSpPr>
        <a:xfrm>
          <a:off x="0" y="0"/>
          <a:ext cx="0" cy="0"/>
          <a:chOff x="0" y="0"/>
          <a:chExt cx="0" cy="0"/>
        </a:xfrm>
      </p:grpSpPr>
      <p:sp>
        <p:nvSpPr>
          <p:cNvPr id="925" name="Google Shape;925;p14"/>
          <p:cNvSpPr txBox="1">
            <a:spLocks noGrp="1"/>
          </p:cNvSpPr>
          <p:nvPr>
            <p:ph type="title"/>
          </p:nvPr>
        </p:nvSpPr>
        <p:spPr>
          <a:xfrm>
            <a:off x="4461000" y="3824887"/>
            <a:ext cx="3270000" cy="74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2400">
                <a:solidFill>
                  <a:schemeClr val="accent2"/>
                </a:solidFill>
              </a:defRPr>
            </a:lvl1pPr>
            <a:lvl2pPr lvl="1" algn="ctr" rtl="0">
              <a:spcBef>
                <a:spcPts val="0"/>
              </a:spcBef>
              <a:spcAft>
                <a:spcPts val="0"/>
              </a:spcAft>
              <a:buClr>
                <a:schemeClr val="accent1"/>
              </a:buClr>
              <a:buSzPts val="2000"/>
              <a:buNone/>
              <a:defRPr sz="2667">
                <a:solidFill>
                  <a:schemeClr val="accent1"/>
                </a:solidFill>
              </a:defRPr>
            </a:lvl2pPr>
            <a:lvl3pPr lvl="2" algn="ctr" rtl="0">
              <a:spcBef>
                <a:spcPts val="0"/>
              </a:spcBef>
              <a:spcAft>
                <a:spcPts val="0"/>
              </a:spcAft>
              <a:buClr>
                <a:schemeClr val="accent1"/>
              </a:buClr>
              <a:buSzPts val="2000"/>
              <a:buNone/>
              <a:defRPr sz="2667">
                <a:solidFill>
                  <a:schemeClr val="accent1"/>
                </a:solidFill>
              </a:defRPr>
            </a:lvl3pPr>
            <a:lvl4pPr lvl="3" algn="ctr" rtl="0">
              <a:spcBef>
                <a:spcPts val="0"/>
              </a:spcBef>
              <a:spcAft>
                <a:spcPts val="0"/>
              </a:spcAft>
              <a:buClr>
                <a:schemeClr val="accent1"/>
              </a:buClr>
              <a:buSzPts val="2000"/>
              <a:buNone/>
              <a:defRPr sz="2667">
                <a:solidFill>
                  <a:schemeClr val="accent1"/>
                </a:solidFill>
              </a:defRPr>
            </a:lvl4pPr>
            <a:lvl5pPr lvl="4" algn="ctr" rtl="0">
              <a:spcBef>
                <a:spcPts val="0"/>
              </a:spcBef>
              <a:spcAft>
                <a:spcPts val="0"/>
              </a:spcAft>
              <a:buClr>
                <a:schemeClr val="accent1"/>
              </a:buClr>
              <a:buSzPts val="2000"/>
              <a:buNone/>
              <a:defRPr sz="2667">
                <a:solidFill>
                  <a:schemeClr val="accent1"/>
                </a:solidFill>
              </a:defRPr>
            </a:lvl5pPr>
            <a:lvl6pPr lvl="5" algn="ctr" rtl="0">
              <a:spcBef>
                <a:spcPts val="0"/>
              </a:spcBef>
              <a:spcAft>
                <a:spcPts val="0"/>
              </a:spcAft>
              <a:buClr>
                <a:schemeClr val="accent1"/>
              </a:buClr>
              <a:buSzPts val="2000"/>
              <a:buNone/>
              <a:defRPr sz="2667">
                <a:solidFill>
                  <a:schemeClr val="accent1"/>
                </a:solidFill>
              </a:defRPr>
            </a:lvl6pPr>
            <a:lvl7pPr lvl="6" algn="ctr" rtl="0">
              <a:spcBef>
                <a:spcPts val="0"/>
              </a:spcBef>
              <a:spcAft>
                <a:spcPts val="0"/>
              </a:spcAft>
              <a:buClr>
                <a:schemeClr val="accent1"/>
              </a:buClr>
              <a:buSzPts val="2000"/>
              <a:buNone/>
              <a:defRPr sz="2667">
                <a:solidFill>
                  <a:schemeClr val="accent1"/>
                </a:solidFill>
              </a:defRPr>
            </a:lvl7pPr>
            <a:lvl8pPr lvl="7" algn="ctr" rtl="0">
              <a:spcBef>
                <a:spcPts val="0"/>
              </a:spcBef>
              <a:spcAft>
                <a:spcPts val="0"/>
              </a:spcAft>
              <a:buClr>
                <a:schemeClr val="accent1"/>
              </a:buClr>
              <a:buSzPts val="2000"/>
              <a:buNone/>
              <a:defRPr sz="2667">
                <a:solidFill>
                  <a:schemeClr val="accent1"/>
                </a:solidFill>
              </a:defRPr>
            </a:lvl8pPr>
            <a:lvl9pPr lvl="8" algn="ctr" rtl="0">
              <a:spcBef>
                <a:spcPts val="0"/>
              </a:spcBef>
              <a:spcAft>
                <a:spcPts val="0"/>
              </a:spcAft>
              <a:buClr>
                <a:schemeClr val="accent1"/>
              </a:buClr>
              <a:buSzPts val="2000"/>
              <a:buNone/>
              <a:defRPr sz="2667">
                <a:solidFill>
                  <a:schemeClr val="accent1"/>
                </a:solidFill>
              </a:defRPr>
            </a:lvl9pPr>
          </a:lstStyle>
          <a:p>
            <a:endParaRPr/>
          </a:p>
        </p:txBody>
      </p:sp>
      <p:sp>
        <p:nvSpPr>
          <p:cNvPr id="926" name="Google Shape;926;p14"/>
          <p:cNvSpPr txBox="1">
            <a:spLocks noGrp="1"/>
          </p:cNvSpPr>
          <p:nvPr>
            <p:ph type="subTitle" idx="1"/>
          </p:nvPr>
        </p:nvSpPr>
        <p:spPr>
          <a:xfrm>
            <a:off x="4550800" y="4397940"/>
            <a:ext cx="30904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67">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2133"/>
              </a:spcBef>
              <a:spcAft>
                <a:spcPts val="0"/>
              </a:spcAft>
              <a:buClr>
                <a:schemeClr val="accent1"/>
              </a:buClr>
              <a:buSzPts val="1400"/>
              <a:buNone/>
              <a:defRPr>
                <a:solidFill>
                  <a:schemeClr val="accent1"/>
                </a:solidFill>
              </a:defRPr>
            </a:lvl3pPr>
            <a:lvl4pPr lvl="3" algn="ctr" rtl="0">
              <a:spcBef>
                <a:spcPts val="2133"/>
              </a:spcBef>
              <a:spcAft>
                <a:spcPts val="0"/>
              </a:spcAft>
              <a:buClr>
                <a:schemeClr val="accent1"/>
              </a:buClr>
              <a:buSzPts val="1400"/>
              <a:buNone/>
              <a:defRPr>
                <a:solidFill>
                  <a:schemeClr val="accent1"/>
                </a:solidFill>
              </a:defRPr>
            </a:lvl4pPr>
            <a:lvl5pPr lvl="4" algn="ctr" rtl="0">
              <a:spcBef>
                <a:spcPts val="2133"/>
              </a:spcBef>
              <a:spcAft>
                <a:spcPts val="0"/>
              </a:spcAft>
              <a:buClr>
                <a:schemeClr val="accent1"/>
              </a:buClr>
              <a:buSzPts val="1400"/>
              <a:buNone/>
              <a:defRPr>
                <a:solidFill>
                  <a:schemeClr val="accent1"/>
                </a:solidFill>
              </a:defRPr>
            </a:lvl5pPr>
            <a:lvl6pPr lvl="5" algn="ctr" rtl="0">
              <a:spcBef>
                <a:spcPts val="2133"/>
              </a:spcBef>
              <a:spcAft>
                <a:spcPts val="0"/>
              </a:spcAft>
              <a:buClr>
                <a:schemeClr val="accent1"/>
              </a:buClr>
              <a:buSzPts val="1400"/>
              <a:buNone/>
              <a:defRPr>
                <a:solidFill>
                  <a:schemeClr val="accent1"/>
                </a:solidFill>
              </a:defRPr>
            </a:lvl6pPr>
            <a:lvl7pPr lvl="6" algn="ctr" rtl="0">
              <a:spcBef>
                <a:spcPts val="2133"/>
              </a:spcBef>
              <a:spcAft>
                <a:spcPts val="0"/>
              </a:spcAft>
              <a:buClr>
                <a:schemeClr val="accent1"/>
              </a:buClr>
              <a:buSzPts val="1400"/>
              <a:buNone/>
              <a:defRPr>
                <a:solidFill>
                  <a:schemeClr val="accent1"/>
                </a:solidFill>
              </a:defRPr>
            </a:lvl7pPr>
            <a:lvl8pPr lvl="7" algn="ctr" rtl="0">
              <a:spcBef>
                <a:spcPts val="2133"/>
              </a:spcBef>
              <a:spcAft>
                <a:spcPts val="0"/>
              </a:spcAft>
              <a:buClr>
                <a:schemeClr val="accent1"/>
              </a:buClr>
              <a:buSzPts val="1400"/>
              <a:buNone/>
              <a:defRPr>
                <a:solidFill>
                  <a:schemeClr val="accent1"/>
                </a:solidFill>
              </a:defRPr>
            </a:lvl8pPr>
            <a:lvl9pPr lvl="8" algn="ctr" rtl="0">
              <a:spcBef>
                <a:spcPts val="2133"/>
              </a:spcBef>
              <a:spcAft>
                <a:spcPts val="2133"/>
              </a:spcAft>
              <a:buClr>
                <a:schemeClr val="accent1"/>
              </a:buClr>
              <a:buSzPts val="1400"/>
              <a:buNone/>
              <a:defRPr>
                <a:solidFill>
                  <a:schemeClr val="accent1"/>
                </a:solidFill>
              </a:defRPr>
            </a:lvl9pPr>
          </a:lstStyle>
          <a:p>
            <a:endParaRPr/>
          </a:p>
        </p:txBody>
      </p:sp>
      <p:sp>
        <p:nvSpPr>
          <p:cNvPr id="927" name="Google Shape;927;p14"/>
          <p:cNvSpPr txBox="1">
            <a:spLocks noGrp="1"/>
          </p:cNvSpPr>
          <p:nvPr>
            <p:ph type="title" idx="2"/>
          </p:nvPr>
        </p:nvSpPr>
        <p:spPr>
          <a:xfrm>
            <a:off x="7971033" y="3824887"/>
            <a:ext cx="3270000" cy="74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2400">
                <a:solidFill>
                  <a:schemeClr val="accent2"/>
                </a:solidFill>
              </a:defRPr>
            </a:lvl1pPr>
            <a:lvl2pPr lvl="1" algn="ctr" rtl="0">
              <a:spcBef>
                <a:spcPts val="0"/>
              </a:spcBef>
              <a:spcAft>
                <a:spcPts val="0"/>
              </a:spcAft>
              <a:buClr>
                <a:schemeClr val="accent1"/>
              </a:buClr>
              <a:buSzPts val="2000"/>
              <a:buNone/>
              <a:defRPr sz="2667">
                <a:solidFill>
                  <a:schemeClr val="accent1"/>
                </a:solidFill>
              </a:defRPr>
            </a:lvl2pPr>
            <a:lvl3pPr lvl="2" algn="ctr" rtl="0">
              <a:spcBef>
                <a:spcPts val="0"/>
              </a:spcBef>
              <a:spcAft>
                <a:spcPts val="0"/>
              </a:spcAft>
              <a:buClr>
                <a:schemeClr val="accent1"/>
              </a:buClr>
              <a:buSzPts val="2000"/>
              <a:buNone/>
              <a:defRPr sz="2667">
                <a:solidFill>
                  <a:schemeClr val="accent1"/>
                </a:solidFill>
              </a:defRPr>
            </a:lvl3pPr>
            <a:lvl4pPr lvl="3" algn="ctr" rtl="0">
              <a:spcBef>
                <a:spcPts val="0"/>
              </a:spcBef>
              <a:spcAft>
                <a:spcPts val="0"/>
              </a:spcAft>
              <a:buClr>
                <a:schemeClr val="accent1"/>
              </a:buClr>
              <a:buSzPts val="2000"/>
              <a:buNone/>
              <a:defRPr sz="2667">
                <a:solidFill>
                  <a:schemeClr val="accent1"/>
                </a:solidFill>
              </a:defRPr>
            </a:lvl4pPr>
            <a:lvl5pPr lvl="4" algn="ctr" rtl="0">
              <a:spcBef>
                <a:spcPts val="0"/>
              </a:spcBef>
              <a:spcAft>
                <a:spcPts val="0"/>
              </a:spcAft>
              <a:buClr>
                <a:schemeClr val="accent1"/>
              </a:buClr>
              <a:buSzPts val="2000"/>
              <a:buNone/>
              <a:defRPr sz="2667">
                <a:solidFill>
                  <a:schemeClr val="accent1"/>
                </a:solidFill>
              </a:defRPr>
            </a:lvl5pPr>
            <a:lvl6pPr lvl="5" algn="ctr" rtl="0">
              <a:spcBef>
                <a:spcPts val="0"/>
              </a:spcBef>
              <a:spcAft>
                <a:spcPts val="0"/>
              </a:spcAft>
              <a:buClr>
                <a:schemeClr val="accent1"/>
              </a:buClr>
              <a:buSzPts val="2000"/>
              <a:buNone/>
              <a:defRPr sz="2667">
                <a:solidFill>
                  <a:schemeClr val="accent1"/>
                </a:solidFill>
              </a:defRPr>
            </a:lvl6pPr>
            <a:lvl7pPr lvl="6" algn="ctr" rtl="0">
              <a:spcBef>
                <a:spcPts val="0"/>
              </a:spcBef>
              <a:spcAft>
                <a:spcPts val="0"/>
              </a:spcAft>
              <a:buClr>
                <a:schemeClr val="accent1"/>
              </a:buClr>
              <a:buSzPts val="2000"/>
              <a:buNone/>
              <a:defRPr sz="2667">
                <a:solidFill>
                  <a:schemeClr val="accent1"/>
                </a:solidFill>
              </a:defRPr>
            </a:lvl7pPr>
            <a:lvl8pPr lvl="7" algn="ctr" rtl="0">
              <a:spcBef>
                <a:spcPts val="0"/>
              </a:spcBef>
              <a:spcAft>
                <a:spcPts val="0"/>
              </a:spcAft>
              <a:buClr>
                <a:schemeClr val="accent1"/>
              </a:buClr>
              <a:buSzPts val="2000"/>
              <a:buNone/>
              <a:defRPr sz="2667">
                <a:solidFill>
                  <a:schemeClr val="accent1"/>
                </a:solidFill>
              </a:defRPr>
            </a:lvl8pPr>
            <a:lvl9pPr lvl="8" algn="ctr" rtl="0">
              <a:spcBef>
                <a:spcPts val="0"/>
              </a:spcBef>
              <a:spcAft>
                <a:spcPts val="0"/>
              </a:spcAft>
              <a:buClr>
                <a:schemeClr val="accent1"/>
              </a:buClr>
              <a:buSzPts val="2000"/>
              <a:buNone/>
              <a:defRPr sz="2667">
                <a:solidFill>
                  <a:schemeClr val="accent1"/>
                </a:solidFill>
              </a:defRPr>
            </a:lvl9pPr>
          </a:lstStyle>
          <a:p>
            <a:endParaRPr/>
          </a:p>
        </p:txBody>
      </p:sp>
      <p:sp>
        <p:nvSpPr>
          <p:cNvPr id="928" name="Google Shape;928;p14"/>
          <p:cNvSpPr txBox="1">
            <a:spLocks noGrp="1"/>
          </p:cNvSpPr>
          <p:nvPr>
            <p:ph type="subTitle" idx="3"/>
          </p:nvPr>
        </p:nvSpPr>
        <p:spPr>
          <a:xfrm>
            <a:off x="8060833" y="4397940"/>
            <a:ext cx="30904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67">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2133"/>
              </a:spcBef>
              <a:spcAft>
                <a:spcPts val="0"/>
              </a:spcAft>
              <a:buClr>
                <a:schemeClr val="accent1"/>
              </a:buClr>
              <a:buSzPts val="1400"/>
              <a:buNone/>
              <a:defRPr>
                <a:solidFill>
                  <a:schemeClr val="accent1"/>
                </a:solidFill>
              </a:defRPr>
            </a:lvl3pPr>
            <a:lvl4pPr lvl="3" algn="ctr" rtl="0">
              <a:spcBef>
                <a:spcPts val="2133"/>
              </a:spcBef>
              <a:spcAft>
                <a:spcPts val="0"/>
              </a:spcAft>
              <a:buClr>
                <a:schemeClr val="accent1"/>
              </a:buClr>
              <a:buSzPts val="1400"/>
              <a:buNone/>
              <a:defRPr>
                <a:solidFill>
                  <a:schemeClr val="accent1"/>
                </a:solidFill>
              </a:defRPr>
            </a:lvl4pPr>
            <a:lvl5pPr lvl="4" algn="ctr" rtl="0">
              <a:spcBef>
                <a:spcPts val="2133"/>
              </a:spcBef>
              <a:spcAft>
                <a:spcPts val="0"/>
              </a:spcAft>
              <a:buClr>
                <a:schemeClr val="accent1"/>
              </a:buClr>
              <a:buSzPts val="1400"/>
              <a:buNone/>
              <a:defRPr>
                <a:solidFill>
                  <a:schemeClr val="accent1"/>
                </a:solidFill>
              </a:defRPr>
            </a:lvl5pPr>
            <a:lvl6pPr lvl="5" algn="ctr" rtl="0">
              <a:spcBef>
                <a:spcPts val="2133"/>
              </a:spcBef>
              <a:spcAft>
                <a:spcPts val="0"/>
              </a:spcAft>
              <a:buClr>
                <a:schemeClr val="accent1"/>
              </a:buClr>
              <a:buSzPts val="1400"/>
              <a:buNone/>
              <a:defRPr>
                <a:solidFill>
                  <a:schemeClr val="accent1"/>
                </a:solidFill>
              </a:defRPr>
            </a:lvl6pPr>
            <a:lvl7pPr lvl="6" algn="ctr" rtl="0">
              <a:spcBef>
                <a:spcPts val="2133"/>
              </a:spcBef>
              <a:spcAft>
                <a:spcPts val="0"/>
              </a:spcAft>
              <a:buClr>
                <a:schemeClr val="accent1"/>
              </a:buClr>
              <a:buSzPts val="1400"/>
              <a:buNone/>
              <a:defRPr>
                <a:solidFill>
                  <a:schemeClr val="accent1"/>
                </a:solidFill>
              </a:defRPr>
            </a:lvl7pPr>
            <a:lvl8pPr lvl="7" algn="ctr" rtl="0">
              <a:spcBef>
                <a:spcPts val="2133"/>
              </a:spcBef>
              <a:spcAft>
                <a:spcPts val="0"/>
              </a:spcAft>
              <a:buClr>
                <a:schemeClr val="accent1"/>
              </a:buClr>
              <a:buSzPts val="1400"/>
              <a:buNone/>
              <a:defRPr>
                <a:solidFill>
                  <a:schemeClr val="accent1"/>
                </a:solidFill>
              </a:defRPr>
            </a:lvl8pPr>
            <a:lvl9pPr lvl="8" algn="ctr" rtl="0">
              <a:spcBef>
                <a:spcPts val="2133"/>
              </a:spcBef>
              <a:spcAft>
                <a:spcPts val="2133"/>
              </a:spcAft>
              <a:buClr>
                <a:schemeClr val="accent1"/>
              </a:buClr>
              <a:buSzPts val="1400"/>
              <a:buNone/>
              <a:defRPr>
                <a:solidFill>
                  <a:schemeClr val="accent1"/>
                </a:solidFill>
              </a:defRPr>
            </a:lvl9pPr>
          </a:lstStyle>
          <a:p>
            <a:endParaRPr/>
          </a:p>
        </p:txBody>
      </p:sp>
      <p:sp>
        <p:nvSpPr>
          <p:cNvPr id="929" name="Google Shape;929;p14"/>
          <p:cNvSpPr txBox="1">
            <a:spLocks noGrp="1"/>
          </p:cNvSpPr>
          <p:nvPr>
            <p:ph type="title" idx="4"/>
          </p:nvPr>
        </p:nvSpPr>
        <p:spPr>
          <a:xfrm>
            <a:off x="950967" y="3824887"/>
            <a:ext cx="3270000" cy="74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2400">
                <a:solidFill>
                  <a:schemeClr val="accent2"/>
                </a:solidFill>
              </a:defRPr>
            </a:lvl1pPr>
            <a:lvl2pPr lvl="1" algn="ctr" rtl="0">
              <a:spcBef>
                <a:spcPts val="0"/>
              </a:spcBef>
              <a:spcAft>
                <a:spcPts val="0"/>
              </a:spcAft>
              <a:buClr>
                <a:schemeClr val="accent1"/>
              </a:buClr>
              <a:buSzPts val="2000"/>
              <a:buNone/>
              <a:defRPr sz="2667">
                <a:solidFill>
                  <a:schemeClr val="accent1"/>
                </a:solidFill>
              </a:defRPr>
            </a:lvl2pPr>
            <a:lvl3pPr lvl="2" algn="ctr" rtl="0">
              <a:spcBef>
                <a:spcPts val="0"/>
              </a:spcBef>
              <a:spcAft>
                <a:spcPts val="0"/>
              </a:spcAft>
              <a:buClr>
                <a:schemeClr val="accent1"/>
              </a:buClr>
              <a:buSzPts val="2000"/>
              <a:buNone/>
              <a:defRPr sz="2667">
                <a:solidFill>
                  <a:schemeClr val="accent1"/>
                </a:solidFill>
              </a:defRPr>
            </a:lvl3pPr>
            <a:lvl4pPr lvl="3" algn="ctr" rtl="0">
              <a:spcBef>
                <a:spcPts val="0"/>
              </a:spcBef>
              <a:spcAft>
                <a:spcPts val="0"/>
              </a:spcAft>
              <a:buClr>
                <a:schemeClr val="accent1"/>
              </a:buClr>
              <a:buSzPts val="2000"/>
              <a:buNone/>
              <a:defRPr sz="2667">
                <a:solidFill>
                  <a:schemeClr val="accent1"/>
                </a:solidFill>
              </a:defRPr>
            </a:lvl4pPr>
            <a:lvl5pPr lvl="4" algn="ctr" rtl="0">
              <a:spcBef>
                <a:spcPts val="0"/>
              </a:spcBef>
              <a:spcAft>
                <a:spcPts val="0"/>
              </a:spcAft>
              <a:buClr>
                <a:schemeClr val="accent1"/>
              </a:buClr>
              <a:buSzPts val="2000"/>
              <a:buNone/>
              <a:defRPr sz="2667">
                <a:solidFill>
                  <a:schemeClr val="accent1"/>
                </a:solidFill>
              </a:defRPr>
            </a:lvl5pPr>
            <a:lvl6pPr lvl="5" algn="ctr" rtl="0">
              <a:spcBef>
                <a:spcPts val="0"/>
              </a:spcBef>
              <a:spcAft>
                <a:spcPts val="0"/>
              </a:spcAft>
              <a:buClr>
                <a:schemeClr val="accent1"/>
              </a:buClr>
              <a:buSzPts val="2000"/>
              <a:buNone/>
              <a:defRPr sz="2667">
                <a:solidFill>
                  <a:schemeClr val="accent1"/>
                </a:solidFill>
              </a:defRPr>
            </a:lvl6pPr>
            <a:lvl7pPr lvl="6" algn="ctr" rtl="0">
              <a:spcBef>
                <a:spcPts val="0"/>
              </a:spcBef>
              <a:spcAft>
                <a:spcPts val="0"/>
              </a:spcAft>
              <a:buClr>
                <a:schemeClr val="accent1"/>
              </a:buClr>
              <a:buSzPts val="2000"/>
              <a:buNone/>
              <a:defRPr sz="2667">
                <a:solidFill>
                  <a:schemeClr val="accent1"/>
                </a:solidFill>
              </a:defRPr>
            </a:lvl7pPr>
            <a:lvl8pPr lvl="7" algn="ctr" rtl="0">
              <a:spcBef>
                <a:spcPts val="0"/>
              </a:spcBef>
              <a:spcAft>
                <a:spcPts val="0"/>
              </a:spcAft>
              <a:buClr>
                <a:schemeClr val="accent1"/>
              </a:buClr>
              <a:buSzPts val="2000"/>
              <a:buNone/>
              <a:defRPr sz="2667">
                <a:solidFill>
                  <a:schemeClr val="accent1"/>
                </a:solidFill>
              </a:defRPr>
            </a:lvl8pPr>
            <a:lvl9pPr lvl="8" algn="ctr" rtl="0">
              <a:spcBef>
                <a:spcPts val="0"/>
              </a:spcBef>
              <a:spcAft>
                <a:spcPts val="0"/>
              </a:spcAft>
              <a:buClr>
                <a:schemeClr val="accent1"/>
              </a:buClr>
              <a:buSzPts val="2000"/>
              <a:buNone/>
              <a:defRPr sz="2667">
                <a:solidFill>
                  <a:schemeClr val="accent1"/>
                </a:solidFill>
              </a:defRPr>
            </a:lvl9pPr>
          </a:lstStyle>
          <a:p>
            <a:endParaRPr/>
          </a:p>
        </p:txBody>
      </p:sp>
      <p:sp>
        <p:nvSpPr>
          <p:cNvPr id="930" name="Google Shape;930;p14"/>
          <p:cNvSpPr txBox="1">
            <a:spLocks noGrp="1"/>
          </p:cNvSpPr>
          <p:nvPr>
            <p:ph type="subTitle" idx="5"/>
          </p:nvPr>
        </p:nvSpPr>
        <p:spPr>
          <a:xfrm>
            <a:off x="1040767" y="4397940"/>
            <a:ext cx="30904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67">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2133"/>
              </a:spcBef>
              <a:spcAft>
                <a:spcPts val="0"/>
              </a:spcAft>
              <a:buClr>
                <a:schemeClr val="accent1"/>
              </a:buClr>
              <a:buSzPts val="1400"/>
              <a:buNone/>
              <a:defRPr>
                <a:solidFill>
                  <a:schemeClr val="accent1"/>
                </a:solidFill>
              </a:defRPr>
            </a:lvl3pPr>
            <a:lvl4pPr lvl="3" algn="ctr" rtl="0">
              <a:spcBef>
                <a:spcPts val="2133"/>
              </a:spcBef>
              <a:spcAft>
                <a:spcPts val="0"/>
              </a:spcAft>
              <a:buClr>
                <a:schemeClr val="accent1"/>
              </a:buClr>
              <a:buSzPts val="1400"/>
              <a:buNone/>
              <a:defRPr>
                <a:solidFill>
                  <a:schemeClr val="accent1"/>
                </a:solidFill>
              </a:defRPr>
            </a:lvl4pPr>
            <a:lvl5pPr lvl="4" algn="ctr" rtl="0">
              <a:spcBef>
                <a:spcPts val="2133"/>
              </a:spcBef>
              <a:spcAft>
                <a:spcPts val="0"/>
              </a:spcAft>
              <a:buClr>
                <a:schemeClr val="accent1"/>
              </a:buClr>
              <a:buSzPts val="1400"/>
              <a:buNone/>
              <a:defRPr>
                <a:solidFill>
                  <a:schemeClr val="accent1"/>
                </a:solidFill>
              </a:defRPr>
            </a:lvl5pPr>
            <a:lvl6pPr lvl="5" algn="ctr" rtl="0">
              <a:spcBef>
                <a:spcPts val="2133"/>
              </a:spcBef>
              <a:spcAft>
                <a:spcPts val="0"/>
              </a:spcAft>
              <a:buClr>
                <a:schemeClr val="accent1"/>
              </a:buClr>
              <a:buSzPts val="1400"/>
              <a:buNone/>
              <a:defRPr>
                <a:solidFill>
                  <a:schemeClr val="accent1"/>
                </a:solidFill>
              </a:defRPr>
            </a:lvl6pPr>
            <a:lvl7pPr lvl="6" algn="ctr" rtl="0">
              <a:spcBef>
                <a:spcPts val="2133"/>
              </a:spcBef>
              <a:spcAft>
                <a:spcPts val="0"/>
              </a:spcAft>
              <a:buClr>
                <a:schemeClr val="accent1"/>
              </a:buClr>
              <a:buSzPts val="1400"/>
              <a:buNone/>
              <a:defRPr>
                <a:solidFill>
                  <a:schemeClr val="accent1"/>
                </a:solidFill>
              </a:defRPr>
            </a:lvl7pPr>
            <a:lvl8pPr lvl="7" algn="ctr" rtl="0">
              <a:spcBef>
                <a:spcPts val="2133"/>
              </a:spcBef>
              <a:spcAft>
                <a:spcPts val="0"/>
              </a:spcAft>
              <a:buClr>
                <a:schemeClr val="accent1"/>
              </a:buClr>
              <a:buSzPts val="1400"/>
              <a:buNone/>
              <a:defRPr>
                <a:solidFill>
                  <a:schemeClr val="accent1"/>
                </a:solidFill>
              </a:defRPr>
            </a:lvl8pPr>
            <a:lvl9pPr lvl="8" algn="ctr" rtl="0">
              <a:spcBef>
                <a:spcPts val="2133"/>
              </a:spcBef>
              <a:spcAft>
                <a:spcPts val="2133"/>
              </a:spcAft>
              <a:buClr>
                <a:schemeClr val="accent1"/>
              </a:buClr>
              <a:buSzPts val="1400"/>
              <a:buNone/>
              <a:defRPr>
                <a:solidFill>
                  <a:schemeClr val="accent1"/>
                </a:solidFill>
              </a:defRPr>
            </a:lvl9pPr>
          </a:lstStyle>
          <a:p>
            <a:endParaRPr/>
          </a:p>
        </p:txBody>
      </p:sp>
      <p:sp>
        <p:nvSpPr>
          <p:cNvPr id="931" name="Google Shape;931;p14"/>
          <p:cNvSpPr/>
          <p:nvPr/>
        </p:nvSpPr>
        <p:spPr>
          <a:xfrm rot="-204181">
            <a:off x="-674614" y="-354767"/>
            <a:ext cx="3523099" cy="2362776"/>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932" name="Google Shape;932;p14"/>
          <p:cNvSpPr/>
          <p:nvPr/>
        </p:nvSpPr>
        <p:spPr>
          <a:xfrm>
            <a:off x="9756868" y="4830534"/>
            <a:ext cx="3203229" cy="2375412"/>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933" name="Google Shape;933;p14"/>
          <p:cNvSpPr txBox="1">
            <a:spLocks noGrp="1"/>
          </p:cNvSpPr>
          <p:nvPr>
            <p:ph type="title" idx="6"/>
          </p:nvPr>
        </p:nvSpPr>
        <p:spPr>
          <a:xfrm>
            <a:off x="6096000" y="719333"/>
            <a:ext cx="5144800" cy="833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3000"/>
              <a:buNone/>
              <a:defRPr sz="4000">
                <a:solidFill>
                  <a:schemeClr val="accent1"/>
                </a:solidFill>
              </a:defRPr>
            </a:lvl1pPr>
            <a:lvl2pPr lvl="1" algn="r" rtl="0">
              <a:spcBef>
                <a:spcPts val="0"/>
              </a:spcBef>
              <a:spcAft>
                <a:spcPts val="0"/>
              </a:spcAft>
              <a:buClr>
                <a:schemeClr val="accent1"/>
              </a:buClr>
              <a:buSzPts val="3000"/>
              <a:buNone/>
              <a:defRPr sz="4000">
                <a:solidFill>
                  <a:schemeClr val="accent1"/>
                </a:solidFill>
              </a:defRPr>
            </a:lvl2pPr>
            <a:lvl3pPr lvl="2" algn="r" rtl="0">
              <a:spcBef>
                <a:spcPts val="0"/>
              </a:spcBef>
              <a:spcAft>
                <a:spcPts val="0"/>
              </a:spcAft>
              <a:buClr>
                <a:schemeClr val="accent1"/>
              </a:buClr>
              <a:buSzPts val="3000"/>
              <a:buNone/>
              <a:defRPr sz="4000">
                <a:solidFill>
                  <a:schemeClr val="accent1"/>
                </a:solidFill>
              </a:defRPr>
            </a:lvl3pPr>
            <a:lvl4pPr lvl="3" algn="r" rtl="0">
              <a:spcBef>
                <a:spcPts val="0"/>
              </a:spcBef>
              <a:spcAft>
                <a:spcPts val="0"/>
              </a:spcAft>
              <a:buClr>
                <a:schemeClr val="accent1"/>
              </a:buClr>
              <a:buSzPts val="3000"/>
              <a:buNone/>
              <a:defRPr sz="4000">
                <a:solidFill>
                  <a:schemeClr val="accent1"/>
                </a:solidFill>
              </a:defRPr>
            </a:lvl4pPr>
            <a:lvl5pPr lvl="4" algn="r" rtl="0">
              <a:spcBef>
                <a:spcPts val="0"/>
              </a:spcBef>
              <a:spcAft>
                <a:spcPts val="0"/>
              </a:spcAft>
              <a:buClr>
                <a:schemeClr val="accent1"/>
              </a:buClr>
              <a:buSzPts val="3000"/>
              <a:buNone/>
              <a:defRPr sz="4000">
                <a:solidFill>
                  <a:schemeClr val="accent1"/>
                </a:solidFill>
              </a:defRPr>
            </a:lvl5pPr>
            <a:lvl6pPr lvl="5" algn="r" rtl="0">
              <a:spcBef>
                <a:spcPts val="0"/>
              </a:spcBef>
              <a:spcAft>
                <a:spcPts val="0"/>
              </a:spcAft>
              <a:buClr>
                <a:schemeClr val="accent1"/>
              </a:buClr>
              <a:buSzPts val="3000"/>
              <a:buNone/>
              <a:defRPr sz="4000">
                <a:solidFill>
                  <a:schemeClr val="accent1"/>
                </a:solidFill>
              </a:defRPr>
            </a:lvl6pPr>
            <a:lvl7pPr lvl="6" algn="r" rtl="0">
              <a:spcBef>
                <a:spcPts val="0"/>
              </a:spcBef>
              <a:spcAft>
                <a:spcPts val="0"/>
              </a:spcAft>
              <a:buClr>
                <a:schemeClr val="accent1"/>
              </a:buClr>
              <a:buSzPts val="3000"/>
              <a:buNone/>
              <a:defRPr sz="4000">
                <a:solidFill>
                  <a:schemeClr val="accent1"/>
                </a:solidFill>
              </a:defRPr>
            </a:lvl7pPr>
            <a:lvl8pPr lvl="7" algn="r" rtl="0">
              <a:spcBef>
                <a:spcPts val="0"/>
              </a:spcBef>
              <a:spcAft>
                <a:spcPts val="0"/>
              </a:spcAft>
              <a:buClr>
                <a:schemeClr val="accent1"/>
              </a:buClr>
              <a:buSzPts val="3000"/>
              <a:buNone/>
              <a:defRPr sz="4000">
                <a:solidFill>
                  <a:schemeClr val="accent1"/>
                </a:solidFill>
              </a:defRPr>
            </a:lvl8pPr>
            <a:lvl9pPr lvl="8" algn="r" rtl="0">
              <a:spcBef>
                <a:spcPts val="0"/>
              </a:spcBef>
              <a:spcAft>
                <a:spcPts val="0"/>
              </a:spcAft>
              <a:buClr>
                <a:schemeClr val="accent1"/>
              </a:buClr>
              <a:buSzPts val="3000"/>
              <a:buNone/>
              <a:defRPr sz="4000">
                <a:solidFill>
                  <a:schemeClr val="accent1"/>
                </a:solidFill>
              </a:defRPr>
            </a:lvl9pPr>
          </a:lstStyle>
          <a:p>
            <a:endParaRPr/>
          </a:p>
        </p:txBody>
      </p:sp>
      <p:grpSp>
        <p:nvGrpSpPr>
          <p:cNvPr id="934" name="Google Shape;934;p14"/>
          <p:cNvGrpSpPr/>
          <p:nvPr/>
        </p:nvGrpSpPr>
        <p:grpSpPr>
          <a:xfrm rot="10800000" flipH="1">
            <a:off x="10303092" y="5684916"/>
            <a:ext cx="2705893" cy="1173085"/>
            <a:chOff x="2915775" y="2073500"/>
            <a:chExt cx="874750" cy="394925"/>
          </a:xfrm>
        </p:grpSpPr>
        <p:sp>
          <p:nvSpPr>
            <p:cNvPr id="935" name="Google Shape;935;p14"/>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36" name="Google Shape;936;p14"/>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37" name="Google Shape;937;p14"/>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38" name="Google Shape;938;p14"/>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39" name="Google Shape;939;p14"/>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0" name="Google Shape;940;p14"/>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1" name="Google Shape;941;p14"/>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2" name="Google Shape;942;p14"/>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3" name="Google Shape;943;p14"/>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4" name="Google Shape;944;p14"/>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5" name="Google Shape;945;p14"/>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6" name="Google Shape;946;p14"/>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7" name="Google Shape;947;p14"/>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8" name="Google Shape;948;p14"/>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9" name="Google Shape;949;p14"/>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0" name="Google Shape;950;p14"/>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1" name="Google Shape;951;p14"/>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2" name="Google Shape;952;p14"/>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3" name="Google Shape;953;p14"/>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4" name="Google Shape;954;p14"/>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955" name="Google Shape;955;p14"/>
          <p:cNvGrpSpPr/>
          <p:nvPr/>
        </p:nvGrpSpPr>
        <p:grpSpPr>
          <a:xfrm rot="10800000" flipH="1">
            <a:off x="209671" y="117816"/>
            <a:ext cx="2705944" cy="1622267"/>
            <a:chOff x="3095850" y="2740875"/>
            <a:chExt cx="1972838" cy="1216700"/>
          </a:xfrm>
        </p:grpSpPr>
        <p:sp>
          <p:nvSpPr>
            <p:cNvPr id="956" name="Google Shape;956;p14"/>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7" name="Google Shape;957;p14"/>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8" name="Google Shape;958;p14"/>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9" name="Google Shape;959;p14"/>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60" name="Google Shape;960;p14"/>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961" name="Google Shape;961;p14"/>
          <p:cNvGrpSpPr/>
          <p:nvPr/>
        </p:nvGrpSpPr>
        <p:grpSpPr>
          <a:xfrm>
            <a:off x="10794935" y="5488567"/>
            <a:ext cx="652967" cy="650100"/>
            <a:chOff x="2302775" y="3407725"/>
            <a:chExt cx="489725" cy="487575"/>
          </a:xfrm>
        </p:grpSpPr>
        <p:sp>
          <p:nvSpPr>
            <p:cNvPr id="962" name="Google Shape;962;p14"/>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63" name="Google Shape;963;p14"/>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964" name="Google Shape;964;p14"/>
          <p:cNvGrpSpPr/>
          <p:nvPr/>
        </p:nvGrpSpPr>
        <p:grpSpPr>
          <a:xfrm>
            <a:off x="339417" y="1088661"/>
            <a:ext cx="611543" cy="793555"/>
            <a:chOff x="3650216" y="-19230"/>
            <a:chExt cx="600416" cy="778912"/>
          </a:xfrm>
        </p:grpSpPr>
        <p:sp>
          <p:nvSpPr>
            <p:cNvPr id="965" name="Google Shape;965;p14"/>
            <p:cNvSpPr/>
            <p:nvPr/>
          </p:nvSpPr>
          <p:spPr>
            <a:xfrm>
              <a:off x="3939870" y="-19230"/>
              <a:ext cx="184417" cy="296938"/>
            </a:xfrm>
            <a:custGeom>
              <a:avLst/>
              <a:gdLst/>
              <a:ahLst/>
              <a:cxnLst/>
              <a:rect l="l" t="t" r="r" b="b"/>
              <a:pathLst>
                <a:path w="5302" h="8537" extrusionOk="0">
                  <a:moveTo>
                    <a:pt x="4294" y="0"/>
                  </a:moveTo>
                  <a:cubicBezTo>
                    <a:pt x="4164" y="0"/>
                    <a:pt x="4024" y="45"/>
                    <a:pt x="3886" y="150"/>
                  </a:cubicBezTo>
                  <a:cubicBezTo>
                    <a:pt x="1466" y="1895"/>
                    <a:pt x="1" y="4710"/>
                    <a:pt x="210" y="7804"/>
                  </a:cubicBezTo>
                  <a:cubicBezTo>
                    <a:pt x="256" y="8293"/>
                    <a:pt x="640" y="8537"/>
                    <a:pt x="1013" y="8537"/>
                  </a:cubicBezTo>
                  <a:cubicBezTo>
                    <a:pt x="1385" y="8537"/>
                    <a:pt x="1745" y="8293"/>
                    <a:pt x="1745" y="7804"/>
                  </a:cubicBezTo>
                  <a:cubicBezTo>
                    <a:pt x="1559" y="5292"/>
                    <a:pt x="2629" y="2872"/>
                    <a:pt x="4653" y="1407"/>
                  </a:cubicBezTo>
                  <a:cubicBezTo>
                    <a:pt x="5302" y="930"/>
                    <a:pt x="4887" y="0"/>
                    <a:pt x="4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66" name="Google Shape;966;p14"/>
            <p:cNvSpPr/>
            <p:nvPr/>
          </p:nvSpPr>
          <p:spPr>
            <a:xfrm>
              <a:off x="3650216" y="139961"/>
              <a:ext cx="600416" cy="619720"/>
            </a:xfrm>
            <a:custGeom>
              <a:avLst/>
              <a:gdLst/>
              <a:ahLst/>
              <a:cxnLst/>
              <a:rect l="l" t="t" r="r" b="b"/>
              <a:pathLst>
                <a:path w="17262" h="17817" extrusionOk="0">
                  <a:moveTo>
                    <a:pt x="5031" y="0"/>
                  </a:moveTo>
                  <a:cubicBezTo>
                    <a:pt x="3839" y="0"/>
                    <a:pt x="2590" y="894"/>
                    <a:pt x="1652" y="3134"/>
                  </a:cubicBezTo>
                  <a:cubicBezTo>
                    <a:pt x="0" y="6810"/>
                    <a:pt x="186" y="11276"/>
                    <a:pt x="2233" y="14859"/>
                  </a:cubicBezTo>
                  <a:cubicBezTo>
                    <a:pt x="2722" y="15650"/>
                    <a:pt x="3397" y="16511"/>
                    <a:pt x="4374" y="16697"/>
                  </a:cubicBezTo>
                  <a:cubicBezTo>
                    <a:pt x="4839" y="16697"/>
                    <a:pt x="5328" y="16604"/>
                    <a:pt x="5816" y="16232"/>
                  </a:cubicBezTo>
                  <a:cubicBezTo>
                    <a:pt x="6119" y="16999"/>
                    <a:pt x="6700" y="17488"/>
                    <a:pt x="7468" y="17488"/>
                  </a:cubicBezTo>
                  <a:cubicBezTo>
                    <a:pt x="7557" y="17505"/>
                    <a:pt x="7642" y="17512"/>
                    <a:pt x="7724" y="17512"/>
                  </a:cubicBezTo>
                  <a:cubicBezTo>
                    <a:pt x="8092" y="17512"/>
                    <a:pt x="8400" y="17357"/>
                    <a:pt x="8724" y="17185"/>
                  </a:cubicBezTo>
                  <a:cubicBezTo>
                    <a:pt x="9026" y="17488"/>
                    <a:pt x="9306" y="17674"/>
                    <a:pt x="9794" y="17767"/>
                  </a:cubicBezTo>
                  <a:cubicBezTo>
                    <a:pt x="9931" y="17800"/>
                    <a:pt x="10071" y="17816"/>
                    <a:pt x="10213" y="17816"/>
                  </a:cubicBezTo>
                  <a:cubicBezTo>
                    <a:pt x="10959" y="17816"/>
                    <a:pt x="11740" y="17380"/>
                    <a:pt x="12307" y="16813"/>
                  </a:cubicBezTo>
                  <a:cubicBezTo>
                    <a:pt x="15424" y="14184"/>
                    <a:pt x="17262" y="10113"/>
                    <a:pt x="16959" y="6042"/>
                  </a:cubicBezTo>
                  <a:cubicBezTo>
                    <a:pt x="16758" y="2974"/>
                    <a:pt x="15446" y="1767"/>
                    <a:pt x="13927" y="1767"/>
                  </a:cubicBezTo>
                  <a:cubicBezTo>
                    <a:pt x="13338" y="1767"/>
                    <a:pt x="12719" y="1948"/>
                    <a:pt x="12121" y="2273"/>
                  </a:cubicBezTo>
                  <a:cubicBezTo>
                    <a:pt x="11488" y="1324"/>
                    <a:pt x="10683" y="919"/>
                    <a:pt x="9845" y="919"/>
                  </a:cubicBezTo>
                  <a:cubicBezTo>
                    <a:pt x="9142" y="919"/>
                    <a:pt x="8415" y="1204"/>
                    <a:pt x="7747" y="1692"/>
                  </a:cubicBezTo>
                  <a:cubicBezTo>
                    <a:pt x="7038" y="660"/>
                    <a:pt x="6055" y="0"/>
                    <a:pt x="5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67" name="Google Shape;967;p14"/>
            <p:cNvSpPr/>
            <p:nvPr/>
          </p:nvSpPr>
          <p:spPr>
            <a:xfrm>
              <a:off x="4024840" y="211714"/>
              <a:ext cx="114121" cy="455616"/>
            </a:xfrm>
            <a:custGeom>
              <a:avLst/>
              <a:gdLst/>
              <a:ahLst/>
              <a:cxnLst/>
              <a:rect l="l" t="t" r="r" b="b"/>
              <a:pathLst>
                <a:path w="3281" h="13099" extrusionOk="0">
                  <a:moveTo>
                    <a:pt x="1931" y="1"/>
                  </a:moveTo>
                  <a:lnTo>
                    <a:pt x="1931" y="1"/>
                  </a:lnTo>
                  <a:cubicBezTo>
                    <a:pt x="2117" y="1164"/>
                    <a:pt x="2210" y="2327"/>
                    <a:pt x="2210" y="3397"/>
                  </a:cubicBezTo>
                  <a:cubicBezTo>
                    <a:pt x="2210" y="4561"/>
                    <a:pt x="2117" y="5631"/>
                    <a:pt x="1931" y="6701"/>
                  </a:cubicBezTo>
                  <a:cubicBezTo>
                    <a:pt x="1838" y="7771"/>
                    <a:pt x="1536" y="8818"/>
                    <a:pt x="1257" y="9888"/>
                  </a:cubicBezTo>
                  <a:cubicBezTo>
                    <a:pt x="861" y="10958"/>
                    <a:pt x="466" y="12028"/>
                    <a:pt x="0" y="13098"/>
                  </a:cubicBezTo>
                  <a:cubicBezTo>
                    <a:pt x="861" y="12308"/>
                    <a:pt x="1536" y="11261"/>
                    <a:pt x="2024" y="10284"/>
                  </a:cubicBezTo>
                  <a:cubicBezTo>
                    <a:pt x="2606" y="9213"/>
                    <a:pt x="2908" y="8050"/>
                    <a:pt x="3094" y="6887"/>
                  </a:cubicBezTo>
                  <a:cubicBezTo>
                    <a:pt x="3280" y="5724"/>
                    <a:pt x="3280" y="4468"/>
                    <a:pt x="3094" y="3304"/>
                  </a:cubicBezTo>
                  <a:cubicBezTo>
                    <a:pt x="2908" y="2141"/>
                    <a:pt x="2513" y="1071"/>
                    <a:pt x="1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68" name="Google Shape;968;p14"/>
            <p:cNvSpPr/>
            <p:nvPr/>
          </p:nvSpPr>
          <p:spPr>
            <a:xfrm>
              <a:off x="3802312" y="363845"/>
              <a:ext cx="50226" cy="340695"/>
            </a:xfrm>
            <a:custGeom>
              <a:avLst/>
              <a:gdLst/>
              <a:ahLst/>
              <a:cxnLst/>
              <a:rect l="l" t="t" r="r" b="b"/>
              <a:pathLst>
                <a:path w="1444" h="9795" extrusionOk="0">
                  <a:moveTo>
                    <a:pt x="861" y="1"/>
                  </a:moveTo>
                  <a:cubicBezTo>
                    <a:pt x="466" y="768"/>
                    <a:pt x="280" y="1536"/>
                    <a:pt x="187" y="2420"/>
                  </a:cubicBezTo>
                  <a:cubicBezTo>
                    <a:pt x="94" y="3281"/>
                    <a:pt x="1" y="4072"/>
                    <a:pt x="94" y="4932"/>
                  </a:cubicBezTo>
                  <a:cubicBezTo>
                    <a:pt x="94" y="5817"/>
                    <a:pt x="280" y="6584"/>
                    <a:pt x="466" y="7468"/>
                  </a:cubicBezTo>
                  <a:cubicBezTo>
                    <a:pt x="675" y="8236"/>
                    <a:pt x="955" y="9004"/>
                    <a:pt x="1443" y="9795"/>
                  </a:cubicBezTo>
                  <a:cubicBezTo>
                    <a:pt x="1443" y="8911"/>
                    <a:pt x="1443" y="8143"/>
                    <a:pt x="1350" y="7259"/>
                  </a:cubicBezTo>
                  <a:lnTo>
                    <a:pt x="1257" y="4839"/>
                  </a:lnTo>
                  <a:lnTo>
                    <a:pt x="1048" y="2513"/>
                  </a:lnTo>
                  <a:cubicBezTo>
                    <a:pt x="1048" y="1652"/>
                    <a:pt x="955" y="861"/>
                    <a:pt x="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969" name="Google Shape;969;p14"/>
          <p:cNvGrpSpPr/>
          <p:nvPr/>
        </p:nvGrpSpPr>
        <p:grpSpPr>
          <a:xfrm rot="3649446">
            <a:off x="11307957" y="5384799"/>
            <a:ext cx="550201" cy="666797"/>
            <a:chOff x="5709775" y="2465725"/>
            <a:chExt cx="342000" cy="414475"/>
          </a:xfrm>
        </p:grpSpPr>
        <p:sp>
          <p:nvSpPr>
            <p:cNvPr id="970" name="Google Shape;970;p14"/>
            <p:cNvSpPr/>
            <p:nvPr/>
          </p:nvSpPr>
          <p:spPr>
            <a:xfrm>
              <a:off x="5709775" y="2465725"/>
              <a:ext cx="342000" cy="301325"/>
            </a:xfrm>
            <a:custGeom>
              <a:avLst/>
              <a:gdLst/>
              <a:ahLst/>
              <a:cxnLst/>
              <a:rect l="l" t="t" r="r" b="b"/>
              <a:pathLst>
                <a:path w="13680" h="12053" extrusionOk="0">
                  <a:moveTo>
                    <a:pt x="1158" y="0"/>
                  </a:moveTo>
                  <a:cubicBezTo>
                    <a:pt x="949" y="0"/>
                    <a:pt x="749" y="60"/>
                    <a:pt x="582" y="201"/>
                  </a:cubicBezTo>
                  <a:cubicBezTo>
                    <a:pt x="0" y="689"/>
                    <a:pt x="117" y="1550"/>
                    <a:pt x="396" y="2225"/>
                  </a:cubicBezTo>
                  <a:cubicBezTo>
                    <a:pt x="884" y="3597"/>
                    <a:pt x="1862" y="4760"/>
                    <a:pt x="3118" y="5435"/>
                  </a:cubicBezTo>
                  <a:cubicBezTo>
                    <a:pt x="3490" y="5621"/>
                    <a:pt x="3979" y="5923"/>
                    <a:pt x="3885" y="6412"/>
                  </a:cubicBezTo>
                  <a:cubicBezTo>
                    <a:pt x="3809" y="6642"/>
                    <a:pt x="3465" y="6808"/>
                    <a:pt x="3189" y="6808"/>
                  </a:cubicBezTo>
                  <a:cubicBezTo>
                    <a:pt x="3130" y="6808"/>
                    <a:pt x="3074" y="6801"/>
                    <a:pt x="3025" y="6784"/>
                  </a:cubicBezTo>
                  <a:cubicBezTo>
                    <a:pt x="2708" y="6784"/>
                    <a:pt x="2451" y="6665"/>
                    <a:pt x="2171" y="6665"/>
                  </a:cubicBezTo>
                  <a:cubicBezTo>
                    <a:pt x="2101" y="6665"/>
                    <a:pt x="2029" y="6673"/>
                    <a:pt x="1955" y="6691"/>
                  </a:cubicBezTo>
                  <a:cubicBezTo>
                    <a:pt x="1164" y="6784"/>
                    <a:pt x="791" y="7854"/>
                    <a:pt x="1164" y="8529"/>
                  </a:cubicBezTo>
                  <a:cubicBezTo>
                    <a:pt x="1512" y="9124"/>
                    <a:pt x="2241" y="9429"/>
                    <a:pt x="2935" y="9429"/>
                  </a:cubicBezTo>
                  <a:cubicBezTo>
                    <a:pt x="3028" y="9429"/>
                    <a:pt x="3120" y="9424"/>
                    <a:pt x="3211" y="9413"/>
                  </a:cubicBezTo>
                  <a:cubicBezTo>
                    <a:pt x="3979" y="9413"/>
                    <a:pt x="4769" y="9111"/>
                    <a:pt x="5537" y="8924"/>
                  </a:cubicBezTo>
                  <a:cubicBezTo>
                    <a:pt x="5819" y="8871"/>
                    <a:pt x="6101" y="8817"/>
                    <a:pt x="6379" y="8817"/>
                  </a:cubicBezTo>
                  <a:cubicBezTo>
                    <a:pt x="6582" y="8817"/>
                    <a:pt x="6783" y="8846"/>
                    <a:pt x="6980" y="8924"/>
                  </a:cubicBezTo>
                  <a:cubicBezTo>
                    <a:pt x="7375" y="9204"/>
                    <a:pt x="7561" y="9902"/>
                    <a:pt x="7189" y="10181"/>
                  </a:cubicBezTo>
                  <a:cubicBezTo>
                    <a:pt x="7065" y="10275"/>
                    <a:pt x="6914" y="10302"/>
                    <a:pt x="6750" y="10302"/>
                  </a:cubicBezTo>
                  <a:cubicBezTo>
                    <a:pt x="6545" y="10302"/>
                    <a:pt x="6319" y="10261"/>
                    <a:pt x="6101" y="10261"/>
                  </a:cubicBezTo>
                  <a:cubicBezTo>
                    <a:pt x="5936" y="10261"/>
                    <a:pt x="5775" y="10284"/>
                    <a:pt x="5630" y="10367"/>
                  </a:cubicBezTo>
                  <a:cubicBezTo>
                    <a:pt x="5142" y="10576"/>
                    <a:pt x="5049" y="11251"/>
                    <a:pt x="5444" y="11646"/>
                  </a:cubicBezTo>
                  <a:cubicBezTo>
                    <a:pt x="5729" y="11931"/>
                    <a:pt x="6135" y="12052"/>
                    <a:pt x="6529" y="12052"/>
                  </a:cubicBezTo>
                  <a:cubicBezTo>
                    <a:pt x="6651" y="12052"/>
                    <a:pt x="6771" y="12041"/>
                    <a:pt x="6887" y="12019"/>
                  </a:cubicBezTo>
                  <a:cubicBezTo>
                    <a:pt x="7375" y="12019"/>
                    <a:pt x="7864" y="11739"/>
                    <a:pt x="8445" y="11646"/>
                  </a:cubicBezTo>
                  <a:cubicBezTo>
                    <a:pt x="8736" y="11542"/>
                    <a:pt x="9073" y="11489"/>
                    <a:pt x="9411" y="11489"/>
                  </a:cubicBezTo>
                  <a:cubicBezTo>
                    <a:pt x="9748" y="11489"/>
                    <a:pt x="10085" y="11542"/>
                    <a:pt x="10376" y="11646"/>
                  </a:cubicBezTo>
                  <a:cubicBezTo>
                    <a:pt x="10609" y="11718"/>
                    <a:pt x="11171" y="12023"/>
                    <a:pt x="11556" y="12023"/>
                  </a:cubicBezTo>
                  <a:cubicBezTo>
                    <a:pt x="11672" y="12023"/>
                    <a:pt x="11772" y="11995"/>
                    <a:pt x="11842" y="11926"/>
                  </a:cubicBezTo>
                  <a:cubicBezTo>
                    <a:pt x="12028" y="11832"/>
                    <a:pt x="12028" y="10762"/>
                    <a:pt x="12121" y="10367"/>
                  </a:cubicBezTo>
                  <a:cubicBezTo>
                    <a:pt x="12330" y="9902"/>
                    <a:pt x="12702" y="9413"/>
                    <a:pt x="13005" y="9018"/>
                  </a:cubicBezTo>
                  <a:cubicBezTo>
                    <a:pt x="13377" y="8343"/>
                    <a:pt x="13680" y="7668"/>
                    <a:pt x="13493" y="6877"/>
                  </a:cubicBezTo>
                  <a:cubicBezTo>
                    <a:pt x="13406" y="6370"/>
                    <a:pt x="12845" y="5968"/>
                    <a:pt x="12325" y="5968"/>
                  </a:cubicBezTo>
                  <a:cubicBezTo>
                    <a:pt x="12153" y="5968"/>
                    <a:pt x="11986" y="6012"/>
                    <a:pt x="11842" y="6110"/>
                  </a:cubicBezTo>
                  <a:cubicBezTo>
                    <a:pt x="11446" y="6412"/>
                    <a:pt x="11260" y="7180"/>
                    <a:pt x="10679" y="7180"/>
                  </a:cubicBezTo>
                  <a:cubicBezTo>
                    <a:pt x="10190" y="7180"/>
                    <a:pt x="9888" y="6505"/>
                    <a:pt x="10097" y="6017"/>
                  </a:cubicBezTo>
                  <a:cubicBezTo>
                    <a:pt x="10283" y="5621"/>
                    <a:pt x="10679" y="5249"/>
                    <a:pt x="10958" y="4853"/>
                  </a:cubicBezTo>
                  <a:cubicBezTo>
                    <a:pt x="11260" y="4458"/>
                    <a:pt x="11446" y="3876"/>
                    <a:pt x="11167" y="3504"/>
                  </a:cubicBezTo>
                  <a:cubicBezTo>
                    <a:pt x="10992" y="3329"/>
                    <a:pt x="10781" y="3250"/>
                    <a:pt x="10558" y="3250"/>
                  </a:cubicBezTo>
                  <a:cubicBezTo>
                    <a:pt x="10276" y="3250"/>
                    <a:pt x="9974" y="3376"/>
                    <a:pt x="9701" y="3597"/>
                  </a:cubicBezTo>
                  <a:cubicBezTo>
                    <a:pt x="9306" y="3876"/>
                    <a:pt x="9120" y="4365"/>
                    <a:pt x="8631" y="4667"/>
                  </a:cubicBezTo>
                  <a:cubicBezTo>
                    <a:pt x="8406" y="4893"/>
                    <a:pt x="8104" y="5016"/>
                    <a:pt x="7813" y="5016"/>
                  </a:cubicBezTo>
                  <a:cubicBezTo>
                    <a:pt x="7623" y="5016"/>
                    <a:pt x="7438" y="4963"/>
                    <a:pt x="7282" y="4853"/>
                  </a:cubicBezTo>
                  <a:cubicBezTo>
                    <a:pt x="6887" y="4365"/>
                    <a:pt x="7096" y="3690"/>
                    <a:pt x="7468" y="3202"/>
                  </a:cubicBezTo>
                  <a:cubicBezTo>
                    <a:pt x="7864" y="2806"/>
                    <a:pt x="8259" y="2341"/>
                    <a:pt x="8259" y="1759"/>
                  </a:cubicBezTo>
                  <a:cubicBezTo>
                    <a:pt x="8155" y="1132"/>
                    <a:pt x="7599" y="768"/>
                    <a:pt x="6998" y="768"/>
                  </a:cubicBezTo>
                  <a:cubicBezTo>
                    <a:pt x="6930" y="768"/>
                    <a:pt x="6862" y="773"/>
                    <a:pt x="6793" y="782"/>
                  </a:cubicBezTo>
                  <a:cubicBezTo>
                    <a:pt x="6212" y="875"/>
                    <a:pt x="5723" y="1457"/>
                    <a:pt x="5444" y="2038"/>
                  </a:cubicBezTo>
                  <a:cubicBezTo>
                    <a:pt x="5235" y="2713"/>
                    <a:pt x="5235" y="3295"/>
                    <a:pt x="5235" y="3969"/>
                  </a:cubicBezTo>
                  <a:cubicBezTo>
                    <a:pt x="5126" y="3999"/>
                    <a:pt x="5020" y="4013"/>
                    <a:pt x="4916" y="4013"/>
                  </a:cubicBezTo>
                  <a:cubicBezTo>
                    <a:pt x="4284" y="4013"/>
                    <a:pt x="3750" y="3502"/>
                    <a:pt x="3490" y="2922"/>
                  </a:cubicBezTo>
                  <a:cubicBezTo>
                    <a:pt x="3118" y="2225"/>
                    <a:pt x="3025" y="1457"/>
                    <a:pt x="2536" y="782"/>
                  </a:cubicBezTo>
                  <a:cubicBezTo>
                    <a:pt x="2254" y="368"/>
                    <a:pt x="1677" y="0"/>
                    <a:pt x="11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71" name="Google Shape;971;p14"/>
            <p:cNvSpPr/>
            <p:nvPr/>
          </p:nvSpPr>
          <p:spPr>
            <a:xfrm>
              <a:off x="5833650" y="2608575"/>
              <a:ext cx="218125" cy="271625"/>
            </a:xfrm>
            <a:custGeom>
              <a:avLst/>
              <a:gdLst/>
              <a:ahLst/>
              <a:cxnLst/>
              <a:rect l="l" t="t" r="r" b="b"/>
              <a:pathLst>
                <a:path w="8725" h="10865" extrusionOk="0">
                  <a:moveTo>
                    <a:pt x="1" y="0"/>
                  </a:moveTo>
                  <a:cubicBezTo>
                    <a:pt x="1071" y="582"/>
                    <a:pt x="2141" y="1280"/>
                    <a:pt x="3002" y="2047"/>
                  </a:cubicBezTo>
                  <a:cubicBezTo>
                    <a:pt x="3886" y="2722"/>
                    <a:pt x="4746" y="3606"/>
                    <a:pt x="5421" y="4467"/>
                  </a:cubicBezTo>
                  <a:cubicBezTo>
                    <a:pt x="6212" y="5444"/>
                    <a:pt x="6794" y="6398"/>
                    <a:pt x="7259" y="7468"/>
                  </a:cubicBezTo>
                  <a:cubicBezTo>
                    <a:pt x="7841" y="8538"/>
                    <a:pt x="8236" y="9701"/>
                    <a:pt x="8538" y="10864"/>
                  </a:cubicBezTo>
                  <a:cubicBezTo>
                    <a:pt x="8725" y="9701"/>
                    <a:pt x="8538" y="8352"/>
                    <a:pt x="8143" y="7189"/>
                  </a:cubicBezTo>
                  <a:cubicBezTo>
                    <a:pt x="7747" y="5932"/>
                    <a:pt x="7166" y="4769"/>
                    <a:pt x="6398" y="3792"/>
                  </a:cubicBezTo>
                  <a:cubicBezTo>
                    <a:pt x="5630" y="2815"/>
                    <a:pt x="4653" y="1954"/>
                    <a:pt x="3583" y="1280"/>
                  </a:cubicBezTo>
                  <a:cubicBezTo>
                    <a:pt x="2420" y="582"/>
                    <a:pt x="1257" y="11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extLst>
      <p:ext uri="{BB962C8B-B14F-4D97-AF65-F5344CB8AC3E}">
        <p14:creationId xmlns:p14="http://schemas.microsoft.com/office/powerpoint/2010/main" val="1524740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accent6"/>
        </a:solidFill>
        <a:effectLst/>
      </p:bgPr>
    </p:bg>
    <p:spTree>
      <p:nvGrpSpPr>
        <p:cNvPr id="1" name="Shape 2111"/>
        <p:cNvGrpSpPr/>
        <p:nvPr/>
      </p:nvGrpSpPr>
      <p:grpSpPr>
        <a:xfrm>
          <a:off x="0" y="0"/>
          <a:ext cx="0" cy="0"/>
          <a:chOff x="0" y="0"/>
          <a:chExt cx="0" cy="0"/>
        </a:xfrm>
      </p:grpSpPr>
      <p:sp>
        <p:nvSpPr>
          <p:cNvPr id="2112" name="Google Shape;2112;p33"/>
          <p:cNvSpPr txBox="1">
            <a:spLocks noGrp="1"/>
          </p:cNvSpPr>
          <p:nvPr>
            <p:ph type="title"/>
          </p:nvPr>
        </p:nvSpPr>
        <p:spPr>
          <a:xfrm>
            <a:off x="6674617" y="4309833"/>
            <a:ext cx="3270000" cy="74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2400">
                <a:solidFill>
                  <a:schemeClr val="accent1"/>
                </a:solidFill>
              </a:defRPr>
            </a:lvl1pPr>
            <a:lvl2pPr lvl="1" algn="ctr" rtl="0">
              <a:spcBef>
                <a:spcPts val="0"/>
              </a:spcBef>
              <a:spcAft>
                <a:spcPts val="0"/>
              </a:spcAft>
              <a:buClr>
                <a:schemeClr val="accent1"/>
              </a:buClr>
              <a:buSzPts val="2000"/>
              <a:buNone/>
              <a:defRPr sz="2667">
                <a:solidFill>
                  <a:schemeClr val="accent1"/>
                </a:solidFill>
              </a:defRPr>
            </a:lvl2pPr>
            <a:lvl3pPr lvl="2" algn="ctr" rtl="0">
              <a:spcBef>
                <a:spcPts val="0"/>
              </a:spcBef>
              <a:spcAft>
                <a:spcPts val="0"/>
              </a:spcAft>
              <a:buClr>
                <a:schemeClr val="accent1"/>
              </a:buClr>
              <a:buSzPts val="2000"/>
              <a:buNone/>
              <a:defRPr sz="2667">
                <a:solidFill>
                  <a:schemeClr val="accent1"/>
                </a:solidFill>
              </a:defRPr>
            </a:lvl3pPr>
            <a:lvl4pPr lvl="3" algn="ctr" rtl="0">
              <a:spcBef>
                <a:spcPts val="0"/>
              </a:spcBef>
              <a:spcAft>
                <a:spcPts val="0"/>
              </a:spcAft>
              <a:buClr>
                <a:schemeClr val="accent1"/>
              </a:buClr>
              <a:buSzPts val="2000"/>
              <a:buNone/>
              <a:defRPr sz="2667">
                <a:solidFill>
                  <a:schemeClr val="accent1"/>
                </a:solidFill>
              </a:defRPr>
            </a:lvl4pPr>
            <a:lvl5pPr lvl="4" algn="ctr" rtl="0">
              <a:spcBef>
                <a:spcPts val="0"/>
              </a:spcBef>
              <a:spcAft>
                <a:spcPts val="0"/>
              </a:spcAft>
              <a:buClr>
                <a:schemeClr val="accent1"/>
              </a:buClr>
              <a:buSzPts val="2000"/>
              <a:buNone/>
              <a:defRPr sz="2667">
                <a:solidFill>
                  <a:schemeClr val="accent1"/>
                </a:solidFill>
              </a:defRPr>
            </a:lvl5pPr>
            <a:lvl6pPr lvl="5" algn="ctr" rtl="0">
              <a:spcBef>
                <a:spcPts val="0"/>
              </a:spcBef>
              <a:spcAft>
                <a:spcPts val="0"/>
              </a:spcAft>
              <a:buClr>
                <a:schemeClr val="accent1"/>
              </a:buClr>
              <a:buSzPts val="2000"/>
              <a:buNone/>
              <a:defRPr sz="2667">
                <a:solidFill>
                  <a:schemeClr val="accent1"/>
                </a:solidFill>
              </a:defRPr>
            </a:lvl6pPr>
            <a:lvl7pPr lvl="6" algn="ctr" rtl="0">
              <a:spcBef>
                <a:spcPts val="0"/>
              </a:spcBef>
              <a:spcAft>
                <a:spcPts val="0"/>
              </a:spcAft>
              <a:buClr>
                <a:schemeClr val="accent1"/>
              </a:buClr>
              <a:buSzPts val="2000"/>
              <a:buNone/>
              <a:defRPr sz="2667">
                <a:solidFill>
                  <a:schemeClr val="accent1"/>
                </a:solidFill>
              </a:defRPr>
            </a:lvl7pPr>
            <a:lvl8pPr lvl="7" algn="ctr" rtl="0">
              <a:spcBef>
                <a:spcPts val="0"/>
              </a:spcBef>
              <a:spcAft>
                <a:spcPts val="0"/>
              </a:spcAft>
              <a:buClr>
                <a:schemeClr val="accent1"/>
              </a:buClr>
              <a:buSzPts val="2000"/>
              <a:buNone/>
              <a:defRPr sz="2667">
                <a:solidFill>
                  <a:schemeClr val="accent1"/>
                </a:solidFill>
              </a:defRPr>
            </a:lvl8pPr>
            <a:lvl9pPr lvl="8" algn="ctr" rtl="0">
              <a:spcBef>
                <a:spcPts val="0"/>
              </a:spcBef>
              <a:spcAft>
                <a:spcPts val="0"/>
              </a:spcAft>
              <a:buClr>
                <a:schemeClr val="accent1"/>
              </a:buClr>
              <a:buSzPts val="2000"/>
              <a:buNone/>
              <a:defRPr sz="2667">
                <a:solidFill>
                  <a:schemeClr val="accent1"/>
                </a:solidFill>
              </a:defRPr>
            </a:lvl9pPr>
          </a:lstStyle>
          <a:p>
            <a:endParaRPr/>
          </a:p>
        </p:txBody>
      </p:sp>
      <p:sp>
        <p:nvSpPr>
          <p:cNvPr id="2113" name="Google Shape;2113;p33"/>
          <p:cNvSpPr txBox="1">
            <a:spLocks noGrp="1"/>
          </p:cNvSpPr>
          <p:nvPr>
            <p:ph type="subTitle" idx="1"/>
          </p:nvPr>
        </p:nvSpPr>
        <p:spPr>
          <a:xfrm>
            <a:off x="6764417" y="4882875"/>
            <a:ext cx="30904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67">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2133"/>
              </a:spcBef>
              <a:spcAft>
                <a:spcPts val="0"/>
              </a:spcAft>
              <a:buClr>
                <a:schemeClr val="accent1"/>
              </a:buClr>
              <a:buSzPts val="1400"/>
              <a:buNone/>
              <a:defRPr>
                <a:solidFill>
                  <a:schemeClr val="accent1"/>
                </a:solidFill>
              </a:defRPr>
            </a:lvl3pPr>
            <a:lvl4pPr lvl="3" algn="ctr" rtl="0">
              <a:spcBef>
                <a:spcPts val="2133"/>
              </a:spcBef>
              <a:spcAft>
                <a:spcPts val="0"/>
              </a:spcAft>
              <a:buClr>
                <a:schemeClr val="accent1"/>
              </a:buClr>
              <a:buSzPts val="1400"/>
              <a:buNone/>
              <a:defRPr>
                <a:solidFill>
                  <a:schemeClr val="accent1"/>
                </a:solidFill>
              </a:defRPr>
            </a:lvl4pPr>
            <a:lvl5pPr lvl="4" algn="ctr" rtl="0">
              <a:spcBef>
                <a:spcPts val="2133"/>
              </a:spcBef>
              <a:spcAft>
                <a:spcPts val="0"/>
              </a:spcAft>
              <a:buClr>
                <a:schemeClr val="accent1"/>
              </a:buClr>
              <a:buSzPts val="1400"/>
              <a:buNone/>
              <a:defRPr>
                <a:solidFill>
                  <a:schemeClr val="accent1"/>
                </a:solidFill>
              </a:defRPr>
            </a:lvl5pPr>
            <a:lvl6pPr lvl="5" algn="ctr" rtl="0">
              <a:spcBef>
                <a:spcPts val="2133"/>
              </a:spcBef>
              <a:spcAft>
                <a:spcPts val="0"/>
              </a:spcAft>
              <a:buClr>
                <a:schemeClr val="accent1"/>
              </a:buClr>
              <a:buSzPts val="1400"/>
              <a:buNone/>
              <a:defRPr>
                <a:solidFill>
                  <a:schemeClr val="accent1"/>
                </a:solidFill>
              </a:defRPr>
            </a:lvl6pPr>
            <a:lvl7pPr lvl="6" algn="ctr" rtl="0">
              <a:spcBef>
                <a:spcPts val="2133"/>
              </a:spcBef>
              <a:spcAft>
                <a:spcPts val="0"/>
              </a:spcAft>
              <a:buClr>
                <a:schemeClr val="accent1"/>
              </a:buClr>
              <a:buSzPts val="1400"/>
              <a:buNone/>
              <a:defRPr>
                <a:solidFill>
                  <a:schemeClr val="accent1"/>
                </a:solidFill>
              </a:defRPr>
            </a:lvl7pPr>
            <a:lvl8pPr lvl="7" algn="ctr" rtl="0">
              <a:spcBef>
                <a:spcPts val="2133"/>
              </a:spcBef>
              <a:spcAft>
                <a:spcPts val="0"/>
              </a:spcAft>
              <a:buClr>
                <a:schemeClr val="accent1"/>
              </a:buClr>
              <a:buSzPts val="1400"/>
              <a:buNone/>
              <a:defRPr>
                <a:solidFill>
                  <a:schemeClr val="accent1"/>
                </a:solidFill>
              </a:defRPr>
            </a:lvl8pPr>
            <a:lvl9pPr lvl="8" algn="ctr" rtl="0">
              <a:spcBef>
                <a:spcPts val="2133"/>
              </a:spcBef>
              <a:spcAft>
                <a:spcPts val="2133"/>
              </a:spcAft>
              <a:buClr>
                <a:schemeClr val="accent1"/>
              </a:buClr>
              <a:buSzPts val="1400"/>
              <a:buNone/>
              <a:defRPr>
                <a:solidFill>
                  <a:schemeClr val="accent1"/>
                </a:solidFill>
              </a:defRPr>
            </a:lvl9pPr>
          </a:lstStyle>
          <a:p>
            <a:endParaRPr/>
          </a:p>
        </p:txBody>
      </p:sp>
      <p:sp>
        <p:nvSpPr>
          <p:cNvPr id="2114" name="Google Shape;2114;p33"/>
          <p:cNvSpPr txBox="1">
            <a:spLocks noGrp="1"/>
          </p:cNvSpPr>
          <p:nvPr>
            <p:ph type="title" idx="2"/>
          </p:nvPr>
        </p:nvSpPr>
        <p:spPr>
          <a:xfrm>
            <a:off x="2247351" y="4309833"/>
            <a:ext cx="3270000" cy="74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2400">
                <a:solidFill>
                  <a:schemeClr val="accent1"/>
                </a:solidFill>
              </a:defRPr>
            </a:lvl1pPr>
            <a:lvl2pPr lvl="1" algn="ctr" rtl="0">
              <a:spcBef>
                <a:spcPts val="0"/>
              </a:spcBef>
              <a:spcAft>
                <a:spcPts val="0"/>
              </a:spcAft>
              <a:buClr>
                <a:schemeClr val="accent1"/>
              </a:buClr>
              <a:buSzPts val="2000"/>
              <a:buNone/>
              <a:defRPr sz="2667">
                <a:solidFill>
                  <a:schemeClr val="accent1"/>
                </a:solidFill>
              </a:defRPr>
            </a:lvl2pPr>
            <a:lvl3pPr lvl="2" algn="ctr" rtl="0">
              <a:spcBef>
                <a:spcPts val="0"/>
              </a:spcBef>
              <a:spcAft>
                <a:spcPts val="0"/>
              </a:spcAft>
              <a:buClr>
                <a:schemeClr val="accent1"/>
              </a:buClr>
              <a:buSzPts val="2000"/>
              <a:buNone/>
              <a:defRPr sz="2667">
                <a:solidFill>
                  <a:schemeClr val="accent1"/>
                </a:solidFill>
              </a:defRPr>
            </a:lvl3pPr>
            <a:lvl4pPr lvl="3" algn="ctr" rtl="0">
              <a:spcBef>
                <a:spcPts val="0"/>
              </a:spcBef>
              <a:spcAft>
                <a:spcPts val="0"/>
              </a:spcAft>
              <a:buClr>
                <a:schemeClr val="accent1"/>
              </a:buClr>
              <a:buSzPts val="2000"/>
              <a:buNone/>
              <a:defRPr sz="2667">
                <a:solidFill>
                  <a:schemeClr val="accent1"/>
                </a:solidFill>
              </a:defRPr>
            </a:lvl4pPr>
            <a:lvl5pPr lvl="4" algn="ctr" rtl="0">
              <a:spcBef>
                <a:spcPts val="0"/>
              </a:spcBef>
              <a:spcAft>
                <a:spcPts val="0"/>
              </a:spcAft>
              <a:buClr>
                <a:schemeClr val="accent1"/>
              </a:buClr>
              <a:buSzPts val="2000"/>
              <a:buNone/>
              <a:defRPr sz="2667">
                <a:solidFill>
                  <a:schemeClr val="accent1"/>
                </a:solidFill>
              </a:defRPr>
            </a:lvl5pPr>
            <a:lvl6pPr lvl="5" algn="ctr" rtl="0">
              <a:spcBef>
                <a:spcPts val="0"/>
              </a:spcBef>
              <a:spcAft>
                <a:spcPts val="0"/>
              </a:spcAft>
              <a:buClr>
                <a:schemeClr val="accent1"/>
              </a:buClr>
              <a:buSzPts val="2000"/>
              <a:buNone/>
              <a:defRPr sz="2667">
                <a:solidFill>
                  <a:schemeClr val="accent1"/>
                </a:solidFill>
              </a:defRPr>
            </a:lvl6pPr>
            <a:lvl7pPr lvl="6" algn="ctr" rtl="0">
              <a:spcBef>
                <a:spcPts val="0"/>
              </a:spcBef>
              <a:spcAft>
                <a:spcPts val="0"/>
              </a:spcAft>
              <a:buClr>
                <a:schemeClr val="accent1"/>
              </a:buClr>
              <a:buSzPts val="2000"/>
              <a:buNone/>
              <a:defRPr sz="2667">
                <a:solidFill>
                  <a:schemeClr val="accent1"/>
                </a:solidFill>
              </a:defRPr>
            </a:lvl7pPr>
            <a:lvl8pPr lvl="7" algn="ctr" rtl="0">
              <a:spcBef>
                <a:spcPts val="0"/>
              </a:spcBef>
              <a:spcAft>
                <a:spcPts val="0"/>
              </a:spcAft>
              <a:buClr>
                <a:schemeClr val="accent1"/>
              </a:buClr>
              <a:buSzPts val="2000"/>
              <a:buNone/>
              <a:defRPr sz="2667">
                <a:solidFill>
                  <a:schemeClr val="accent1"/>
                </a:solidFill>
              </a:defRPr>
            </a:lvl8pPr>
            <a:lvl9pPr lvl="8" algn="ctr" rtl="0">
              <a:spcBef>
                <a:spcPts val="0"/>
              </a:spcBef>
              <a:spcAft>
                <a:spcPts val="0"/>
              </a:spcAft>
              <a:buClr>
                <a:schemeClr val="accent1"/>
              </a:buClr>
              <a:buSzPts val="2000"/>
              <a:buNone/>
              <a:defRPr sz="2667">
                <a:solidFill>
                  <a:schemeClr val="accent1"/>
                </a:solidFill>
              </a:defRPr>
            </a:lvl9pPr>
          </a:lstStyle>
          <a:p>
            <a:endParaRPr/>
          </a:p>
        </p:txBody>
      </p:sp>
      <p:sp>
        <p:nvSpPr>
          <p:cNvPr id="2115" name="Google Shape;2115;p33"/>
          <p:cNvSpPr txBox="1">
            <a:spLocks noGrp="1"/>
          </p:cNvSpPr>
          <p:nvPr>
            <p:ph type="subTitle" idx="3"/>
          </p:nvPr>
        </p:nvSpPr>
        <p:spPr>
          <a:xfrm>
            <a:off x="2337151" y="4882875"/>
            <a:ext cx="30904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67">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2133"/>
              </a:spcBef>
              <a:spcAft>
                <a:spcPts val="0"/>
              </a:spcAft>
              <a:buClr>
                <a:schemeClr val="accent1"/>
              </a:buClr>
              <a:buSzPts val="1400"/>
              <a:buNone/>
              <a:defRPr>
                <a:solidFill>
                  <a:schemeClr val="accent1"/>
                </a:solidFill>
              </a:defRPr>
            </a:lvl3pPr>
            <a:lvl4pPr lvl="3" algn="ctr" rtl="0">
              <a:spcBef>
                <a:spcPts val="2133"/>
              </a:spcBef>
              <a:spcAft>
                <a:spcPts val="0"/>
              </a:spcAft>
              <a:buClr>
                <a:schemeClr val="accent1"/>
              </a:buClr>
              <a:buSzPts val="1400"/>
              <a:buNone/>
              <a:defRPr>
                <a:solidFill>
                  <a:schemeClr val="accent1"/>
                </a:solidFill>
              </a:defRPr>
            </a:lvl4pPr>
            <a:lvl5pPr lvl="4" algn="ctr" rtl="0">
              <a:spcBef>
                <a:spcPts val="2133"/>
              </a:spcBef>
              <a:spcAft>
                <a:spcPts val="0"/>
              </a:spcAft>
              <a:buClr>
                <a:schemeClr val="accent1"/>
              </a:buClr>
              <a:buSzPts val="1400"/>
              <a:buNone/>
              <a:defRPr>
                <a:solidFill>
                  <a:schemeClr val="accent1"/>
                </a:solidFill>
              </a:defRPr>
            </a:lvl5pPr>
            <a:lvl6pPr lvl="5" algn="ctr" rtl="0">
              <a:spcBef>
                <a:spcPts val="2133"/>
              </a:spcBef>
              <a:spcAft>
                <a:spcPts val="0"/>
              </a:spcAft>
              <a:buClr>
                <a:schemeClr val="accent1"/>
              </a:buClr>
              <a:buSzPts val="1400"/>
              <a:buNone/>
              <a:defRPr>
                <a:solidFill>
                  <a:schemeClr val="accent1"/>
                </a:solidFill>
              </a:defRPr>
            </a:lvl6pPr>
            <a:lvl7pPr lvl="6" algn="ctr" rtl="0">
              <a:spcBef>
                <a:spcPts val="2133"/>
              </a:spcBef>
              <a:spcAft>
                <a:spcPts val="0"/>
              </a:spcAft>
              <a:buClr>
                <a:schemeClr val="accent1"/>
              </a:buClr>
              <a:buSzPts val="1400"/>
              <a:buNone/>
              <a:defRPr>
                <a:solidFill>
                  <a:schemeClr val="accent1"/>
                </a:solidFill>
              </a:defRPr>
            </a:lvl7pPr>
            <a:lvl8pPr lvl="7" algn="ctr" rtl="0">
              <a:spcBef>
                <a:spcPts val="2133"/>
              </a:spcBef>
              <a:spcAft>
                <a:spcPts val="0"/>
              </a:spcAft>
              <a:buClr>
                <a:schemeClr val="accent1"/>
              </a:buClr>
              <a:buSzPts val="1400"/>
              <a:buNone/>
              <a:defRPr>
                <a:solidFill>
                  <a:schemeClr val="accent1"/>
                </a:solidFill>
              </a:defRPr>
            </a:lvl8pPr>
            <a:lvl9pPr lvl="8" algn="ctr" rtl="0">
              <a:spcBef>
                <a:spcPts val="2133"/>
              </a:spcBef>
              <a:spcAft>
                <a:spcPts val="2133"/>
              </a:spcAft>
              <a:buClr>
                <a:schemeClr val="accent1"/>
              </a:buClr>
              <a:buSzPts val="1400"/>
              <a:buNone/>
              <a:defRPr>
                <a:solidFill>
                  <a:schemeClr val="accent1"/>
                </a:solidFill>
              </a:defRPr>
            </a:lvl9pPr>
          </a:lstStyle>
          <a:p>
            <a:endParaRPr/>
          </a:p>
        </p:txBody>
      </p:sp>
      <p:sp>
        <p:nvSpPr>
          <p:cNvPr id="2116" name="Google Shape;2116;p33"/>
          <p:cNvSpPr/>
          <p:nvPr/>
        </p:nvSpPr>
        <p:spPr>
          <a:xfrm>
            <a:off x="-493767" y="-302309"/>
            <a:ext cx="3368904" cy="2978749"/>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117" name="Google Shape;2117;p33"/>
          <p:cNvGrpSpPr/>
          <p:nvPr/>
        </p:nvGrpSpPr>
        <p:grpSpPr>
          <a:xfrm>
            <a:off x="1494283" y="-376772"/>
            <a:ext cx="2356736" cy="1856685"/>
            <a:chOff x="2533100" y="1212175"/>
            <a:chExt cx="1066075" cy="839825"/>
          </a:xfrm>
        </p:grpSpPr>
        <p:sp>
          <p:nvSpPr>
            <p:cNvPr id="2118" name="Google Shape;2118;p33"/>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19" name="Google Shape;2119;p33"/>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0" name="Google Shape;2120;p33"/>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1" name="Google Shape;2121;p33"/>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2" name="Google Shape;2122;p33"/>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3" name="Google Shape;2123;p33"/>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4" name="Google Shape;2124;p33"/>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5" name="Google Shape;2125;p33"/>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6" name="Google Shape;2126;p33"/>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7" name="Google Shape;2127;p33"/>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8" name="Google Shape;2128;p33"/>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9" name="Google Shape;2129;p33"/>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0" name="Google Shape;2130;p33"/>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1" name="Google Shape;2131;p33"/>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2" name="Google Shape;2132;p33"/>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3" name="Google Shape;2133;p33"/>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4" name="Google Shape;2134;p33"/>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5" name="Google Shape;2135;p33"/>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6" name="Google Shape;2136;p33"/>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7" name="Google Shape;2137;p33"/>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8" name="Google Shape;2138;p33"/>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139" name="Google Shape;2139;p33"/>
          <p:cNvGrpSpPr/>
          <p:nvPr/>
        </p:nvGrpSpPr>
        <p:grpSpPr>
          <a:xfrm>
            <a:off x="9660275" y="5707705"/>
            <a:ext cx="3020405" cy="1708587"/>
            <a:chOff x="3260100" y="4040200"/>
            <a:chExt cx="1579600" cy="893550"/>
          </a:xfrm>
        </p:grpSpPr>
        <p:sp>
          <p:nvSpPr>
            <p:cNvPr id="2140" name="Google Shape;2140;p33"/>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1" name="Google Shape;2141;p33"/>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2" name="Google Shape;2142;p33"/>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3" name="Google Shape;2143;p33"/>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4" name="Google Shape;2144;p33"/>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5" name="Google Shape;2145;p33"/>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6" name="Google Shape;2146;p33"/>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7" name="Google Shape;2147;p33"/>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8" name="Google Shape;2148;p33"/>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9" name="Google Shape;2149;p33"/>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0" name="Google Shape;2150;p33"/>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1" name="Google Shape;2151;p33"/>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2" name="Google Shape;2152;p33"/>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3" name="Google Shape;2153;p33"/>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4" name="Google Shape;2154;p33"/>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5" name="Google Shape;2155;p33"/>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6" name="Google Shape;2156;p33"/>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7" name="Google Shape;2157;p33"/>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8" name="Google Shape;2158;p33"/>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9" name="Google Shape;2159;p33"/>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0" name="Google Shape;2160;p33"/>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1" name="Google Shape;2161;p33"/>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2" name="Google Shape;2162;p33"/>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3" name="Google Shape;2163;p33"/>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4" name="Google Shape;2164;p33"/>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5" name="Google Shape;2165;p33"/>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6" name="Google Shape;2166;p33"/>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167" name="Google Shape;2167;p33"/>
          <p:cNvGrpSpPr/>
          <p:nvPr/>
        </p:nvGrpSpPr>
        <p:grpSpPr>
          <a:xfrm rot="8219760">
            <a:off x="179747" y="67262"/>
            <a:ext cx="1216328" cy="1304140"/>
            <a:chOff x="1721175" y="2665325"/>
            <a:chExt cx="809625" cy="868075"/>
          </a:xfrm>
        </p:grpSpPr>
        <p:sp>
          <p:nvSpPr>
            <p:cNvPr id="2168" name="Google Shape;2168;p33"/>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9" name="Google Shape;2169;p33"/>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0" name="Google Shape;2170;p33"/>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1" name="Google Shape;2171;p33"/>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2" name="Google Shape;2172;p33"/>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3" name="Google Shape;2173;p33"/>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174" name="Google Shape;2174;p33"/>
          <p:cNvSpPr/>
          <p:nvPr/>
        </p:nvSpPr>
        <p:spPr>
          <a:xfrm>
            <a:off x="8378713" y="-457298"/>
            <a:ext cx="4160056" cy="2948327"/>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175" name="Google Shape;2175;p33"/>
          <p:cNvGrpSpPr/>
          <p:nvPr/>
        </p:nvGrpSpPr>
        <p:grpSpPr>
          <a:xfrm rot="-4621886">
            <a:off x="-252942" y="5615840"/>
            <a:ext cx="2081700" cy="2277992"/>
            <a:chOff x="3095850" y="2740875"/>
            <a:chExt cx="1972838" cy="1216700"/>
          </a:xfrm>
        </p:grpSpPr>
        <p:sp>
          <p:nvSpPr>
            <p:cNvPr id="2176" name="Google Shape;2176;p33"/>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7" name="Google Shape;2177;p33"/>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8" name="Google Shape;2178;p33"/>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9" name="Google Shape;2179;p33"/>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0" name="Google Shape;2180;p33"/>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181" name="Google Shape;2181;p33"/>
          <p:cNvGrpSpPr/>
          <p:nvPr/>
        </p:nvGrpSpPr>
        <p:grpSpPr>
          <a:xfrm rot="659021">
            <a:off x="9283287" y="383347"/>
            <a:ext cx="2350908" cy="1841584"/>
            <a:chOff x="3495050" y="1152875"/>
            <a:chExt cx="1082275" cy="847800"/>
          </a:xfrm>
        </p:grpSpPr>
        <p:sp>
          <p:nvSpPr>
            <p:cNvPr id="2182" name="Google Shape;2182;p33"/>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3" name="Google Shape;2183;p33"/>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4" name="Google Shape;2184;p33"/>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5" name="Google Shape;2185;p33"/>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6" name="Google Shape;2186;p33"/>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7" name="Google Shape;2187;p33"/>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8" name="Google Shape;2188;p33"/>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9" name="Google Shape;2189;p33"/>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190" name="Google Shape;2190;p33"/>
          <p:cNvGrpSpPr/>
          <p:nvPr/>
        </p:nvGrpSpPr>
        <p:grpSpPr>
          <a:xfrm rot="-7942932">
            <a:off x="10754124" y="104918"/>
            <a:ext cx="1127521" cy="1108724"/>
            <a:chOff x="4452350" y="1286250"/>
            <a:chExt cx="700275" cy="688600"/>
          </a:xfrm>
        </p:grpSpPr>
        <p:sp>
          <p:nvSpPr>
            <p:cNvPr id="2191" name="Google Shape;2191;p33"/>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2" name="Google Shape;2192;p33"/>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3" name="Google Shape;2193;p33"/>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4" name="Google Shape;2194;p33"/>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5" name="Google Shape;2195;p33"/>
            <p:cNvSpPr/>
            <p:nvPr/>
          </p:nvSpPr>
          <p:spPr>
            <a:xfrm>
              <a:off x="4806900" y="1629600"/>
              <a:ext cx="151225" cy="48650"/>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6" name="Google Shape;2196;p33"/>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7" name="Google Shape;2197;p33"/>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8" name="Google Shape;2198;p33"/>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9" name="Google Shape;2199;p33"/>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0" name="Google Shape;2200;p33"/>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1" name="Google Shape;2201;p33"/>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2" name="Google Shape;2202;p33"/>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3" name="Google Shape;2203;p33"/>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204" name="Google Shape;2204;p33"/>
          <p:cNvGrpSpPr/>
          <p:nvPr/>
        </p:nvGrpSpPr>
        <p:grpSpPr>
          <a:xfrm rot="-1947867">
            <a:off x="1960943" y="5670616"/>
            <a:ext cx="333503" cy="1146251"/>
            <a:chOff x="4871700" y="1797250"/>
            <a:chExt cx="319900" cy="1099500"/>
          </a:xfrm>
        </p:grpSpPr>
        <p:sp>
          <p:nvSpPr>
            <p:cNvPr id="2205" name="Google Shape;2205;p33"/>
            <p:cNvSpPr/>
            <p:nvPr/>
          </p:nvSpPr>
          <p:spPr>
            <a:xfrm>
              <a:off x="4871700" y="2253700"/>
              <a:ext cx="271050" cy="643050"/>
            </a:xfrm>
            <a:custGeom>
              <a:avLst/>
              <a:gdLst/>
              <a:ahLst/>
              <a:cxnLst/>
              <a:rect l="l" t="t" r="r" b="b"/>
              <a:pathLst>
                <a:path w="10842" h="25722" extrusionOk="0">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6" name="Google Shape;2206;p33"/>
            <p:cNvSpPr/>
            <p:nvPr/>
          </p:nvSpPr>
          <p:spPr>
            <a:xfrm>
              <a:off x="4895550" y="2310800"/>
              <a:ext cx="225675" cy="78525"/>
            </a:xfrm>
            <a:custGeom>
              <a:avLst/>
              <a:gdLst/>
              <a:ahLst/>
              <a:cxnLst/>
              <a:rect l="l" t="t" r="r" b="b"/>
              <a:pathLst>
                <a:path w="9027" h="3141" extrusionOk="0">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7" name="Google Shape;2207;p33"/>
            <p:cNvSpPr/>
            <p:nvPr/>
          </p:nvSpPr>
          <p:spPr>
            <a:xfrm>
              <a:off x="5004875" y="1797250"/>
              <a:ext cx="152400" cy="506000"/>
            </a:xfrm>
            <a:custGeom>
              <a:avLst/>
              <a:gdLst/>
              <a:ahLst/>
              <a:cxnLst/>
              <a:rect l="l" t="t" r="r" b="b"/>
              <a:pathLst>
                <a:path w="6096" h="20240" extrusionOk="0">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8" name="Google Shape;2208;p33"/>
            <p:cNvSpPr/>
            <p:nvPr/>
          </p:nvSpPr>
          <p:spPr>
            <a:xfrm>
              <a:off x="4932175" y="2489925"/>
              <a:ext cx="174500" cy="41300"/>
            </a:xfrm>
            <a:custGeom>
              <a:avLst/>
              <a:gdLst/>
              <a:ahLst/>
              <a:cxnLst/>
              <a:rect l="l" t="t" r="r" b="b"/>
              <a:pathLst>
                <a:path w="6980" h="1652" extrusionOk="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9" name="Google Shape;2209;p33"/>
            <p:cNvSpPr/>
            <p:nvPr/>
          </p:nvSpPr>
          <p:spPr>
            <a:xfrm>
              <a:off x="4949050" y="2599250"/>
              <a:ext cx="126225" cy="37000"/>
            </a:xfrm>
            <a:custGeom>
              <a:avLst/>
              <a:gdLst/>
              <a:ahLst/>
              <a:cxnLst/>
              <a:rect l="l" t="t" r="r" b="b"/>
              <a:pathLst>
                <a:path w="5049" h="1480" extrusionOk="0">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0" name="Google Shape;2210;p33"/>
            <p:cNvSpPr/>
            <p:nvPr/>
          </p:nvSpPr>
          <p:spPr>
            <a:xfrm>
              <a:off x="4953700" y="2737100"/>
              <a:ext cx="77950" cy="34325"/>
            </a:xfrm>
            <a:custGeom>
              <a:avLst/>
              <a:gdLst/>
              <a:ahLst/>
              <a:cxnLst/>
              <a:rect l="l" t="t" r="r" b="b"/>
              <a:pathLst>
                <a:path w="3118" h="1373" extrusionOk="0">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1" name="Google Shape;2211;p33"/>
            <p:cNvSpPr/>
            <p:nvPr/>
          </p:nvSpPr>
          <p:spPr>
            <a:xfrm>
              <a:off x="4992675" y="1974625"/>
              <a:ext cx="55850" cy="101225"/>
            </a:xfrm>
            <a:custGeom>
              <a:avLst/>
              <a:gdLst/>
              <a:ahLst/>
              <a:cxnLst/>
              <a:rect l="l" t="t" r="r" b="b"/>
              <a:pathLst>
                <a:path w="2234" h="4049" extrusionOk="0">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2" name="Google Shape;2212;p33"/>
            <p:cNvSpPr/>
            <p:nvPr/>
          </p:nvSpPr>
          <p:spPr>
            <a:xfrm>
              <a:off x="5019425" y="1904250"/>
              <a:ext cx="55850" cy="101225"/>
            </a:xfrm>
            <a:custGeom>
              <a:avLst/>
              <a:gdLst/>
              <a:ahLst/>
              <a:cxnLst/>
              <a:rect l="l" t="t" r="r" b="b"/>
              <a:pathLst>
                <a:path w="2234" h="4049" extrusionOk="0">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3" name="Google Shape;2213;p33"/>
            <p:cNvSpPr/>
            <p:nvPr/>
          </p:nvSpPr>
          <p:spPr>
            <a:xfrm>
              <a:off x="5053150" y="1872850"/>
              <a:ext cx="41325" cy="76800"/>
            </a:xfrm>
            <a:custGeom>
              <a:avLst/>
              <a:gdLst/>
              <a:ahLst/>
              <a:cxnLst/>
              <a:rect l="l" t="t" r="r" b="b"/>
              <a:pathLst>
                <a:path w="1653" h="3072" extrusionOk="0">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4" name="Google Shape;2214;p33"/>
            <p:cNvSpPr/>
            <p:nvPr/>
          </p:nvSpPr>
          <p:spPr>
            <a:xfrm>
              <a:off x="5043850" y="1988300"/>
              <a:ext cx="96575" cy="73000"/>
            </a:xfrm>
            <a:custGeom>
              <a:avLst/>
              <a:gdLst/>
              <a:ahLst/>
              <a:cxnLst/>
              <a:rect l="l" t="t" r="r" b="b"/>
              <a:pathLst>
                <a:path w="3863" h="2920" extrusionOk="0">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5" name="Google Shape;2215;p33"/>
            <p:cNvSpPr/>
            <p:nvPr/>
          </p:nvSpPr>
          <p:spPr>
            <a:xfrm>
              <a:off x="5077575" y="1920525"/>
              <a:ext cx="77375" cy="55875"/>
            </a:xfrm>
            <a:custGeom>
              <a:avLst/>
              <a:gdLst/>
              <a:ahLst/>
              <a:cxnLst/>
              <a:rect l="l" t="t" r="r" b="b"/>
              <a:pathLst>
                <a:path w="3095" h="2235" extrusionOk="0">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6" name="Google Shape;2216;p33"/>
            <p:cNvSpPr/>
            <p:nvPr/>
          </p:nvSpPr>
          <p:spPr>
            <a:xfrm>
              <a:off x="5089800" y="1823400"/>
              <a:ext cx="26775" cy="58200"/>
            </a:xfrm>
            <a:custGeom>
              <a:avLst/>
              <a:gdLst/>
              <a:ahLst/>
              <a:cxnLst/>
              <a:rect l="l" t="t" r="r" b="b"/>
              <a:pathLst>
                <a:path w="1071" h="2328" extrusionOk="0">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7" name="Google Shape;2217;p33"/>
            <p:cNvSpPr/>
            <p:nvPr/>
          </p:nvSpPr>
          <p:spPr>
            <a:xfrm>
              <a:off x="5121200" y="1812350"/>
              <a:ext cx="70400" cy="45400"/>
            </a:xfrm>
            <a:custGeom>
              <a:avLst/>
              <a:gdLst/>
              <a:ahLst/>
              <a:cxnLst/>
              <a:rect l="l" t="t" r="r" b="b"/>
              <a:pathLst>
                <a:path w="2816" h="1816" extrusionOk="0">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8" name="Google Shape;2218;p33"/>
            <p:cNvSpPr/>
            <p:nvPr/>
          </p:nvSpPr>
          <p:spPr>
            <a:xfrm>
              <a:off x="5099100" y="1862375"/>
              <a:ext cx="70400" cy="43650"/>
            </a:xfrm>
            <a:custGeom>
              <a:avLst/>
              <a:gdLst/>
              <a:ahLst/>
              <a:cxnLst/>
              <a:rect l="l" t="t" r="r" b="b"/>
              <a:pathLst>
                <a:path w="2816" h="1746" extrusionOk="0">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219" name="Google Shape;2219;p33"/>
          <p:cNvSpPr txBox="1">
            <a:spLocks noGrp="1"/>
          </p:cNvSpPr>
          <p:nvPr>
            <p:ph type="title" idx="4"/>
          </p:nvPr>
        </p:nvSpPr>
        <p:spPr>
          <a:xfrm>
            <a:off x="415600" y="593367"/>
            <a:ext cx="113608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None/>
              <a:defRPr>
                <a:solidFill>
                  <a:schemeClr val="accent1"/>
                </a:solidFill>
              </a:defRPr>
            </a:lvl1pPr>
            <a:lvl2pPr lvl="1" algn="ctr" rtl="0">
              <a:lnSpc>
                <a:spcPct val="100000"/>
              </a:lnSpc>
              <a:spcBef>
                <a:spcPts val="0"/>
              </a:spcBef>
              <a:spcAft>
                <a:spcPts val="0"/>
              </a:spcAft>
              <a:buClr>
                <a:schemeClr val="accent1"/>
              </a:buClr>
              <a:buSzPts val="2800"/>
              <a:buNone/>
              <a:defRPr>
                <a:solidFill>
                  <a:schemeClr val="accent1"/>
                </a:solidFill>
              </a:defRPr>
            </a:lvl2pPr>
            <a:lvl3pPr lvl="2" algn="ctr" rtl="0">
              <a:lnSpc>
                <a:spcPct val="100000"/>
              </a:lnSpc>
              <a:spcBef>
                <a:spcPts val="0"/>
              </a:spcBef>
              <a:spcAft>
                <a:spcPts val="0"/>
              </a:spcAft>
              <a:buClr>
                <a:schemeClr val="accent1"/>
              </a:buClr>
              <a:buSzPts val="2800"/>
              <a:buNone/>
              <a:defRPr>
                <a:solidFill>
                  <a:schemeClr val="accent1"/>
                </a:solidFill>
              </a:defRPr>
            </a:lvl3pPr>
            <a:lvl4pPr lvl="3" algn="ctr" rtl="0">
              <a:lnSpc>
                <a:spcPct val="100000"/>
              </a:lnSpc>
              <a:spcBef>
                <a:spcPts val="0"/>
              </a:spcBef>
              <a:spcAft>
                <a:spcPts val="0"/>
              </a:spcAft>
              <a:buClr>
                <a:schemeClr val="accent1"/>
              </a:buClr>
              <a:buSzPts val="2800"/>
              <a:buNone/>
              <a:defRPr>
                <a:solidFill>
                  <a:schemeClr val="accent1"/>
                </a:solidFill>
              </a:defRPr>
            </a:lvl4pPr>
            <a:lvl5pPr lvl="4" algn="ctr" rtl="0">
              <a:lnSpc>
                <a:spcPct val="100000"/>
              </a:lnSpc>
              <a:spcBef>
                <a:spcPts val="0"/>
              </a:spcBef>
              <a:spcAft>
                <a:spcPts val="0"/>
              </a:spcAft>
              <a:buClr>
                <a:schemeClr val="accent1"/>
              </a:buClr>
              <a:buSzPts val="2800"/>
              <a:buNone/>
              <a:defRPr>
                <a:solidFill>
                  <a:schemeClr val="accent1"/>
                </a:solidFill>
              </a:defRPr>
            </a:lvl5pPr>
            <a:lvl6pPr lvl="5" algn="ctr" rtl="0">
              <a:lnSpc>
                <a:spcPct val="100000"/>
              </a:lnSpc>
              <a:spcBef>
                <a:spcPts val="0"/>
              </a:spcBef>
              <a:spcAft>
                <a:spcPts val="0"/>
              </a:spcAft>
              <a:buClr>
                <a:schemeClr val="accent1"/>
              </a:buClr>
              <a:buSzPts val="2800"/>
              <a:buNone/>
              <a:defRPr>
                <a:solidFill>
                  <a:schemeClr val="accent1"/>
                </a:solidFill>
              </a:defRPr>
            </a:lvl6pPr>
            <a:lvl7pPr lvl="6" algn="ctr" rtl="0">
              <a:lnSpc>
                <a:spcPct val="100000"/>
              </a:lnSpc>
              <a:spcBef>
                <a:spcPts val="0"/>
              </a:spcBef>
              <a:spcAft>
                <a:spcPts val="0"/>
              </a:spcAft>
              <a:buClr>
                <a:schemeClr val="accent1"/>
              </a:buClr>
              <a:buSzPts val="2800"/>
              <a:buNone/>
              <a:defRPr>
                <a:solidFill>
                  <a:schemeClr val="accent1"/>
                </a:solidFill>
              </a:defRPr>
            </a:lvl7pPr>
            <a:lvl8pPr lvl="7" algn="ctr" rtl="0">
              <a:lnSpc>
                <a:spcPct val="100000"/>
              </a:lnSpc>
              <a:spcBef>
                <a:spcPts val="0"/>
              </a:spcBef>
              <a:spcAft>
                <a:spcPts val="0"/>
              </a:spcAft>
              <a:buClr>
                <a:schemeClr val="accent1"/>
              </a:buClr>
              <a:buSzPts val="2800"/>
              <a:buNone/>
              <a:defRPr>
                <a:solidFill>
                  <a:schemeClr val="accent1"/>
                </a:solidFill>
              </a:defRPr>
            </a:lvl8pPr>
            <a:lvl9pPr lvl="8" algn="ctr" rtl="0">
              <a:lnSpc>
                <a:spcPct val="100000"/>
              </a:lnSpc>
              <a:spcBef>
                <a:spcPts val="0"/>
              </a:spcBef>
              <a:spcAft>
                <a:spcPts val="0"/>
              </a:spcAft>
              <a:buClr>
                <a:schemeClr val="accent1"/>
              </a:buClr>
              <a:buSzPts val="2800"/>
              <a:buNone/>
              <a:defRPr>
                <a:solidFill>
                  <a:schemeClr val="accent1"/>
                </a:solidFill>
              </a:defRPr>
            </a:lvl9pPr>
          </a:lstStyle>
          <a:p>
            <a:endParaRPr/>
          </a:p>
        </p:txBody>
      </p:sp>
    </p:spTree>
    <p:extLst>
      <p:ext uri="{BB962C8B-B14F-4D97-AF65-F5344CB8AC3E}">
        <p14:creationId xmlns:p14="http://schemas.microsoft.com/office/powerpoint/2010/main" val="3951976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11">
  <p:cSld name="Title only 11">
    <p:spTree>
      <p:nvGrpSpPr>
        <p:cNvPr id="1" name="Shape 2316"/>
        <p:cNvGrpSpPr/>
        <p:nvPr/>
      </p:nvGrpSpPr>
      <p:grpSpPr>
        <a:xfrm>
          <a:off x="0" y="0"/>
          <a:ext cx="0" cy="0"/>
          <a:chOff x="0" y="0"/>
          <a:chExt cx="0" cy="0"/>
        </a:xfrm>
      </p:grpSpPr>
      <p:sp>
        <p:nvSpPr>
          <p:cNvPr id="2317" name="Google Shape;2317;p35"/>
          <p:cNvSpPr/>
          <p:nvPr/>
        </p:nvSpPr>
        <p:spPr>
          <a:xfrm>
            <a:off x="-567165" y="-506766"/>
            <a:ext cx="2995609" cy="2452420"/>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318" name="Google Shape;2318;p35"/>
          <p:cNvSpPr/>
          <p:nvPr/>
        </p:nvSpPr>
        <p:spPr>
          <a:xfrm>
            <a:off x="10132403" y="-331447"/>
            <a:ext cx="2745452" cy="1945765"/>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319" name="Google Shape;2319;p35"/>
          <p:cNvSpPr/>
          <p:nvPr/>
        </p:nvSpPr>
        <p:spPr>
          <a:xfrm rot="10800000">
            <a:off x="10437169" y="4834419"/>
            <a:ext cx="2586089" cy="228659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320" name="Google Shape;2320;p35"/>
          <p:cNvGrpSpPr/>
          <p:nvPr/>
        </p:nvGrpSpPr>
        <p:grpSpPr>
          <a:xfrm rot="10800000">
            <a:off x="10122885" y="5854885"/>
            <a:ext cx="1607072" cy="1266120"/>
            <a:chOff x="2533100" y="1212175"/>
            <a:chExt cx="1066075" cy="839825"/>
          </a:xfrm>
        </p:grpSpPr>
        <p:sp>
          <p:nvSpPr>
            <p:cNvPr id="2321" name="Google Shape;2321;p35"/>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2" name="Google Shape;2322;p35"/>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3" name="Google Shape;2323;p35"/>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4" name="Google Shape;2324;p35"/>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5" name="Google Shape;2325;p35"/>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6" name="Google Shape;2326;p35"/>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7" name="Google Shape;2327;p35"/>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8" name="Google Shape;2328;p35"/>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9" name="Google Shape;2329;p35"/>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0" name="Google Shape;2330;p35"/>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1" name="Google Shape;2331;p35"/>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2" name="Google Shape;2332;p35"/>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3" name="Google Shape;2333;p35"/>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4" name="Google Shape;2334;p35"/>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5" name="Google Shape;2335;p35"/>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6" name="Google Shape;2336;p35"/>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7" name="Google Shape;2337;p35"/>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8" name="Google Shape;2338;p35"/>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9" name="Google Shape;2339;p35"/>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0" name="Google Shape;2340;p35"/>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1" name="Google Shape;2341;p35"/>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342" name="Google Shape;2342;p35"/>
          <p:cNvSpPr/>
          <p:nvPr/>
        </p:nvSpPr>
        <p:spPr>
          <a:xfrm rot="10800000">
            <a:off x="-421762" y="5165779"/>
            <a:ext cx="2745452" cy="1945765"/>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343" name="Google Shape;2343;p35"/>
          <p:cNvGrpSpPr/>
          <p:nvPr/>
        </p:nvGrpSpPr>
        <p:grpSpPr>
          <a:xfrm rot="2857198">
            <a:off x="205269" y="5741287"/>
            <a:ext cx="947489" cy="931693"/>
            <a:chOff x="4452350" y="1286250"/>
            <a:chExt cx="700275" cy="688600"/>
          </a:xfrm>
        </p:grpSpPr>
        <p:sp>
          <p:nvSpPr>
            <p:cNvPr id="2344" name="Google Shape;2344;p35"/>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5" name="Google Shape;2345;p35"/>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6" name="Google Shape;2346;p35"/>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7" name="Google Shape;2347;p35"/>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8" name="Google Shape;2348;p35"/>
            <p:cNvSpPr/>
            <p:nvPr/>
          </p:nvSpPr>
          <p:spPr>
            <a:xfrm>
              <a:off x="4806900" y="1629600"/>
              <a:ext cx="151225" cy="48650"/>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9" name="Google Shape;2349;p35"/>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0" name="Google Shape;2350;p35"/>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1" name="Google Shape;2351;p35"/>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2" name="Google Shape;2352;p35"/>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3" name="Google Shape;2353;p35"/>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4" name="Google Shape;2354;p35"/>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5" name="Google Shape;2355;p35"/>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6" name="Google Shape;2356;p35"/>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357" name="Google Shape;2357;p35"/>
          <p:cNvGrpSpPr/>
          <p:nvPr/>
        </p:nvGrpSpPr>
        <p:grpSpPr>
          <a:xfrm rot="10800000">
            <a:off x="-567165" y="-170475"/>
            <a:ext cx="3154961" cy="1945747"/>
            <a:chOff x="3095850" y="2740875"/>
            <a:chExt cx="1972838" cy="1216700"/>
          </a:xfrm>
        </p:grpSpPr>
        <p:sp>
          <p:nvSpPr>
            <p:cNvPr id="2358" name="Google Shape;2358;p35"/>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9" name="Google Shape;2359;p35"/>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60" name="Google Shape;2360;p35"/>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61" name="Google Shape;2361;p35"/>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62" name="Google Shape;2362;p35"/>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363" name="Google Shape;2363;p35"/>
          <p:cNvSpPr txBox="1">
            <a:spLocks noGrp="1"/>
          </p:cNvSpPr>
          <p:nvPr>
            <p:ph type="title"/>
          </p:nvPr>
        </p:nvSpPr>
        <p:spPr>
          <a:xfrm>
            <a:off x="415600" y="593367"/>
            <a:ext cx="113608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None/>
              <a:defRPr>
                <a:solidFill>
                  <a:schemeClr val="accent1"/>
                </a:solidFill>
              </a:defRPr>
            </a:lvl1pPr>
            <a:lvl2pPr lvl="1" algn="ctr" rtl="0">
              <a:lnSpc>
                <a:spcPct val="100000"/>
              </a:lnSpc>
              <a:spcBef>
                <a:spcPts val="0"/>
              </a:spcBef>
              <a:spcAft>
                <a:spcPts val="0"/>
              </a:spcAft>
              <a:buClr>
                <a:schemeClr val="accent1"/>
              </a:buClr>
              <a:buSzPts val="2800"/>
              <a:buNone/>
              <a:defRPr>
                <a:solidFill>
                  <a:schemeClr val="accent1"/>
                </a:solidFill>
              </a:defRPr>
            </a:lvl2pPr>
            <a:lvl3pPr lvl="2" algn="ctr" rtl="0">
              <a:lnSpc>
                <a:spcPct val="100000"/>
              </a:lnSpc>
              <a:spcBef>
                <a:spcPts val="0"/>
              </a:spcBef>
              <a:spcAft>
                <a:spcPts val="0"/>
              </a:spcAft>
              <a:buClr>
                <a:schemeClr val="accent1"/>
              </a:buClr>
              <a:buSzPts val="2800"/>
              <a:buNone/>
              <a:defRPr>
                <a:solidFill>
                  <a:schemeClr val="accent1"/>
                </a:solidFill>
              </a:defRPr>
            </a:lvl3pPr>
            <a:lvl4pPr lvl="3" algn="ctr" rtl="0">
              <a:lnSpc>
                <a:spcPct val="100000"/>
              </a:lnSpc>
              <a:spcBef>
                <a:spcPts val="0"/>
              </a:spcBef>
              <a:spcAft>
                <a:spcPts val="0"/>
              </a:spcAft>
              <a:buClr>
                <a:schemeClr val="accent1"/>
              </a:buClr>
              <a:buSzPts val="2800"/>
              <a:buNone/>
              <a:defRPr>
                <a:solidFill>
                  <a:schemeClr val="accent1"/>
                </a:solidFill>
              </a:defRPr>
            </a:lvl4pPr>
            <a:lvl5pPr lvl="4" algn="ctr" rtl="0">
              <a:lnSpc>
                <a:spcPct val="100000"/>
              </a:lnSpc>
              <a:spcBef>
                <a:spcPts val="0"/>
              </a:spcBef>
              <a:spcAft>
                <a:spcPts val="0"/>
              </a:spcAft>
              <a:buClr>
                <a:schemeClr val="accent1"/>
              </a:buClr>
              <a:buSzPts val="2800"/>
              <a:buNone/>
              <a:defRPr>
                <a:solidFill>
                  <a:schemeClr val="accent1"/>
                </a:solidFill>
              </a:defRPr>
            </a:lvl5pPr>
            <a:lvl6pPr lvl="5" algn="ctr" rtl="0">
              <a:lnSpc>
                <a:spcPct val="100000"/>
              </a:lnSpc>
              <a:spcBef>
                <a:spcPts val="0"/>
              </a:spcBef>
              <a:spcAft>
                <a:spcPts val="0"/>
              </a:spcAft>
              <a:buClr>
                <a:schemeClr val="accent1"/>
              </a:buClr>
              <a:buSzPts val="2800"/>
              <a:buNone/>
              <a:defRPr>
                <a:solidFill>
                  <a:schemeClr val="accent1"/>
                </a:solidFill>
              </a:defRPr>
            </a:lvl6pPr>
            <a:lvl7pPr lvl="6" algn="ctr" rtl="0">
              <a:lnSpc>
                <a:spcPct val="100000"/>
              </a:lnSpc>
              <a:spcBef>
                <a:spcPts val="0"/>
              </a:spcBef>
              <a:spcAft>
                <a:spcPts val="0"/>
              </a:spcAft>
              <a:buClr>
                <a:schemeClr val="accent1"/>
              </a:buClr>
              <a:buSzPts val="2800"/>
              <a:buNone/>
              <a:defRPr>
                <a:solidFill>
                  <a:schemeClr val="accent1"/>
                </a:solidFill>
              </a:defRPr>
            </a:lvl7pPr>
            <a:lvl8pPr lvl="7" algn="ctr" rtl="0">
              <a:lnSpc>
                <a:spcPct val="100000"/>
              </a:lnSpc>
              <a:spcBef>
                <a:spcPts val="0"/>
              </a:spcBef>
              <a:spcAft>
                <a:spcPts val="0"/>
              </a:spcAft>
              <a:buClr>
                <a:schemeClr val="accent1"/>
              </a:buClr>
              <a:buSzPts val="2800"/>
              <a:buNone/>
              <a:defRPr>
                <a:solidFill>
                  <a:schemeClr val="accent1"/>
                </a:solidFill>
              </a:defRPr>
            </a:lvl8pPr>
            <a:lvl9pPr lvl="8" algn="ctr" rtl="0">
              <a:lnSpc>
                <a:spcPct val="100000"/>
              </a:lnSpc>
              <a:spcBef>
                <a:spcPts val="0"/>
              </a:spcBef>
              <a:spcAft>
                <a:spcPts val="0"/>
              </a:spcAft>
              <a:buClr>
                <a:schemeClr val="accent1"/>
              </a:buClr>
              <a:buSzPts val="2800"/>
              <a:buNone/>
              <a:defRPr>
                <a:solidFill>
                  <a:schemeClr val="accent1"/>
                </a:solidFill>
              </a:defRPr>
            </a:lvl9pPr>
          </a:lstStyle>
          <a:p>
            <a:endParaRPr/>
          </a:p>
        </p:txBody>
      </p:sp>
    </p:spTree>
    <p:extLst>
      <p:ext uri="{BB962C8B-B14F-4D97-AF65-F5344CB8AC3E}">
        <p14:creationId xmlns:p14="http://schemas.microsoft.com/office/powerpoint/2010/main" val="3586253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453316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581149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85503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4233670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t>4/9/2025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t>‹#›</a:t>
            </a:fld>
            <a:endParaRPr lang="en-US"/>
          </a:p>
        </p:txBody>
      </p:sp>
    </p:spTree>
    <p:extLst>
      <p:ext uri="{BB962C8B-B14F-4D97-AF65-F5344CB8AC3E}">
        <p14:creationId xmlns:p14="http://schemas.microsoft.com/office/powerpoint/2010/main" val="3282450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76B533A-9ECD-48C0-8B09-2B74A019C0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5B0D41B-80E3-4AEF-BA51-A9A328CFA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EBE480-C3EE-4F03-8379-C2F08D466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F7FA6-D00E-43C0-8EA8-FE8465830FDD}"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BF151584-EEE5-4DCE-B450-CD07293D20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35798EA-3E98-4C90-8473-EDB262BCE9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2030317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125615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32382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3"/>
            <a:ext cx="5486400" cy="30173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1"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4/9/2025</a:t>
            </a:fld>
            <a:endParaRPr lang="en-US"/>
          </a:p>
        </p:txBody>
      </p:sp>
      <p:sp>
        <p:nvSpPr>
          <p:cNvPr id="5" name="Footer Placeholder 4"/>
          <p:cNvSpPr>
            <a:spLocks noGrp="1"/>
          </p:cNvSpPr>
          <p:nvPr>
            <p:ph type="ftr" sz="quarter" idx="3"/>
          </p:nvPr>
        </p:nvSpPr>
        <p:spPr>
          <a:xfrm>
            <a:off x="2082801"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1" y="4237568"/>
            <a:ext cx="1422401"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148653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356" rtl="0" eaLnBrk="1" latinLnBrk="0" hangingPunct="1">
        <a:spcBef>
          <a:spcPct val="0"/>
        </a:spcBef>
        <a:buNone/>
        <a:defRPr sz="2932" kern="1200">
          <a:solidFill>
            <a:schemeClr val="tx1"/>
          </a:solidFill>
          <a:latin typeface="+mj-lt"/>
          <a:ea typeface="+mj-ea"/>
          <a:cs typeface="+mj-cs"/>
        </a:defRPr>
      </a:lvl1pPr>
    </p:titleStyle>
    <p:bodyStyle>
      <a:lvl1pPr marL="228508" indent="-228508" algn="l" defTabSz="609356" rtl="0" eaLnBrk="1" latinLnBrk="0" hangingPunct="1">
        <a:spcBef>
          <a:spcPct val="20000"/>
        </a:spcBef>
        <a:buFont typeface="Arial" pitchFamily="34" charset="0"/>
        <a:buChar char="•"/>
        <a:defRPr sz="2132" kern="1200">
          <a:solidFill>
            <a:schemeClr val="tx1"/>
          </a:solidFill>
          <a:latin typeface="+mn-lt"/>
          <a:ea typeface="+mn-ea"/>
          <a:cs typeface="+mn-cs"/>
        </a:defRPr>
      </a:lvl1pPr>
      <a:lvl2pPr marL="495101" indent="-190424" algn="l" defTabSz="609356" rtl="0" eaLnBrk="1" latinLnBrk="0" hangingPunct="1">
        <a:spcBef>
          <a:spcPct val="20000"/>
        </a:spcBef>
        <a:buFont typeface="Arial" pitchFamily="34" charset="0"/>
        <a:buChar char="–"/>
        <a:defRPr sz="1865" kern="1200">
          <a:solidFill>
            <a:schemeClr val="tx1"/>
          </a:solidFill>
          <a:latin typeface="+mn-lt"/>
          <a:ea typeface="+mn-ea"/>
          <a:cs typeface="+mn-cs"/>
        </a:defRPr>
      </a:lvl2pPr>
      <a:lvl3pPr marL="761695" indent="-152339" algn="l" defTabSz="609356"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373" indent="-152339" algn="l" defTabSz="609356"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052" indent="-152339" algn="l" defTabSz="609356"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5729" indent="-152339" algn="l" defTabSz="609356"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0408" indent="-152339" algn="l" defTabSz="609356"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085" indent="-152339" algn="l" defTabSz="609356"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89764" indent="-152339" algn="l" defTabSz="609356"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356" rtl="0" eaLnBrk="1" latinLnBrk="0" hangingPunct="1">
        <a:defRPr sz="1200" kern="1200">
          <a:solidFill>
            <a:schemeClr val="tx1"/>
          </a:solidFill>
          <a:latin typeface="+mn-lt"/>
          <a:ea typeface="+mn-ea"/>
          <a:cs typeface="+mn-cs"/>
        </a:defRPr>
      </a:lvl1pPr>
      <a:lvl2pPr marL="304679" algn="l" defTabSz="609356" rtl="0" eaLnBrk="1" latinLnBrk="0" hangingPunct="1">
        <a:defRPr sz="1200" kern="1200">
          <a:solidFill>
            <a:schemeClr val="tx1"/>
          </a:solidFill>
          <a:latin typeface="+mn-lt"/>
          <a:ea typeface="+mn-ea"/>
          <a:cs typeface="+mn-cs"/>
        </a:defRPr>
      </a:lvl2pPr>
      <a:lvl3pPr marL="609356" algn="l" defTabSz="609356" rtl="0" eaLnBrk="1" latinLnBrk="0" hangingPunct="1">
        <a:defRPr sz="1200" kern="1200">
          <a:solidFill>
            <a:schemeClr val="tx1"/>
          </a:solidFill>
          <a:latin typeface="+mn-lt"/>
          <a:ea typeface="+mn-ea"/>
          <a:cs typeface="+mn-cs"/>
        </a:defRPr>
      </a:lvl3pPr>
      <a:lvl4pPr marL="914035" algn="l" defTabSz="609356" rtl="0" eaLnBrk="1" latinLnBrk="0" hangingPunct="1">
        <a:defRPr sz="1200" kern="1200">
          <a:solidFill>
            <a:schemeClr val="tx1"/>
          </a:solidFill>
          <a:latin typeface="+mn-lt"/>
          <a:ea typeface="+mn-ea"/>
          <a:cs typeface="+mn-cs"/>
        </a:defRPr>
      </a:lvl4pPr>
      <a:lvl5pPr marL="1218712" algn="l" defTabSz="609356" rtl="0" eaLnBrk="1" latinLnBrk="0" hangingPunct="1">
        <a:defRPr sz="1200" kern="1200">
          <a:solidFill>
            <a:schemeClr val="tx1"/>
          </a:solidFill>
          <a:latin typeface="+mn-lt"/>
          <a:ea typeface="+mn-ea"/>
          <a:cs typeface="+mn-cs"/>
        </a:defRPr>
      </a:lvl5pPr>
      <a:lvl6pPr marL="1523391" algn="l" defTabSz="609356" rtl="0" eaLnBrk="1" latinLnBrk="0" hangingPunct="1">
        <a:defRPr sz="1200" kern="1200">
          <a:solidFill>
            <a:schemeClr val="tx1"/>
          </a:solidFill>
          <a:latin typeface="+mn-lt"/>
          <a:ea typeface="+mn-ea"/>
          <a:cs typeface="+mn-cs"/>
        </a:defRPr>
      </a:lvl6pPr>
      <a:lvl7pPr marL="1828068" algn="l" defTabSz="609356" rtl="0" eaLnBrk="1" latinLnBrk="0" hangingPunct="1">
        <a:defRPr sz="1200" kern="1200">
          <a:solidFill>
            <a:schemeClr val="tx1"/>
          </a:solidFill>
          <a:latin typeface="+mn-lt"/>
          <a:ea typeface="+mn-ea"/>
          <a:cs typeface="+mn-cs"/>
        </a:defRPr>
      </a:lvl7pPr>
      <a:lvl8pPr marL="2132747" algn="l" defTabSz="609356" rtl="0" eaLnBrk="1" latinLnBrk="0" hangingPunct="1">
        <a:defRPr sz="1200" kern="1200">
          <a:solidFill>
            <a:schemeClr val="tx1"/>
          </a:solidFill>
          <a:latin typeface="+mn-lt"/>
          <a:ea typeface="+mn-ea"/>
          <a:cs typeface="+mn-cs"/>
        </a:defRPr>
      </a:lvl8pPr>
      <a:lvl9pPr marL="2437425" algn="l" defTabSz="609356"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1pPr>
            <a:lvl2pPr lvl="1">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2pPr>
            <a:lvl3pPr lvl="2">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3pPr>
            <a:lvl4pPr lvl="3">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4pPr>
            <a:lvl5pPr lvl="4">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5pPr>
            <a:lvl6pPr lvl="5">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6pPr>
            <a:lvl7pPr lvl="6">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7pPr>
            <a:lvl8pPr lvl="7">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8pPr>
            <a:lvl9pPr lvl="8">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1pPr>
            <a:lvl2pPr marL="914400" lvl="1"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2pPr>
            <a:lvl3pPr marL="1371600" lvl="2"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3pPr>
            <a:lvl4pPr marL="1828800" lvl="3"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4pPr>
            <a:lvl5pPr marL="2286000" lvl="4"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5pPr>
            <a:lvl6pPr marL="2743200" lvl="5"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6pPr>
            <a:lvl7pPr marL="3200400" lvl="6"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7pPr>
            <a:lvl8pPr marL="3657600" lvl="7"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8pPr>
            <a:lvl9pPr marL="4114800" lvl="8" indent="-317500">
              <a:lnSpc>
                <a:spcPct val="100000"/>
              </a:lnSpc>
              <a:spcBef>
                <a:spcPts val="1600"/>
              </a:spcBef>
              <a:spcAft>
                <a:spcPts val="160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9pPr>
          </a:lstStyle>
          <a:p>
            <a:endParaRPr/>
          </a:p>
        </p:txBody>
      </p:sp>
    </p:spTree>
    <p:extLst>
      <p:ext uri="{BB962C8B-B14F-4D97-AF65-F5344CB8AC3E}">
        <p14:creationId xmlns:p14="http://schemas.microsoft.com/office/powerpoint/2010/main" val="674654777"/>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8.xml"/><Relationship Id="rId6" Type="http://schemas.openxmlformats.org/officeDocument/2006/relationships/image" Target="../media/image18.png"/><Relationship Id="rId11" Type="http://schemas.openxmlformats.org/officeDocument/2006/relationships/image" Target="../media/image59.svg"/><Relationship Id="rId5" Type="http://schemas.openxmlformats.org/officeDocument/2006/relationships/image" Target="../media/image53.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57.sv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2.svg"/><Relationship Id="rId7" Type="http://schemas.openxmlformats.org/officeDocument/2006/relationships/image" Target="../media/image66.svg"/><Relationship Id="rId2" Type="http://schemas.openxmlformats.org/officeDocument/2006/relationships/image" Target="../media/image22.png"/><Relationship Id="rId1" Type="http://schemas.openxmlformats.org/officeDocument/2006/relationships/slideLayout" Target="../slideLayouts/slideLayout48.xml"/><Relationship Id="rId6" Type="http://schemas.openxmlformats.org/officeDocument/2006/relationships/image" Target="../media/image24.png"/><Relationship Id="rId5" Type="http://schemas.openxmlformats.org/officeDocument/2006/relationships/image" Target="../media/image64.svg"/><Relationship Id="rId4" Type="http://schemas.openxmlformats.org/officeDocument/2006/relationships/image" Target="../media/image23.png"/><Relationship Id="rId9" Type="http://schemas.openxmlformats.org/officeDocument/2006/relationships/image" Target="../media/image68.sv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2.svg"/><Relationship Id="rId7" Type="http://schemas.openxmlformats.org/officeDocument/2006/relationships/image" Target="../media/image70.svg"/><Relationship Id="rId2" Type="http://schemas.openxmlformats.org/officeDocument/2006/relationships/image" Target="../media/image22.png"/><Relationship Id="rId1" Type="http://schemas.openxmlformats.org/officeDocument/2006/relationships/slideLayout" Target="../slideLayouts/slideLayout48.xml"/><Relationship Id="rId6" Type="http://schemas.openxmlformats.org/officeDocument/2006/relationships/image" Target="../media/image26.png"/><Relationship Id="rId5" Type="http://schemas.openxmlformats.org/officeDocument/2006/relationships/image" Target="../media/image64.svg"/><Relationship Id="rId4" Type="http://schemas.openxmlformats.org/officeDocument/2006/relationships/image" Target="../media/image23.png"/><Relationship Id="rId9" Type="http://schemas.openxmlformats.org/officeDocument/2006/relationships/image" Target="../media/image7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28.png"/><Relationship Id="rId1" Type="http://schemas.openxmlformats.org/officeDocument/2006/relationships/slideLayout" Target="../slideLayouts/slideLayout59.xml"/><Relationship Id="rId6" Type="http://schemas.openxmlformats.org/officeDocument/2006/relationships/image" Target="../media/image30.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32.png"/><Relationship Id="rId4" Type="http://schemas.openxmlformats.org/officeDocument/2006/relationships/image" Target="../media/image29.png"/><Relationship Id="rId9" Type="http://schemas.microsoft.com/office/2007/relationships/hdphoto" Target="../media/hdphoto9.wdp"/></Relationships>
</file>

<file path=ppt/slides/_rels/slide2.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notesSlide" Target="../notesSlides/notesSlide1.xml"/><Relationship Id="rId4"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0955FB-50EE-45C1-9751-809672FF3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7999"/>
          </a:xfrm>
          <a:prstGeom prst="rect">
            <a:avLst/>
          </a:prstGeom>
        </p:spPr>
      </p:pic>
    </p:spTree>
    <p:extLst>
      <p:ext uri="{BB962C8B-B14F-4D97-AF65-F5344CB8AC3E}">
        <p14:creationId xmlns:p14="http://schemas.microsoft.com/office/powerpoint/2010/main" val="1063702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F6FF"/>
        </a:solidFill>
        <a:effectLst/>
      </p:bgPr>
    </p:bg>
    <p:spTree>
      <p:nvGrpSpPr>
        <p:cNvPr id="1" name=""/>
        <p:cNvGrpSpPr/>
        <p:nvPr/>
      </p:nvGrpSpPr>
      <p:grpSpPr>
        <a:xfrm>
          <a:off x="0" y="0"/>
          <a:ext cx="0" cy="0"/>
          <a:chOff x="0" y="0"/>
          <a:chExt cx="0" cy="0"/>
        </a:xfrm>
      </p:grpSpPr>
      <p:sp>
        <p:nvSpPr>
          <p:cNvPr id="32" name="îṣľîḍê">
            <a:extLst>
              <a:ext uri="{FF2B5EF4-FFF2-40B4-BE49-F238E27FC236}">
                <a16:creationId xmlns:a16="http://schemas.microsoft.com/office/drawing/2014/main" id="{7DFB1BBF-CD01-4577-94BC-ED3281988677}"/>
              </a:ext>
            </a:extLst>
          </p:cNvPr>
          <p:cNvSpPr/>
          <p:nvPr/>
        </p:nvSpPr>
        <p:spPr bwMode="auto">
          <a:xfrm>
            <a:off x="10596227" y="164821"/>
            <a:ext cx="377967" cy="225161"/>
          </a:xfrm>
          <a:custGeom>
            <a:avLst/>
            <a:gdLst>
              <a:gd name="T0" fmla="*/ 203 w 249"/>
              <a:gd name="T1" fmla="*/ 50 h 142"/>
              <a:gd name="T2" fmla="*/ 180 w 249"/>
              <a:gd name="T3" fmla="*/ 50 h 142"/>
              <a:gd name="T4" fmla="*/ 124 w 249"/>
              <a:gd name="T5" fmla="*/ 0 h 142"/>
              <a:gd name="T6" fmla="*/ 69 w 249"/>
              <a:gd name="T7" fmla="*/ 50 h 142"/>
              <a:gd name="T8" fmla="*/ 46 w 249"/>
              <a:gd name="T9" fmla="*/ 50 h 142"/>
              <a:gd name="T10" fmla="*/ 0 w 249"/>
              <a:gd name="T11" fmla="*/ 96 h 142"/>
              <a:gd name="T12" fmla="*/ 46 w 249"/>
              <a:gd name="T13" fmla="*/ 142 h 142"/>
              <a:gd name="T14" fmla="*/ 203 w 249"/>
              <a:gd name="T15" fmla="*/ 142 h 142"/>
              <a:gd name="T16" fmla="*/ 249 w 249"/>
              <a:gd name="T17" fmla="*/ 96 h 142"/>
              <a:gd name="T18" fmla="*/ 203 w 249"/>
              <a:gd name="T19" fmla="*/ 5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42">
                <a:moveTo>
                  <a:pt x="203" y="50"/>
                </a:moveTo>
                <a:cubicBezTo>
                  <a:pt x="180" y="50"/>
                  <a:pt x="180" y="50"/>
                  <a:pt x="180" y="50"/>
                </a:cubicBezTo>
                <a:cubicBezTo>
                  <a:pt x="177" y="22"/>
                  <a:pt x="153" y="0"/>
                  <a:pt x="124" y="0"/>
                </a:cubicBezTo>
                <a:cubicBezTo>
                  <a:pt x="95" y="0"/>
                  <a:pt x="72" y="22"/>
                  <a:pt x="69" y="50"/>
                </a:cubicBezTo>
                <a:cubicBezTo>
                  <a:pt x="46" y="50"/>
                  <a:pt x="46" y="50"/>
                  <a:pt x="46" y="50"/>
                </a:cubicBezTo>
                <a:cubicBezTo>
                  <a:pt x="21" y="50"/>
                  <a:pt x="0" y="71"/>
                  <a:pt x="0" y="96"/>
                </a:cubicBezTo>
                <a:cubicBezTo>
                  <a:pt x="0" y="121"/>
                  <a:pt x="21" y="142"/>
                  <a:pt x="46" y="142"/>
                </a:cubicBezTo>
                <a:cubicBezTo>
                  <a:pt x="203" y="142"/>
                  <a:pt x="203" y="142"/>
                  <a:pt x="203" y="142"/>
                </a:cubicBezTo>
                <a:cubicBezTo>
                  <a:pt x="228" y="142"/>
                  <a:pt x="249" y="121"/>
                  <a:pt x="249" y="96"/>
                </a:cubicBezTo>
                <a:cubicBezTo>
                  <a:pt x="249" y="71"/>
                  <a:pt x="228" y="50"/>
                  <a:pt x="203"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ea typeface="Arial-Rounded"/>
              <a:cs typeface="Arial-Rounded"/>
              <a:sym typeface="+mn-lt"/>
            </a:endParaRPr>
          </a:p>
        </p:txBody>
      </p:sp>
      <p:sp>
        <p:nvSpPr>
          <p:cNvPr id="33" name="íṩľíḋê">
            <a:extLst>
              <a:ext uri="{FF2B5EF4-FFF2-40B4-BE49-F238E27FC236}">
                <a16:creationId xmlns:a16="http://schemas.microsoft.com/office/drawing/2014/main" id="{8460C79F-3DDC-4489-99EE-01FA9934CBC1}"/>
              </a:ext>
            </a:extLst>
          </p:cNvPr>
          <p:cNvSpPr/>
          <p:nvPr/>
        </p:nvSpPr>
        <p:spPr bwMode="auto">
          <a:xfrm>
            <a:off x="637329" y="609274"/>
            <a:ext cx="635000" cy="284928"/>
          </a:xfrm>
          <a:custGeom>
            <a:avLst/>
            <a:gdLst>
              <a:gd name="T0" fmla="*/ 311 w 366"/>
              <a:gd name="T1" fmla="*/ 75 h 199"/>
              <a:gd name="T2" fmla="*/ 290 w 366"/>
              <a:gd name="T3" fmla="*/ 24 h 199"/>
              <a:gd name="T4" fmla="*/ 242 w 366"/>
              <a:gd name="T5" fmla="*/ 50 h 199"/>
              <a:gd name="T6" fmla="*/ 196 w 366"/>
              <a:gd name="T7" fmla="*/ 1 h 199"/>
              <a:gd name="T8" fmla="*/ 145 w 366"/>
              <a:gd name="T9" fmla="*/ 44 h 199"/>
              <a:gd name="T10" fmla="*/ 90 w 366"/>
              <a:gd name="T11" fmla="*/ 12 h 199"/>
              <a:gd name="T12" fmla="*/ 33 w 366"/>
              <a:gd name="T13" fmla="*/ 29 h 199"/>
              <a:gd name="T14" fmla="*/ 51 w 366"/>
              <a:gd name="T15" fmla="*/ 79 h 199"/>
              <a:gd name="T16" fmla="*/ 13 w 366"/>
              <a:gd name="T17" fmla="*/ 140 h 199"/>
              <a:gd name="T18" fmla="*/ 85 w 366"/>
              <a:gd name="T19" fmla="*/ 145 h 199"/>
              <a:gd name="T20" fmla="*/ 143 w 366"/>
              <a:gd name="T21" fmla="*/ 199 h 199"/>
              <a:gd name="T22" fmla="*/ 203 w 366"/>
              <a:gd name="T23" fmla="*/ 148 h 199"/>
              <a:gd name="T24" fmla="*/ 247 w 366"/>
              <a:gd name="T25" fmla="*/ 178 h 199"/>
              <a:gd name="T26" fmla="*/ 299 w 366"/>
              <a:gd name="T27" fmla="*/ 177 h 199"/>
              <a:gd name="T28" fmla="*/ 316 w 366"/>
              <a:gd name="T29" fmla="*/ 132 h 199"/>
              <a:gd name="T30" fmla="*/ 352 w 366"/>
              <a:gd name="T31" fmla="*/ 118 h 199"/>
              <a:gd name="T32" fmla="*/ 359 w 366"/>
              <a:gd name="T33" fmla="*/ 82 h 199"/>
              <a:gd name="T34" fmla="*/ 311 w 366"/>
              <a:gd name="T35" fmla="*/ 7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99">
                <a:moveTo>
                  <a:pt x="311" y="75"/>
                </a:moveTo>
                <a:cubicBezTo>
                  <a:pt x="320" y="57"/>
                  <a:pt x="310" y="31"/>
                  <a:pt x="290" y="24"/>
                </a:cubicBezTo>
                <a:cubicBezTo>
                  <a:pt x="271" y="17"/>
                  <a:pt x="247" y="30"/>
                  <a:pt x="242" y="50"/>
                </a:cubicBezTo>
                <a:cubicBezTo>
                  <a:pt x="242" y="26"/>
                  <a:pt x="221" y="3"/>
                  <a:pt x="196" y="1"/>
                </a:cubicBezTo>
                <a:cubicBezTo>
                  <a:pt x="172" y="0"/>
                  <a:pt x="148" y="19"/>
                  <a:pt x="145" y="44"/>
                </a:cubicBezTo>
                <a:cubicBezTo>
                  <a:pt x="128" y="31"/>
                  <a:pt x="111" y="17"/>
                  <a:pt x="90" y="12"/>
                </a:cubicBezTo>
                <a:cubicBezTo>
                  <a:pt x="70" y="7"/>
                  <a:pt x="45" y="12"/>
                  <a:pt x="33" y="29"/>
                </a:cubicBezTo>
                <a:cubicBezTo>
                  <a:pt x="21" y="46"/>
                  <a:pt x="30" y="76"/>
                  <a:pt x="51" y="79"/>
                </a:cubicBezTo>
                <a:cubicBezTo>
                  <a:pt x="22" y="78"/>
                  <a:pt x="0" y="114"/>
                  <a:pt x="13" y="140"/>
                </a:cubicBezTo>
                <a:cubicBezTo>
                  <a:pt x="26" y="166"/>
                  <a:pt x="68" y="169"/>
                  <a:pt x="85" y="145"/>
                </a:cubicBezTo>
                <a:cubicBezTo>
                  <a:pt x="87" y="174"/>
                  <a:pt x="114" y="198"/>
                  <a:pt x="143" y="199"/>
                </a:cubicBezTo>
                <a:cubicBezTo>
                  <a:pt x="172" y="199"/>
                  <a:pt x="199" y="176"/>
                  <a:pt x="203" y="148"/>
                </a:cubicBezTo>
                <a:cubicBezTo>
                  <a:pt x="217" y="159"/>
                  <a:pt x="231" y="171"/>
                  <a:pt x="247" y="178"/>
                </a:cubicBezTo>
                <a:cubicBezTo>
                  <a:pt x="264" y="185"/>
                  <a:pt x="284" y="186"/>
                  <a:pt x="299" y="177"/>
                </a:cubicBezTo>
                <a:cubicBezTo>
                  <a:pt x="315" y="169"/>
                  <a:pt x="324" y="148"/>
                  <a:pt x="316" y="132"/>
                </a:cubicBezTo>
                <a:cubicBezTo>
                  <a:pt x="329" y="130"/>
                  <a:pt x="343" y="127"/>
                  <a:pt x="352" y="118"/>
                </a:cubicBezTo>
                <a:cubicBezTo>
                  <a:pt x="362" y="109"/>
                  <a:pt x="366" y="93"/>
                  <a:pt x="359" y="82"/>
                </a:cubicBezTo>
                <a:cubicBezTo>
                  <a:pt x="352" y="71"/>
                  <a:pt x="334" y="62"/>
                  <a:pt x="311"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zihun7hao-wennuantongzhiti" panose="020F0502020204030204"/>
              <a:ea typeface="Arial-Rounded"/>
              <a:cs typeface="+mn-cs"/>
            </a:endParaRPr>
          </a:p>
        </p:txBody>
      </p:sp>
      <p:sp>
        <p:nvSpPr>
          <p:cNvPr id="34" name="íşļîďe">
            <a:extLst>
              <a:ext uri="{FF2B5EF4-FFF2-40B4-BE49-F238E27FC236}">
                <a16:creationId xmlns:a16="http://schemas.microsoft.com/office/drawing/2014/main" id="{88081DAD-4EC5-49E5-BC16-C70CC7A39167}"/>
              </a:ext>
            </a:extLst>
          </p:cNvPr>
          <p:cNvSpPr/>
          <p:nvPr/>
        </p:nvSpPr>
        <p:spPr bwMode="auto">
          <a:xfrm>
            <a:off x="10974194" y="433706"/>
            <a:ext cx="838728" cy="321470"/>
          </a:xfrm>
          <a:custGeom>
            <a:avLst/>
            <a:gdLst>
              <a:gd name="T0" fmla="*/ 445 w 472"/>
              <a:gd name="T1" fmla="*/ 142 h 181"/>
              <a:gd name="T2" fmla="*/ 442 w 472"/>
              <a:gd name="T3" fmla="*/ 142 h 181"/>
              <a:gd name="T4" fmla="*/ 442 w 472"/>
              <a:gd name="T5" fmla="*/ 138 h 181"/>
              <a:gd name="T6" fmla="*/ 418 w 472"/>
              <a:gd name="T7" fmla="*/ 114 h 181"/>
              <a:gd name="T8" fmla="*/ 401 w 472"/>
              <a:gd name="T9" fmla="*/ 120 h 181"/>
              <a:gd name="T10" fmla="*/ 380 w 472"/>
              <a:gd name="T11" fmla="*/ 110 h 181"/>
              <a:gd name="T12" fmla="*/ 360 w 472"/>
              <a:gd name="T13" fmla="*/ 120 h 181"/>
              <a:gd name="T14" fmla="*/ 349 w 472"/>
              <a:gd name="T15" fmla="*/ 115 h 181"/>
              <a:gd name="T16" fmla="*/ 348 w 472"/>
              <a:gd name="T17" fmla="*/ 115 h 181"/>
              <a:gd name="T18" fmla="*/ 348 w 472"/>
              <a:gd name="T19" fmla="*/ 112 h 181"/>
              <a:gd name="T20" fmla="*/ 324 w 472"/>
              <a:gd name="T21" fmla="*/ 88 h 181"/>
              <a:gd name="T22" fmla="*/ 308 w 472"/>
              <a:gd name="T23" fmla="*/ 93 h 181"/>
              <a:gd name="T24" fmla="*/ 288 w 472"/>
              <a:gd name="T25" fmla="*/ 77 h 181"/>
              <a:gd name="T26" fmla="*/ 279 w 472"/>
              <a:gd name="T27" fmla="*/ 79 h 181"/>
              <a:gd name="T28" fmla="*/ 279 w 472"/>
              <a:gd name="T29" fmla="*/ 75 h 181"/>
              <a:gd name="T30" fmla="*/ 240 w 472"/>
              <a:gd name="T31" fmla="*/ 36 h 181"/>
              <a:gd name="T32" fmla="*/ 223 w 472"/>
              <a:gd name="T33" fmla="*/ 40 h 181"/>
              <a:gd name="T34" fmla="*/ 178 w 472"/>
              <a:gd name="T35" fmla="*/ 0 h 181"/>
              <a:gd name="T36" fmla="*/ 132 w 472"/>
              <a:gd name="T37" fmla="*/ 45 h 181"/>
              <a:gd name="T38" fmla="*/ 129 w 472"/>
              <a:gd name="T39" fmla="*/ 44 h 181"/>
              <a:gd name="T40" fmla="*/ 94 w 472"/>
              <a:gd name="T41" fmla="*/ 69 h 181"/>
              <a:gd name="T42" fmla="*/ 69 w 472"/>
              <a:gd name="T43" fmla="*/ 95 h 181"/>
              <a:gd name="T44" fmla="*/ 70 w 472"/>
              <a:gd name="T45" fmla="*/ 103 h 181"/>
              <a:gd name="T46" fmla="*/ 61 w 472"/>
              <a:gd name="T47" fmla="*/ 101 h 181"/>
              <a:gd name="T48" fmla="*/ 30 w 472"/>
              <a:gd name="T49" fmla="*/ 131 h 181"/>
              <a:gd name="T50" fmla="*/ 32 w 472"/>
              <a:gd name="T51" fmla="*/ 142 h 181"/>
              <a:gd name="T52" fmla="*/ 27 w 472"/>
              <a:gd name="T53" fmla="*/ 142 h 181"/>
              <a:gd name="T54" fmla="*/ 0 w 472"/>
              <a:gd name="T55" fmla="*/ 162 h 181"/>
              <a:gd name="T56" fmla="*/ 22 w 472"/>
              <a:gd name="T57" fmla="*/ 181 h 181"/>
              <a:gd name="T58" fmla="*/ 22 w 472"/>
              <a:gd name="T59" fmla="*/ 181 h 181"/>
              <a:gd name="T60" fmla="*/ 445 w 472"/>
              <a:gd name="T61" fmla="*/ 181 h 181"/>
              <a:gd name="T62" fmla="*/ 472 w 472"/>
              <a:gd name="T63" fmla="*/ 162 h 181"/>
              <a:gd name="T64" fmla="*/ 445 w 472"/>
              <a:gd name="T65" fmla="*/ 1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2" h="181">
                <a:moveTo>
                  <a:pt x="445" y="142"/>
                </a:moveTo>
                <a:cubicBezTo>
                  <a:pt x="444" y="142"/>
                  <a:pt x="443" y="142"/>
                  <a:pt x="442" y="142"/>
                </a:cubicBezTo>
                <a:cubicBezTo>
                  <a:pt x="442" y="140"/>
                  <a:pt x="442" y="139"/>
                  <a:pt x="442" y="138"/>
                </a:cubicBezTo>
                <a:cubicBezTo>
                  <a:pt x="442" y="124"/>
                  <a:pt x="432" y="114"/>
                  <a:pt x="418" y="114"/>
                </a:cubicBezTo>
                <a:cubicBezTo>
                  <a:pt x="412" y="114"/>
                  <a:pt x="406" y="116"/>
                  <a:pt x="401" y="120"/>
                </a:cubicBezTo>
                <a:cubicBezTo>
                  <a:pt x="397" y="114"/>
                  <a:pt x="389" y="110"/>
                  <a:pt x="380" y="110"/>
                </a:cubicBezTo>
                <a:cubicBezTo>
                  <a:pt x="372" y="110"/>
                  <a:pt x="364" y="114"/>
                  <a:pt x="360" y="120"/>
                </a:cubicBezTo>
                <a:cubicBezTo>
                  <a:pt x="357" y="117"/>
                  <a:pt x="353" y="115"/>
                  <a:pt x="349" y="115"/>
                </a:cubicBezTo>
                <a:cubicBezTo>
                  <a:pt x="348" y="115"/>
                  <a:pt x="348" y="115"/>
                  <a:pt x="348" y="115"/>
                </a:cubicBezTo>
                <a:cubicBezTo>
                  <a:pt x="348" y="114"/>
                  <a:pt x="348" y="113"/>
                  <a:pt x="348" y="112"/>
                </a:cubicBezTo>
                <a:cubicBezTo>
                  <a:pt x="348" y="99"/>
                  <a:pt x="337" y="88"/>
                  <a:pt x="324" y="88"/>
                </a:cubicBezTo>
                <a:cubicBezTo>
                  <a:pt x="318" y="88"/>
                  <a:pt x="313" y="90"/>
                  <a:pt x="308" y="93"/>
                </a:cubicBezTo>
                <a:cubicBezTo>
                  <a:pt x="306" y="84"/>
                  <a:pt x="298" y="77"/>
                  <a:pt x="288" y="77"/>
                </a:cubicBezTo>
                <a:cubicBezTo>
                  <a:pt x="285" y="77"/>
                  <a:pt x="282" y="78"/>
                  <a:pt x="279" y="79"/>
                </a:cubicBezTo>
                <a:cubicBezTo>
                  <a:pt x="279" y="78"/>
                  <a:pt x="279" y="77"/>
                  <a:pt x="279" y="75"/>
                </a:cubicBezTo>
                <a:cubicBezTo>
                  <a:pt x="279" y="54"/>
                  <a:pt x="262" y="36"/>
                  <a:pt x="240" y="36"/>
                </a:cubicBezTo>
                <a:cubicBezTo>
                  <a:pt x="234" y="36"/>
                  <a:pt x="228" y="38"/>
                  <a:pt x="223" y="40"/>
                </a:cubicBezTo>
                <a:cubicBezTo>
                  <a:pt x="221" y="18"/>
                  <a:pt x="201" y="0"/>
                  <a:pt x="178" y="0"/>
                </a:cubicBezTo>
                <a:cubicBezTo>
                  <a:pt x="153" y="0"/>
                  <a:pt x="132" y="20"/>
                  <a:pt x="132" y="45"/>
                </a:cubicBezTo>
                <a:cubicBezTo>
                  <a:pt x="131" y="45"/>
                  <a:pt x="130" y="44"/>
                  <a:pt x="129" y="44"/>
                </a:cubicBezTo>
                <a:cubicBezTo>
                  <a:pt x="113" y="44"/>
                  <a:pt x="99" y="54"/>
                  <a:pt x="94" y="69"/>
                </a:cubicBezTo>
                <a:cubicBezTo>
                  <a:pt x="80" y="69"/>
                  <a:pt x="69" y="81"/>
                  <a:pt x="69" y="95"/>
                </a:cubicBezTo>
                <a:cubicBezTo>
                  <a:pt x="69" y="98"/>
                  <a:pt x="69" y="100"/>
                  <a:pt x="70" y="103"/>
                </a:cubicBezTo>
                <a:cubicBezTo>
                  <a:pt x="67" y="102"/>
                  <a:pt x="64" y="101"/>
                  <a:pt x="61" y="101"/>
                </a:cubicBezTo>
                <a:cubicBezTo>
                  <a:pt x="44" y="101"/>
                  <a:pt x="30" y="115"/>
                  <a:pt x="30" y="131"/>
                </a:cubicBezTo>
                <a:cubicBezTo>
                  <a:pt x="30" y="135"/>
                  <a:pt x="31" y="139"/>
                  <a:pt x="32" y="142"/>
                </a:cubicBezTo>
                <a:cubicBezTo>
                  <a:pt x="31" y="142"/>
                  <a:pt x="29" y="142"/>
                  <a:pt x="27" y="142"/>
                </a:cubicBezTo>
                <a:cubicBezTo>
                  <a:pt x="12" y="142"/>
                  <a:pt x="0" y="151"/>
                  <a:pt x="0" y="162"/>
                </a:cubicBezTo>
                <a:cubicBezTo>
                  <a:pt x="0" y="171"/>
                  <a:pt x="10" y="179"/>
                  <a:pt x="22" y="181"/>
                </a:cubicBezTo>
                <a:cubicBezTo>
                  <a:pt x="22" y="181"/>
                  <a:pt x="22" y="181"/>
                  <a:pt x="22" y="181"/>
                </a:cubicBezTo>
                <a:cubicBezTo>
                  <a:pt x="445" y="181"/>
                  <a:pt x="445" y="181"/>
                  <a:pt x="445" y="181"/>
                </a:cubicBezTo>
                <a:cubicBezTo>
                  <a:pt x="460" y="181"/>
                  <a:pt x="472" y="172"/>
                  <a:pt x="472" y="162"/>
                </a:cubicBezTo>
                <a:cubicBezTo>
                  <a:pt x="472" y="151"/>
                  <a:pt x="460" y="142"/>
                  <a:pt x="445" y="142"/>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ea typeface="Arial-Rounded"/>
              <a:cs typeface="+mn-cs"/>
            </a:endParaRPr>
          </a:p>
        </p:txBody>
      </p:sp>
      <p:sp>
        <p:nvSpPr>
          <p:cNvPr id="31" name="TextBox 30">
            <a:extLst>
              <a:ext uri="{FF2B5EF4-FFF2-40B4-BE49-F238E27FC236}">
                <a16:creationId xmlns:a16="http://schemas.microsoft.com/office/drawing/2014/main" id="{31BE4222-A130-4D90-B704-13F36DD9A23B}"/>
              </a:ext>
            </a:extLst>
          </p:cNvPr>
          <p:cNvSpPr txBox="1"/>
          <p:nvPr/>
        </p:nvSpPr>
        <p:spPr>
          <a:xfrm>
            <a:off x="2978859" y="223789"/>
            <a:ext cx="5947064" cy="646282"/>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66"/>
                </a:solidFill>
                <a:effectLst/>
                <a:uLnTx/>
                <a:uFillTx/>
                <a:latin typeface="Arial-Rounded" pitchFamily="34" charset="0"/>
                <a:ea typeface="Arial-Rounded" pitchFamily="34" charset="0"/>
                <a:cs typeface="Arial-Rounded" pitchFamily="34" charset="0"/>
              </a:rPr>
              <a:t>Câu chuyện của rễ</a:t>
            </a:r>
            <a:endParaRPr kumimoji="0" lang="en-US" sz="3600" b="1" i="0" u="none" strike="noStrike" kern="1200" cap="none" spc="0" normalizeH="0" baseline="0" noProof="0" dirty="0">
              <a:ln>
                <a:noFill/>
              </a:ln>
              <a:solidFill>
                <a:srgbClr val="FF0066"/>
              </a:solidFill>
              <a:effectLst/>
              <a:uLnTx/>
              <a:uFillTx/>
              <a:latin typeface="Arial Rounded MT Bold" pitchFamily="34" charset="0"/>
              <a:ea typeface="Arial-Rounded" pitchFamily="34" charset="0"/>
              <a:cs typeface="Arial-Rounded" pitchFamily="34" charset="0"/>
            </a:endParaRPr>
          </a:p>
        </p:txBody>
      </p:sp>
      <p:sp>
        <p:nvSpPr>
          <p:cNvPr id="35" name="Rectangle 34">
            <a:extLst>
              <a:ext uri="{FF2B5EF4-FFF2-40B4-BE49-F238E27FC236}">
                <a16:creationId xmlns:a16="http://schemas.microsoft.com/office/drawing/2014/main" id="{2F0D62DD-CCDC-4897-AB9F-3A2F8A899A03}"/>
              </a:ext>
            </a:extLst>
          </p:cNvPr>
          <p:cNvSpPr/>
          <p:nvPr/>
        </p:nvSpPr>
        <p:spPr>
          <a:xfrm>
            <a:off x="1971023" y="1102654"/>
            <a:ext cx="4330506" cy="5416868"/>
          </a:xfrm>
          <a:prstGeom prst="rect">
            <a:avLst/>
          </a:prstGeom>
        </p:spPr>
        <p:txBody>
          <a:bodyPr wrap="square">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 nở trên cành</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Khoe muôn sắc thắm</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Giữa vòm lá xanh</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hương trong nắng.</a:t>
            </a:r>
          </a:p>
          <a:p>
            <a:pPr marL="0" marR="0" lvl="1"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 hoa nở đẹp</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 qua trĩu cành</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 lá biếc xanh</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Rễ chìm trong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1"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Rectangle 35">
            <a:extLst>
              <a:ext uri="{FF2B5EF4-FFF2-40B4-BE49-F238E27FC236}">
                <a16:creationId xmlns:a16="http://schemas.microsoft.com/office/drawing/2014/main" id="{4991A2B2-6E34-4663-BE1F-500747F48FA6}"/>
              </a:ext>
            </a:extLst>
          </p:cNvPr>
          <p:cNvSpPr/>
          <p:nvPr/>
        </p:nvSpPr>
        <p:spPr>
          <a:xfrm>
            <a:off x="7010400" y="1066800"/>
            <a:ext cx="4584312" cy="5909310"/>
          </a:xfrm>
          <a:prstGeom prst="rect">
            <a:avLst/>
          </a:prstGeom>
        </p:spPr>
        <p:txBody>
          <a:bodyPr wrap="square">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 không có rễ</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chẳng đâm chồi</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ra trái ngọt</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nở hoa tươi.</a:t>
            </a:r>
          </a:p>
          <a:p>
            <a:pPr marL="0" marR="0" lvl="1"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Rễ chẳng nhiều lời</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Âm thầm nhỏ bé</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 đẹp cho đời</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Khiêm nhường,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lặng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lẽ</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600" b="0" i="1"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(Phương Dung) </a:t>
            </a:r>
          </a:p>
          <a:p>
            <a:pPr marL="0" marR="0" lvl="1" indent="0" algn="just" defTabSz="9144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3926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1+#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l="69000" t="22000" r="-4000" b="-1000"/>
          </a:stretch>
        </a:blipFill>
        <a:effectLst/>
      </p:bgPr>
    </p:bg>
    <p:spTree>
      <p:nvGrpSpPr>
        <p:cNvPr id="1" name=""/>
        <p:cNvGrpSpPr/>
        <p:nvPr/>
      </p:nvGrpSpPr>
      <p:grpSpPr>
        <a:xfrm>
          <a:off x="0" y="0"/>
          <a:ext cx="0" cy="0"/>
          <a:chOff x="0" y="0"/>
          <a:chExt cx="0" cy="0"/>
        </a:xfrm>
      </p:grpSpPr>
      <p:sp>
        <p:nvSpPr>
          <p:cNvPr id="4" name="Oval 3"/>
          <p:cNvSpPr/>
          <p:nvPr/>
        </p:nvSpPr>
        <p:spPr>
          <a:xfrm>
            <a:off x="117764" y="113654"/>
            <a:ext cx="609600" cy="609600"/>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3200" b="1" dirty="0">
                <a:solidFill>
                  <a:schemeClr val="bg1"/>
                </a:solidFill>
                <a:latin typeface="Arial Rounded MT Bold" pitchFamily="34" charset="0"/>
                <a:cs typeface="Times New Roman" pitchFamily="18" charset="0"/>
              </a:rPr>
              <a:t>3</a:t>
            </a:r>
          </a:p>
        </p:txBody>
      </p:sp>
      <p:sp>
        <p:nvSpPr>
          <p:cNvPr id="5" name="TextBox 4"/>
          <p:cNvSpPr txBox="1"/>
          <p:nvPr/>
        </p:nvSpPr>
        <p:spPr>
          <a:xfrm>
            <a:off x="842824" y="145977"/>
            <a:ext cx="10053776" cy="584727"/>
          </a:xfrm>
          <a:prstGeom prst="rect">
            <a:avLst/>
          </a:prstGeom>
          <a:noFill/>
        </p:spPr>
        <p:txBody>
          <a:bodyPr wrap="square" lIns="91391" tIns="45696" rIns="91391" bIns="45696" rtlCol="0">
            <a:spAutoFit/>
          </a:bodyPr>
          <a:lstStyle/>
          <a:p>
            <a:pPr algn="just"/>
            <a:r>
              <a:rPr lang="en-US" sz="3200" b="1" dirty="0">
                <a:latin typeface="Arial-Rounded" pitchFamily="34" charset="0"/>
                <a:ea typeface="Arial-Rounded" pitchFamily="34" charset="0"/>
                <a:cs typeface="Arial-Rounded" pitchFamily="34" charset="0"/>
              </a:rPr>
              <a:t>Tìm ở cuối các dòng thơ những tiếng cùng vần với nhau.</a:t>
            </a:r>
          </a:p>
        </p:txBody>
      </p:sp>
      <p:pic>
        <p:nvPicPr>
          <p:cNvPr id="14"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24" b="99346" l="0" r="97125">
                        <a14:foregroundMark x1="37220" y1="28272" x2="42812" y2="38743"/>
                        <a14:foregroundMark x1="59585" y1="28534" x2="59585" y2="37565"/>
                        <a14:foregroundMark x1="49201" y1="23298" x2="40256" y2="32330"/>
                        <a14:foregroundMark x1="42492" y1="89921" x2="30831" y2="96335"/>
                        <a14:foregroundMark x1="43131" y1="91885" x2="40895" y2="94634"/>
                        <a14:foregroundMark x1="59904" y1="89136" x2="67252" y2="97644"/>
                        <a14:foregroundMark x1="65335" y1="90576" x2="68690" y2="95812"/>
                      </a14:backgroundRemoval>
                    </a14:imgEffect>
                  </a14:imgLayer>
                </a14:imgProps>
              </a:ext>
              <a:ext uri="{28A0092B-C50C-407E-A947-70E740481C1C}">
                <a14:useLocalDpi xmlns:a14="http://schemas.microsoft.com/office/drawing/2010/main" val="0"/>
              </a:ext>
            </a:extLst>
          </a:blip>
          <a:srcRect/>
          <a:stretch>
            <a:fillRect/>
          </a:stretch>
        </p:blipFill>
        <p:spPr bwMode="auto">
          <a:xfrm>
            <a:off x="5659237" y="4572000"/>
            <a:ext cx="363713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ular Callout 14"/>
          <p:cNvSpPr/>
          <p:nvPr/>
        </p:nvSpPr>
        <p:spPr>
          <a:xfrm>
            <a:off x="342346" y="1905000"/>
            <a:ext cx="5579189" cy="2893460"/>
          </a:xfrm>
          <a:prstGeom prst="wedgeRoundRectCallout">
            <a:avLst>
              <a:gd name="adj1" fmla="val 62107"/>
              <a:gd name="adj2" fmla="val 54254"/>
              <a:gd name="adj3" fmla="val 16667"/>
            </a:avLst>
          </a:prstGeom>
          <a:solidFill>
            <a:schemeClr val="accent2">
              <a:lumMod val="20000"/>
              <a:lumOff val="80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20437" y="2228403"/>
            <a:ext cx="1608133" cy="830997"/>
          </a:xfrm>
          <a:prstGeom prst="rect">
            <a:avLst/>
          </a:prstGeom>
        </p:spPr>
        <p:txBody>
          <a:bodyPr wrap="none">
            <a:spAutoFit/>
          </a:bodyPr>
          <a:lstStyle/>
          <a:p>
            <a:r>
              <a:rPr lang="en-US" sz="4800" b="1" dirty="0">
                <a:latin typeface="Arial-Rounded" pitchFamily="34" charset="0"/>
                <a:ea typeface="Arial-Rounded" pitchFamily="34" charset="0"/>
                <a:cs typeface="Arial-Rounded" pitchFamily="34" charset="0"/>
              </a:rPr>
              <a:t>cành </a:t>
            </a:r>
            <a:endParaRPr lang="en-US" sz="4800" dirty="0"/>
          </a:p>
        </p:txBody>
      </p:sp>
      <p:sp>
        <p:nvSpPr>
          <p:cNvPr id="17" name="Rectangle 16"/>
          <p:cNvSpPr/>
          <p:nvPr/>
        </p:nvSpPr>
        <p:spPr>
          <a:xfrm>
            <a:off x="720437" y="3434992"/>
            <a:ext cx="1473480" cy="830997"/>
          </a:xfrm>
          <a:prstGeom prst="rect">
            <a:avLst/>
          </a:prstGeom>
        </p:spPr>
        <p:txBody>
          <a:bodyPr wrap="none">
            <a:spAutoFit/>
          </a:bodyPr>
          <a:lstStyle/>
          <a:p>
            <a:r>
              <a:rPr lang="en-US" sz="4800" b="1" dirty="0">
                <a:latin typeface="Arial-Rounded" pitchFamily="34" charset="0"/>
                <a:ea typeface="Arial-Rounded" pitchFamily="34" charset="0"/>
                <a:cs typeface="Arial-Rounded" pitchFamily="34" charset="0"/>
              </a:rPr>
              <a:t>xanh</a:t>
            </a:r>
            <a:endParaRPr lang="en-US" sz="4800" dirty="0"/>
          </a:p>
        </p:txBody>
      </p:sp>
      <p:sp>
        <p:nvSpPr>
          <p:cNvPr id="18" name="Rectangle 17"/>
          <p:cNvSpPr/>
          <p:nvPr/>
        </p:nvSpPr>
        <p:spPr>
          <a:xfrm>
            <a:off x="2810224" y="2247528"/>
            <a:ext cx="764953" cy="830997"/>
          </a:xfrm>
          <a:prstGeom prst="rect">
            <a:avLst/>
          </a:prstGeom>
        </p:spPr>
        <p:txBody>
          <a:bodyPr wrap="none">
            <a:spAutoFit/>
          </a:bodyPr>
          <a:lstStyle/>
          <a:p>
            <a:r>
              <a:rPr lang="en-US" sz="4800" b="1" dirty="0">
                <a:latin typeface="Arial-Rounded" pitchFamily="34" charset="0"/>
                <a:ea typeface="Arial-Rounded" pitchFamily="34" charset="0"/>
                <a:cs typeface="Arial-Rounded" pitchFamily="34" charset="0"/>
              </a:rPr>
              <a:t>lời</a:t>
            </a:r>
            <a:endParaRPr lang="en-US" sz="4800" dirty="0"/>
          </a:p>
        </p:txBody>
      </p:sp>
      <p:sp>
        <p:nvSpPr>
          <p:cNvPr id="19" name="Rectangle 18"/>
          <p:cNvSpPr/>
          <p:nvPr/>
        </p:nvSpPr>
        <p:spPr>
          <a:xfrm>
            <a:off x="2592216" y="3410149"/>
            <a:ext cx="982961" cy="830997"/>
          </a:xfrm>
          <a:prstGeom prst="rect">
            <a:avLst/>
          </a:prstGeom>
        </p:spPr>
        <p:txBody>
          <a:bodyPr wrap="none">
            <a:spAutoFit/>
          </a:bodyPr>
          <a:lstStyle/>
          <a:p>
            <a:r>
              <a:rPr lang="en-US" sz="4800" b="1" dirty="0">
                <a:latin typeface="Arial-Rounded" pitchFamily="34" charset="0"/>
                <a:ea typeface="Arial-Rounded" pitchFamily="34" charset="0"/>
                <a:cs typeface="Arial-Rounded" pitchFamily="34" charset="0"/>
              </a:rPr>
              <a:t>đời</a:t>
            </a:r>
            <a:endParaRPr lang="en-US" sz="4800" dirty="0"/>
          </a:p>
        </p:txBody>
      </p:sp>
      <p:sp>
        <p:nvSpPr>
          <p:cNvPr id="20" name="Rectangle 19"/>
          <p:cNvSpPr/>
          <p:nvPr/>
        </p:nvSpPr>
        <p:spPr>
          <a:xfrm>
            <a:off x="4268730" y="2228402"/>
            <a:ext cx="848309" cy="830997"/>
          </a:xfrm>
          <a:prstGeom prst="rect">
            <a:avLst/>
          </a:prstGeom>
        </p:spPr>
        <p:txBody>
          <a:bodyPr wrap="none">
            <a:spAutoFit/>
          </a:bodyPr>
          <a:lstStyle/>
          <a:p>
            <a:r>
              <a:rPr lang="en-US" sz="4800" b="1" dirty="0">
                <a:latin typeface="Arial-Rounded" pitchFamily="34" charset="0"/>
                <a:ea typeface="Arial-Rounded" pitchFamily="34" charset="0"/>
                <a:cs typeface="Arial-Rounded" pitchFamily="34" charset="0"/>
              </a:rPr>
              <a:t>bé</a:t>
            </a:r>
            <a:endParaRPr lang="en-US" sz="4800" dirty="0"/>
          </a:p>
        </p:txBody>
      </p:sp>
      <p:sp>
        <p:nvSpPr>
          <p:cNvPr id="21" name="Rectangle 20"/>
          <p:cNvSpPr/>
          <p:nvPr/>
        </p:nvSpPr>
        <p:spPr>
          <a:xfrm>
            <a:off x="4486738" y="3288635"/>
            <a:ext cx="630301" cy="830997"/>
          </a:xfrm>
          <a:prstGeom prst="rect">
            <a:avLst/>
          </a:prstGeom>
        </p:spPr>
        <p:txBody>
          <a:bodyPr wrap="none">
            <a:spAutoFit/>
          </a:bodyPr>
          <a:lstStyle/>
          <a:p>
            <a:r>
              <a:rPr lang="en-US" sz="4800" b="1" dirty="0">
                <a:latin typeface="Arial-Rounded" pitchFamily="34" charset="0"/>
                <a:ea typeface="Arial-Rounded" pitchFamily="34" charset="0"/>
                <a:cs typeface="Arial-Rounded" pitchFamily="34" charset="0"/>
              </a:rPr>
              <a:t>lẽ</a:t>
            </a:r>
            <a:endParaRPr lang="en-US" sz="4800" dirty="0"/>
          </a:p>
        </p:txBody>
      </p:sp>
    </p:spTree>
    <p:extLst>
      <p:ext uri="{BB962C8B-B14F-4D97-AF65-F5344CB8AC3E}">
        <p14:creationId xmlns:p14="http://schemas.microsoft.com/office/powerpoint/2010/main" val="3530319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1000" fill="hold"/>
                                        <p:tgtEl>
                                          <p:spTgt spid="18"/>
                                        </p:tgtEl>
                                        <p:attrNameLst>
                                          <p:attrName>ppt_w</p:attrName>
                                        </p:attrNameLst>
                                      </p:cBhvr>
                                      <p:tavLst>
                                        <p:tav tm="0">
                                          <p:val>
                                            <p:fltVal val="0"/>
                                          </p:val>
                                        </p:tav>
                                        <p:tav tm="100000">
                                          <p:val>
                                            <p:strVal val="#ppt_w"/>
                                          </p:val>
                                        </p:tav>
                                      </p:tavLst>
                                    </p:anim>
                                    <p:anim calcmode="lin" valueType="num">
                                      <p:cBhvr>
                                        <p:cTn id="24" dur="1000" fill="hold"/>
                                        <p:tgtEl>
                                          <p:spTgt spid="18"/>
                                        </p:tgtEl>
                                        <p:attrNameLst>
                                          <p:attrName>ppt_h</p:attrName>
                                        </p:attrNameLst>
                                      </p:cBhvr>
                                      <p:tavLst>
                                        <p:tav tm="0">
                                          <p:val>
                                            <p:fltVal val="0"/>
                                          </p:val>
                                        </p:tav>
                                        <p:tav tm="100000">
                                          <p:val>
                                            <p:strVal val="#ppt_h"/>
                                          </p:val>
                                        </p:tav>
                                      </p:tavLst>
                                    </p:anim>
                                    <p:anim calcmode="lin" valueType="num">
                                      <p:cBhvr>
                                        <p:cTn id="25" dur="1000" fill="hold"/>
                                        <p:tgtEl>
                                          <p:spTgt spid="18"/>
                                        </p:tgtEl>
                                        <p:attrNameLst>
                                          <p:attrName>style.rotation</p:attrName>
                                        </p:attrNameLst>
                                      </p:cBhvr>
                                      <p:tavLst>
                                        <p:tav tm="0">
                                          <p:val>
                                            <p:fltVal val="90"/>
                                          </p:val>
                                        </p:tav>
                                        <p:tav tm="100000">
                                          <p:val>
                                            <p:fltVal val="0"/>
                                          </p:val>
                                        </p:tav>
                                      </p:tavLst>
                                    </p:anim>
                                    <p:animEffect transition="in" filter="fade">
                                      <p:cBhvr>
                                        <p:cTn id="26" dur="1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 calcmode="lin" valueType="num">
                                      <p:cBhvr>
                                        <p:cTn id="31"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1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fltVal val="0"/>
                                          </p:val>
                                        </p:tav>
                                        <p:tav tm="100000">
                                          <p:val>
                                            <p:strVal val="#ppt_w"/>
                                          </p:val>
                                        </p:tav>
                                      </p:tavLst>
                                    </p:anim>
                                    <p:anim calcmode="lin" valueType="num">
                                      <p:cBhvr>
                                        <p:cTn id="40" dur="1000" fill="hold"/>
                                        <p:tgtEl>
                                          <p:spTgt spid="20"/>
                                        </p:tgtEl>
                                        <p:attrNameLst>
                                          <p:attrName>ppt_h</p:attrName>
                                        </p:attrNameLst>
                                      </p:cBhvr>
                                      <p:tavLst>
                                        <p:tav tm="0">
                                          <p:val>
                                            <p:fltVal val="0"/>
                                          </p:val>
                                        </p:tav>
                                        <p:tav tm="100000">
                                          <p:val>
                                            <p:strVal val="#ppt_h"/>
                                          </p:val>
                                        </p:tav>
                                      </p:tavLst>
                                    </p:anim>
                                    <p:anim calcmode="lin" valueType="num">
                                      <p:cBhvr>
                                        <p:cTn id="41" dur="1000" fill="hold"/>
                                        <p:tgtEl>
                                          <p:spTgt spid="20"/>
                                        </p:tgtEl>
                                        <p:attrNameLst>
                                          <p:attrName>style.rotation</p:attrName>
                                        </p:attrNameLst>
                                      </p:cBhvr>
                                      <p:tavLst>
                                        <p:tav tm="0">
                                          <p:val>
                                            <p:fltVal val="90"/>
                                          </p:val>
                                        </p:tav>
                                        <p:tav tm="100000">
                                          <p:val>
                                            <p:fltVal val="0"/>
                                          </p:val>
                                        </p:tav>
                                      </p:tavLst>
                                    </p:anim>
                                    <p:animEffect transition="in" filter="fade">
                                      <p:cBhvr>
                                        <p:cTn id="42" dur="1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 calcmode="lin" valueType="num">
                                      <p:cBhvr>
                                        <p:cTn id="47"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965005"/>
            <a:ext cx="8248759" cy="435315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6" y="2222434"/>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5" y="2075227"/>
            <a:ext cx="7996037" cy="120032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grpSp>
        <p:nvGrpSpPr>
          <p:cNvPr id="2" name="Group 2"/>
          <p:cNvGrpSpPr/>
          <p:nvPr/>
        </p:nvGrpSpPr>
        <p:grpSpPr>
          <a:xfrm>
            <a:off x="1686384" y="1582115"/>
            <a:ext cx="8949668" cy="4777590"/>
            <a:chOff x="0" y="0"/>
            <a:chExt cx="10821129" cy="5776630"/>
          </a:xfrm>
        </p:grpSpPr>
        <p:sp>
          <p:nvSpPr>
            <p:cNvPr id="3" name="Freeform 3"/>
            <p:cNvSpPr/>
            <p:nvPr/>
          </p:nvSpPr>
          <p:spPr>
            <a:xfrm>
              <a:off x="-4213" y="0"/>
              <a:ext cx="10825342" cy="5776630"/>
            </a:xfrm>
            <a:custGeom>
              <a:avLst/>
              <a:gdLst/>
              <a:ahLst/>
              <a:cxnLst/>
              <a:rect l="l" t="t" r="r" b="b"/>
              <a:pathLst>
                <a:path w="10825342" h="577663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4157017"/>
                    <a:pt x="10816195" y="5014045"/>
                  </a:cubicBezTo>
                  <a:cubicBezTo>
                    <a:pt x="10816195" y="5228205"/>
                    <a:pt x="10825342" y="5527383"/>
                    <a:pt x="10825342" y="5527383"/>
                  </a:cubicBezTo>
                  <a:cubicBezTo>
                    <a:pt x="10825342" y="5656052"/>
                    <a:pt x="10821173" y="5776630"/>
                    <a:pt x="10568335" y="5768495"/>
                  </a:cubicBezTo>
                  <a:cubicBezTo>
                    <a:pt x="10568335" y="5768495"/>
                    <a:pt x="10191862" y="5748197"/>
                    <a:pt x="9095459" y="5755795"/>
                  </a:cubicBezTo>
                  <a:cubicBezTo>
                    <a:pt x="2547822" y="5763930"/>
                    <a:pt x="304023" y="5776630"/>
                    <a:pt x="304023" y="5776630"/>
                  </a:cubicBezTo>
                  <a:cubicBezTo>
                    <a:pt x="132548" y="5776630"/>
                    <a:pt x="4213" y="5675561"/>
                    <a:pt x="8532" y="5473013"/>
                  </a:cubicBezTo>
                  <a:cubicBezTo>
                    <a:pt x="8532" y="5473013"/>
                    <a:pt x="9630" y="4974472"/>
                    <a:pt x="4815" y="1481678"/>
                  </a:cubicBezTo>
                  <a:cubicBezTo>
                    <a:pt x="0" y="663668"/>
                    <a:pt x="25592" y="330596"/>
                    <a:pt x="25592" y="330596"/>
                  </a:cubicBezTo>
                  <a:cubicBezTo>
                    <a:pt x="27224" y="150571"/>
                    <a:pt x="143504" y="16918"/>
                    <a:pt x="278431" y="16918"/>
                  </a:cubicBezTo>
                  <a:close/>
                </a:path>
              </a:pathLst>
            </a:custGeom>
            <a:solidFill>
              <a:srgbClr val="FFF3E4"/>
            </a:solidFill>
          </p:spPr>
        </p:sp>
      </p:grpSp>
      <p:grpSp>
        <p:nvGrpSpPr>
          <p:cNvPr id="4" name="Group 4"/>
          <p:cNvGrpSpPr/>
          <p:nvPr/>
        </p:nvGrpSpPr>
        <p:grpSpPr>
          <a:xfrm>
            <a:off x="2907053" y="686871"/>
            <a:ext cx="6377898" cy="2113632"/>
            <a:chOff x="0" y="0"/>
            <a:chExt cx="3435356" cy="1138475"/>
          </a:xfrm>
        </p:grpSpPr>
        <p:sp>
          <p:nvSpPr>
            <p:cNvPr id="5" name="Freeform 5"/>
            <p:cNvSpPr/>
            <p:nvPr/>
          </p:nvSpPr>
          <p:spPr>
            <a:xfrm>
              <a:off x="0" y="-4262"/>
              <a:ext cx="3443102" cy="1144961"/>
            </a:xfrm>
            <a:custGeom>
              <a:avLst/>
              <a:gdLst/>
              <a:ahLst/>
              <a:cxnLst/>
              <a:rect l="l" t="t" r="r" b="b"/>
              <a:pathLst>
                <a:path w="3443102" h="1144961">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FDF5B6"/>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178300" y="498470"/>
            <a:ext cx="2012823" cy="48038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98455">
            <a:off x="8618460" y="1756750"/>
            <a:ext cx="3442490" cy="2998684"/>
          </a:xfrm>
          <a:prstGeom prst="rect">
            <a:avLst/>
          </a:prstGeom>
        </p:spPr>
      </p:pic>
      <p:sp>
        <p:nvSpPr>
          <p:cNvPr id="13" name="TextBox 13"/>
          <p:cNvSpPr txBox="1"/>
          <p:nvPr/>
        </p:nvSpPr>
        <p:spPr>
          <a:xfrm>
            <a:off x="3166125" y="3387461"/>
            <a:ext cx="5189172" cy="984885"/>
          </a:xfrm>
          <a:prstGeom prst="rect">
            <a:avLst/>
          </a:prstGeom>
        </p:spPr>
        <p:txBody>
          <a:bodyPr wrap="square" lIns="0" tIns="0" rIns="0" bIns="0" rtlCol="0" anchor="t">
            <a:spAutoFit/>
          </a:bodyPr>
          <a:lstStyle/>
          <a:p>
            <a:pPr marL="0" lvl="1" algn="just">
              <a:defRPr/>
            </a:pP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Nhờ</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rễ</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mà</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hoa</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nở</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đẹp</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trĩu</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cành</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lá</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biếc</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xanh</a:t>
            </a:r>
            <a:endPar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42419">
            <a:off x="663477" y="3380587"/>
            <a:ext cx="2045811" cy="1640912"/>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627376">
            <a:off x="2088005" y="949004"/>
            <a:ext cx="631342" cy="1414470"/>
          </a:xfrm>
          <a:prstGeom prst="rect">
            <a:avLst/>
          </a:prstGeom>
        </p:spPr>
      </p:pic>
      <p:sp>
        <p:nvSpPr>
          <p:cNvPr id="18" name="TextBox 17">
            <a:extLst>
              <a:ext uri="{FF2B5EF4-FFF2-40B4-BE49-F238E27FC236}">
                <a16:creationId xmlns:a16="http://schemas.microsoft.com/office/drawing/2014/main" id="{9EFEF329-71F2-4414-A997-5642EB96022A}"/>
              </a:ext>
            </a:extLst>
          </p:cNvPr>
          <p:cNvSpPr txBox="1"/>
          <p:nvPr/>
        </p:nvSpPr>
        <p:spPr>
          <a:xfrm>
            <a:off x="3331617" y="1132248"/>
            <a:ext cx="6167700" cy="1753942"/>
          </a:xfrm>
          <a:prstGeom prst="rect">
            <a:avLst/>
          </a:prstGeom>
          <a:noFill/>
        </p:spPr>
        <p:txBody>
          <a:bodyPr wrap="square">
            <a:spAutoFit/>
          </a:bodyPr>
          <a:lstStyle/>
          <a:p>
            <a:pPr defTabSz="914126"/>
            <a:r>
              <a:rPr lang="en-US" sz="3599" b="1" dirty="0">
                <a:solidFill>
                  <a:srgbClr val="4F81BD">
                    <a:lumMod val="75000"/>
                  </a:srgb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a. N</a:t>
            </a:r>
            <a:r>
              <a:rPr lang="vi-VN" sz="3599" b="1" dirty="0">
                <a:solidFill>
                  <a:srgbClr val="4F81BD">
                    <a:lumMod val="75000"/>
                  </a:srgb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hờ có rễ mà hoa, quả, lá như thế nào?</a:t>
            </a:r>
            <a:r>
              <a:rPr lang="en-US" sz="3599" b="1" dirty="0">
                <a:solidFill>
                  <a:srgbClr val="4F81BD">
                    <a:lumMod val="75000"/>
                  </a:srgb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endParaRPr lang="vi-VN" sz="3599" b="1" dirty="0">
              <a:solidFill>
                <a:srgbClr val="4F81BD">
                  <a:lumMod val="75000"/>
                </a:srgb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a:p>
            <a:pPr defTabSz="914126"/>
            <a:endParaRPr lang="en-US" sz="3599" b="1" dirty="0">
              <a:solidFill>
                <a:srgbClr val="4F81BD">
                  <a:lumMod val="75000"/>
                </a:srgb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803959">
            <a:off x="10365415" y="4574056"/>
            <a:ext cx="1414470" cy="1310656"/>
          </a:xfrm>
          <a:prstGeom prst="rect">
            <a:avLst/>
          </a:prstGeom>
        </p:spPr>
      </p:pic>
      <p:pic>
        <p:nvPicPr>
          <p:cNvPr id="10" name="Picture 9">
            <a:extLst>
              <a:ext uri="{FF2B5EF4-FFF2-40B4-BE49-F238E27FC236}">
                <a16:creationId xmlns:a16="http://schemas.microsoft.com/office/drawing/2014/main" id="{733FDCB2-9F48-4A7D-8668-0E30C81CEB15}"/>
              </a:ext>
            </a:extLst>
          </p:cNvPr>
          <p:cNvPicPr>
            <a:picLocks noChangeAspect="1"/>
          </p:cNvPicPr>
          <p:nvPr/>
        </p:nvPicPr>
        <p:blipFill>
          <a:blip r:embed="rId12"/>
          <a:stretch>
            <a:fillRect/>
          </a:stretch>
        </p:blipFill>
        <p:spPr>
          <a:xfrm>
            <a:off x="9334501" y="2691474"/>
            <a:ext cx="1800225" cy="17768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2381" y="5744"/>
            <a:ext cx="12187239" cy="6850919"/>
          </a:xfrm>
          <a:prstGeom prst="rect">
            <a:avLst/>
          </a:prstGeom>
        </p:spPr>
      </p:pic>
      <p:grpSp>
        <p:nvGrpSpPr>
          <p:cNvPr id="3" name="Group 3"/>
          <p:cNvGrpSpPr/>
          <p:nvPr/>
        </p:nvGrpSpPr>
        <p:grpSpPr>
          <a:xfrm>
            <a:off x="1522397" y="1409112"/>
            <a:ext cx="6847940" cy="3729583"/>
            <a:chOff x="0" y="0"/>
            <a:chExt cx="18242782" cy="1209118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36452" y="0"/>
              <a:ext cx="17906330" cy="11727398"/>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37" b="137"/>
          <a:stretch>
            <a:fillRect/>
          </a:stretch>
        </p:blipFill>
        <p:spPr>
          <a:xfrm>
            <a:off x="6864016" y="153064"/>
            <a:ext cx="4748424" cy="4472280"/>
          </a:xfrm>
          <a:prstGeom prst="rect">
            <a:avLst/>
          </a:prstGeom>
        </p:spPr>
      </p:pic>
      <p:sp>
        <p:nvSpPr>
          <p:cNvPr id="12" name="TextBox 12"/>
          <p:cNvSpPr txBox="1"/>
          <p:nvPr/>
        </p:nvSpPr>
        <p:spPr>
          <a:xfrm>
            <a:off x="2537904" y="2240146"/>
            <a:ext cx="4230089" cy="1969770"/>
          </a:xfrm>
          <a:prstGeom prst="rect">
            <a:avLst/>
          </a:prstGeom>
        </p:spPr>
        <p:txBody>
          <a:bodyPr wrap="square" lIns="0" tIns="0" rIns="0" bIns="0" rtlCol="0" anchor="t">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rễ</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ây</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đâm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chồi</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c</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hẳng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trái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ngọt</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c</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hẳng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nở</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tươi</a:t>
            </a:r>
            <a:endParaRPr lang="en-US" sz="3199"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7"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07991">
            <a:off x="8904226" y="4482474"/>
            <a:ext cx="1207155" cy="1847931"/>
          </a:xfrm>
          <a:prstGeom prst="rect">
            <a:avLst/>
          </a:prstGeom>
        </p:spPr>
      </p:pic>
      <p:pic>
        <p:nvPicPr>
          <p:cNvPr id="38" name="Picture 3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505405" y="3881158"/>
            <a:ext cx="1430268" cy="1769599"/>
          </a:xfrm>
          <a:prstGeom prst="rect">
            <a:avLst/>
          </a:prstGeom>
        </p:spPr>
      </p:pic>
      <p:sp>
        <p:nvSpPr>
          <p:cNvPr id="39" name="TextBox 38">
            <a:extLst>
              <a:ext uri="{FF2B5EF4-FFF2-40B4-BE49-F238E27FC236}">
                <a16:creationId xmlns:a16="http://schemas.microsoft.com/office/drawing/2014/main" id="{A2EAFAC1-8B31-4A64-9346-DC1FFA68B050}"/>
              </a:ext>
            </a:extLst>
          </p:cNvPr>
          <p:cNvSpPr txBox="1"/>
          <p:nvPr/>
        </p:nvSpPr>
        <p:spPr>
          <a:xfrm>
            <a:off x="7490468" y="1204806"/>
            <a:ext cx="3607896" cy="1200072"/>
          </a:xfrm>
          <a:prstGeom prst="rect">
            <a:avLst/>
          </a:prstGeom>
          <a:noFill/>
        </p:spPr>
        <p:txBody>
          <a:bodyPr wrap="square" rtlCol="0">
            <a:spAutoFit/>
          </a:bodyPr>
          <a:lstStyle/>
          <a:p>
            <a:pPr algn="ctr" defTabSz="914126"/>
            <a:r>
              <a:rPr lang="en-US" sz="35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b. </a:t>
            </a:r>
            <a:r>
              <a:rPr lang="en-US" sz="3599" dirty="0" err="1">
                <a:solidFill>
                  <a:srgbClr val="1F497D"/>
                </a:solidFill>
                <a:latin typeface="Arial-Rounded" panose="020B0500000000000000" pitchFamily="34" charset="0"/>
                <a:ea typeface="Arial-Rounded" panose="020B0500000000000000" pitchFamily="34" charset="0"/>
                <a:cs typeface="Arial-Rounded" panose="020B0500000000000000" pitchFamily="34" charset="0"/>
              </a:rPr>
              <a:t>Cây</a:t>
            </a:r>
            <a:r>
              <a:rPr lang="en-US" sz="35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 </a:t>
            </a:r>
            <a:r>
              <a:rPr lang="en-US" sz="3599" dirty="0" err="1">
                <a:solidFill>
                  <a:srgbClr val="1F497D"/>
                </a:solidFill>
                <a:latin typeface="Arial-Rounded" panose="020B0500000000000000" pitchFamily="34" charset="0"/>
                <a:ea typeface="Arial-Rounded" panose="020B0500000000000000" pitchFamily="34" charset="0"/>
                <a:cs typeface="Arial-Rounded" panose="020B0500000000000000" pitchFamily="34" charset="0"/>
              </a:rPr>
              <a:t>sẽ</a:t>
            </a:r>
            <a:r>
              <a:rPr lang="en-US" sz="35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 </a:t>
            </a:r>
            <a:r>
              <a:rPr lang="en-US" sz="3599" dirty="0" err="1">
                <a:solidFill>
                  <a:srgbClr val="1F497D"/>
                </a:solidFill>
                <a:latin typeface="Arial-Rounded" panose="020B0500000000000000" pitchFamily="34" charset="0"/>
                <a:ea typeface="Arial-Rounded" panose="020B0500000000000000" pitchFamily="34" charset="0"/>
                <a:cs typeface="Arial-Rounded" panose="020B0500000000000000" pitchFamily="34" charset="0"/>
              </a:rPr>
              <a:t>thế</a:t>
            </a:r>
            <a:r>
              <a:rPr lang="en-US" sz="35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 </a:t>
            </a:r>
            <a:r>
              <a:rPr lang="en-US" sz="3599" dirty="0" err="1">
                <a:solidFill>
                  <a:srgbClr val="1F497D"/>
                </a:solidFill>
                <a:latin typeface="Arial-Rounded" panose="020B0500000000000000" pitchFamily="34" charset="0"/>
                <a:ea typeface="Arial-Rounded" panose="020B0500000000000000" pitchFamily="34" charset="0"/>
                <a:cs typeface="Arial-Rounded" panose="020B0500000000000000" pitchFamily="34" charset="0"/>
              </a:rPr>
              <a:t>nào</a:t>
            </a:r>
            <a:r>
              <a:rPr lang="en-US" sz="35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 </a:t>
            </a:r>
            <a:r>
              <a:rPr lang="en-US" sz="3599" dirty="0" err="1">
                <a:solidFill>
                  <a:srgbClr val="1F497D"/>
                </a:solidFill>
                <a:latin typeface="Arial-Rounded" panose="020B0500000000000000" pitchFamily="34" charset="0"/>
                <a:ea typeface="Arial-Rounded" panose="020B0500000000000000" pitchFamily="34" charset="0"/>
                <a:cs typeface="Arial-Rounded" panose="020B0500000000000000" pitchFamily="34" charset="0"/>
              </a:rPr>
              <a:t>nếu</a:t>
            </a:r>
            <a:r>
              <a:rPr lang="en-US" sz="35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 </a:t>
            </a:r>
            <a:r>
              <a:rPr lang="en-US" sz="3599" dirty="0" err="1">
                <a:solidFill>
                  <a:srgbClr val="1F497D"/>
                </a:solidFill>
                <a:latin typeface="Arial-Rounded" panose="020B0500000000000000" pitchFamily="34" charset="0"/>
                <a:ea typeface="Arial-Rounded" panose="020B0500000000000000" pitchFamily="34" charset="0"/>
                <a:cs typeface="Arial-Rounded" panose="020B0500000000000000" pitchFamily="34" charset="0"/>
              </a:rPr>
              <a:t>không</a:t>
            </a:r>
            <a:r>
              <a:rPr lang="en-US" sz="35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 </a:t>
            </a:r>
            <a:r>
              <a:rPr lang="en-US" sz="3599" dirty="0" err="1">
                <a:solidFill>
                  <a:srgbClr val="1F497D"/>
                </a:solidFill>
                <a:latin typeface="Arial-Rounded" panose="020B0500000000000000" pitchFamily="34" charset="0"/>
                <a:ea typeface="Arial-Rounded" panose="020B0500000000000000" pitchFamily="34" charset="0"/>
                <a:cs typeface="Arial-Rounded" panose="020B0500000000000000" pitchFamily="34" charset="0"/>
              </a:rPr>
              <a:t>có</a:t>
            </a:r>
            <a:r>
              <a:rPr lang="en-US" sz="35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 </a:t>
            </a:r>
            <a:r>
              <a:rPr lang="en-US" sz="3599" dirty="0" err="1">
                <a:solidFill>
                  <a:srgbClr val="1F497D"/>
                </a:solidFill>
                <a:latin typeface="Arial-Rounded" panose="020B0500000000000000" pitchFamily="34" charset="0"/>
                <a:ea typeface="Arial-Rounded" panose="020B0500000000000000" pitchFamily="34" charset="0"/>
                <a:cs typeface="Arial-Rounded" panose="020B0500000000000000" pitchFamily="34" charset="0"/>
              </a:rPr>
              <a:t>rễ</a:t>
            </a:r>
            <a:r>
              <a:rPr lang="en-US" sz="35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8226" y="99"/>
            <a:ext cx="12187239" cy="6850919"/>
          </a:xfrm>
          <a:prstGeom prst="rect">
            <a:avLst/>
          </a:prstGeom>
        </p:spPr>
      </p:pic>
      <p:grpSp>
        <p:nvGrpSpPr>
          <p:cNvPr id="3" name="Group 3"/>
          <p:cNvGrpSpPr/>
          <p:nvPr/>
        </p:nvGrpSpPr>
        <p:grpSpPr>
          <a:xfrm>
            <a:off x="3279094" y="1776440"/>
            <a:ext cx="7007756" cy="3247626"/>
            <a:chOff x="0" y="86620"/>
            <a:chExt cx="18150734" cy="1200456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237431" y="86620"/>
              <a:ext cx="17913303" cy="11727398"/>
              <a:chOff x="-59840" y="52346"/>
              <a:chExt cx="10825343" cy="7087086"/>
            </a:xfrm>
          </p:grpSpPr>
          <p:sp>
            <p:nvSpPr>
              <p:cNvPr id="7" name="Freeform 7"/>
              <p:cNvSpPr/>
              <p:nvPr/>
            </p:nvSpPr>
            <p:spPr>
              <a:xfrm>
                <a:off x="-59840" y="52346"/>
                <a:ext cx="10825343"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424511" y="334305"/>
            <a:ext cx="4748424" cy="4484623"/>
          </a:xfrm>
          <a:prstGeom prst="rect">
            <a:avLst/>
          </a:prstGeom>
        </p:spPr>
      </p:pic>
      <p:sp>
        <p:nvSpPr>
          <p:cNvPr id="9" name="TextBox 9"/>
          <p:cNvSpPr txBox="1"/>
          <p:nvPr/>
        </p:nvSpPr>
        <p:spPr>
          <a:xfrm>
            <a:off x="874977" y="1360313"/>
            <a:ext cx="3791944" cy="1846275"/>
          </a:xfrm>
          <a:prstGeom prst="rect">
            <a:avLst/>
          </a:prstGeom>
        </p:spPr>
        <p:txBody>
          <a:bodyPr wrap="square" lIns="0" tIns="0" rIns="0" bIns="0" rtlCol="0" anchor="t">
            <a:spAutoFit/>
          </a:bodyPr>
          <a:lstStyle/>
          <a:p>
            <a:pPr algn="ctr" defTabSz="914126"/>
            <a:r>
              <a:rPr lang="en-US" sz="39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c. </a:t>
            </a:r>
            <a:r>
              <a:rPr lang="en-US" sz="3999" dirty="0" err="1">
                <a:solidFill>
                  <a:srgbClr val="1F497D"/>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9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 </a:t>
            </a:r>
            <a:r>
              <a:rPr lang="en-US" sz="3999" dirty="0" err="1">
                <a:solidFill>
                  <a:srgbClr val="1F497D"/>
                </a:solidFill>
                <a:latin typeface="Arial-Rounded" panose="020B0500000000000000" pitchFamily="34" charset="0"/>
                <a:ea typeface="Arial-Rounded" panose="020B0500000000000000" pitchFamily="34" charset="0"/>
                <a:cs typeface="Arial-Rounded" panose="020B0500000000000000" pitchFamily="34" charset="0"/>
              </a:rPr>
              <a:t>từ</a:t>
            </a:r>
            <a:r>
              <a:rPr lang="en-US" sz="39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 </a:t>
            </a:r>
            <a:r>
              <a:rPr lang="en-US" sz="3999" dirty="0" err="1">
                <a:solidFill>
                  <a:srgbClr val="1F497D"/>
                </a:solidFill>
                <a:latin typeface="Arial-Rounded" panose="020B0500000000000000" pitchFamily="34" charset="0"/>
                <a:ea typeface="Arial-Rounded" panose="020B0500000000000000" pitchFamily="34" charset="0"/>
                <a:cs typeface="Arial-Rounded" panose="020B0500000000000000" pitchFamily="34" charset="0"/>
              </a:rPr>
              <a:t>ngữ</a:t>
            </a:r>
            <a:r>
              <a:rPr lang="en-US" sz="39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 </a:t>
            </a:r>
            <a:r>
              <a:rPr lang="en-US" sz="3999" dirty="0" err="1">
                <a:solidFill>
                  <a:srgbClr val="1F497D"/>
                </a:solidFill>
                <a:latin typeface="Arial-Rounded" panose="020B0500000000000000" pitchFamily="34" charset="0"/>
                <a:ea typeface="Arial-Rounded" panose="020B0500000000000000" pitchFamily="34" charset="0"/>
                <a:cs typeface="Arial-Rounded" panose="020B0500000000000000" pitchFamily="34" charset="0"/>
              </a:rPr>
              <a:t>nào</a:t>
            </a:r>
            <a:r>
              <a:rPr lang="en-US" sz="39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 </a:t>
            </a:r>
            <a:r>
              <a:rPr lang="en-US" sz="3999" dirty="0" err="1">
                <a:solidFill>
                  <a:srgbClr val="1F497D"/>
                </a:solidFill>
                <a:latin typeface="Arial-Rounded" panose="020B0500000000000000" pitchFamily="34" charset="0"/>
                <a:ea typeface="Arial-Rounded" panose="020B0500000000000000" pitchFamily="34" charset="0"/>
                <a:cs typeface="Arial-Rounded" panose="020B0500000000000000" pitchFamily="34" charset="0"/>
              </a:rPr>
              <a:t>thể</a:t>
            </a:r>
            <a:r>
              <a:rPr lang="en-US" sz="39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 </a:t>
            </a:r>
            <a:r>
              <a:rPr lang="en-US" sz="3999" dirty="0" err="1">
                <a:solidFill>
                  <a:srgbClr val="1F497D"/>
                </a:solidFill>
                <a:latin typeface="Arial-Rounded" panose="020B0500000000000000" pitchFamily="34" charset="0"/>
                <a:ea typeface="Arial-Rounded" panose="020B0500000000000000" pitchFamily="34" charset="0"/>
                <a:cs typeface="Arial-Rounded" panose="020B0500000000000000" pitchFamily="34" charset="0"/>
              </a:rPr>
              <a:t>hiện</a:t>
            </a:r>
            <a:r>
              <a:rPr lang="en-US" sz="39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 </a:t>
            </a:r>
            <a:r>
              <a:rPr lang="en-US" sz="3999" dirty="0" err="1">
                <a:solidFill>
                  <a:srgbClr val="1F497D"/>
                </a:solidFill>
                <a:latin typeface="Arial-Rounded" panose="020B0500000000000000" pitchFamily="34" charset="0"/>
                <a:ea typeface="Arial-Rounded" panose="020B0500000000000000" pitchFamily="34" charset="0"/>
                <a:cs typeface="Arial-Rounded" panose="020B0500000000000000" pitchFamily="34" charset="0"/>
              </a:rPr>
              <a:t>sự</a:t>
            </a:r>
            <a:r>
              <a:rPr lang="en-US" sz="39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 </a:t>
            </a:r>
            <a:r>
              <a:rPr lang="en-US" sz="3999" dirty="0" err="1">
                <a:solidFill>
                  <a:srgbClr val="1F497D"/>
                </a:solidFill>
                <a:latin typeface="Arial-Rounded" panose="020B0500000000000000" pitchFamily="34" charset="0"/>
                <a:ea typeface="Arial-Rounded" panose="020B0500000000000000" pitchFamily="34" charset="0"/>
                <a:cs typeface="Arial-Rounded" panose="020B0500000000000000" pitchFamily="34" charset="0"/>
              </a:rPr>
              <a:t>đáng</a:t>
            </a:r>
            <a:r>
              <a:rPr lang="en-US" sz="39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 </a:t>
            </a:r>
            <a:r>
              <a:rPr lang="en-US" sz="3999" dirty="0" err="1">
                <a:solidFill>
                  <a:srgbClr val="1F497D"/>
                </a:solidFill>
                <a:latin typeface="Arial-Rounded" panose="020B0500000000000000" pitchFamily="34" charset="0"/>
                <a:ea typeface="Arial-Rounded" panose="020B0500000000000000" pitchFamily="34" charset="0"/>
                <a:cs typeface="Arial-Rounded" panose="020B0500000000000000" pitchFamily="34" charset="0"/>
              </a:rPr>
              <a:t>quý</a:t>
            </a:r>
            <a:r>
              <a:rPr lang="en-US" sz="39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 </a:t>
            </a:r>
            <a:r>
              <a:rPr lang="en-US" sz="3999" dirty="0" err="1">
                <a:solidFill>
                  <a:srgbClr val="1F497D"/>
                </a:solidFill>
                <a:latin typeface="Arial-Rounded" panose="020B0500000000000000" pitchFamily="34" charset="0"/>
                <a:ea typeface="Arial-Rounded" panose="020B0500000000000000" pitchFamily="34" charset="0"/>
                <a:cs typeface="Arial-Rounded" panose="020B0500000000000000" pitchFamily="34" charset="0"/>
              </a:rPr>
              <a:t>của</a:t>
            </a:r>
            <a:r>
              <a:rPr lang="en-US" sz="39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 </a:t>
            </a:r>
            <a:r>
              <a:rPr lang="en-US" sz="3999" dirty="0" err="1">
                <a:solidFill>
                  <a:srgbClr val="1F497D"/>
                </a:solidFill>
                <a:latin typeface="Arial-Rounded" panose="020B0500000000000000" pitchFamily="34" charset="0"/>
                <a:ea typeface="Arial-Rounded" panose="020B0500000000000000" pitchFamily="34" charset="0"/>
                <a:cs typeface="Arial-Rounded" panose="020B0500000000000000" pitchFamily="34" charset="0"/>
              </a:rPr>
              <a:t>rễ</a:t>
            </a:r>
            <a:r>
              <a:rPr lang="en-US" sz="3999" dirty="0">
                <a:solidFill>
                  <a:srgbClr val="1F497D"/>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TextBox 10"/>
          <p:cNvSpPr txBox="1"/>
          <p:nvPr/>
        </p:nvSpPr>
        <p:spPr>
          <a:xfrm>
            <a:off x="5053788" y="2871688"/>
            <a:ext cx="4200476" cy="1107739"/>
          </a:xfrm>
          <a:prstGeom prst="rect">
            <a:avLst/>
          </a:prstGeom>
        </p:spPr>
        <p:txBody>
          <a:bodyPr wrap="square" lIns="0" tIns="0" rIns="0" bIns="0" rtlCol="0" anchor="t">
            <a:spAutoFit/>
          </a:bodyPr>
          <a:lstStyle/>
          <a:p>
            <a:pPr algn="ctr" defTabSz="914126"/>
            <a:r>
              <a:rPr lang="en-US" sz="3599"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Rễ</a:t>
            </a:r>
            <a:r>
              <a:rPr lang="en-US" sz="3599"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599"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rất</a:t>
            </a:r>
            <a:r>
              <a:rPr lang="en-US" sz="3599"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599"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khiêm</a:t>
            </a:r>
            <a:r>
              <a:rPr lang="en-US" sz="3599"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599"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nhường</a:t>
            </a:r>
            <a:r>
              <a:rPr lang="en-US" sz="3599"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599"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và</a:t>
            </a:r>
            <a:r>
              <a:rPr lang="en-US" sz="3599"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599"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lặng</a:t>
            </a:r>
            <a:r>
              <a:rPr lang="en-US" sz="3599"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599"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lẽ</a:t>
            </a:r>
            <a:r>
              <a:rPr lang="en-US" sz="3599"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762934">
            <a:off x="248404" y="5622561"/>
            <a:ext cx="1565004" cy="512184"/>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20983">
            <a:off x="1160984" y="3608430"/>
            <a:ext cx="1195911" cy="20578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60FE269E-CC41-434B-9172-922229192D4E}"/>
              </a:ext>
            </a:extLst>
          </p:cNvPr>
          <p:cNvSpPr/>
          <p:nvPr/>
        </p:nvSpPr>
        <p:spPr>
          <a:xfrm>
            <a:off x="2514600" y="685800"/>
            <a:ext cx="7569984" cy="646331"/>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4CA420"/>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5. </a:t>
            </a:r>
            <a:r>
              <a:rPr lang="en-US" altLang="zh-CN" sz="3600" b="1" dirty="0">
                <a:solidFill>
                  <a:srgbClr val="4CA420"/>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a:t>
            </a:r>
            <a:r>
              <a:rPr kumimoji="0" lang="en-US" altLang="zh-CN" sz="3600" b="1" i="0" u="none" strike="noStrike" kern="1200" cap="none" spc="0" normalizeH="0" baseline="0" noProof="0" dirty="0" err="1">
                <a:ln>
                  <a:noFill/>
                </a:ln>
                <a:solidFill>
                  <a:srgbClr val="4CA420"/>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ọc</a:t>
            </a:r>
            <a:r>
              <a:rPr kumimoji="0" lang="en-US" altLang="zh-CN" sz="3600" b="1" i="0" u="none" strike="noStrike" kern="1200" cap="none" spc="0" normalizeH="0" noProof="0" dirty="0">
                <a:ln>
                  <a:noFill/>
                </a:ln>
                <a:solidFill>
                  <a:srgbClr val="4CA420"/>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3600" b="1" i="0" u="none" strike="noStrike" kern="1200" cap="none" spc="0" normalizeH="0" noProof="0" dirty="0" err="1">
                <a:ln>
                  <a:noFill/>
                </a:ln>
                <a:solidFill>
                  <a:srgbClr val="4CA420"/>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thuộc</a:t>
            </a:r>
            <a:r>
              <a:rPr kumimoji="0" lang="en-US" altLang="zh-CN" sz="3600" b="1" i="0" u="none" strike="noStrike" kern="1200" cap="none" spc="0" normalizeH="0" noProof="0" dirty="0">
                <a:ln>
                  <a:noFill/>
                </a:ln>
                <a:solidFill>
                  <a:srgbClr val="4CA420"/>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3600" b="1" i="0" u="none" strike="noStrike" kern="1200" cap="none" spc="0" normalizeH="0" noProof="0" dirty="0" err="1">
                <a:ln>
                  <a:noFill/>
                </a:ln>
                <a:solidFill>
                  <a:srgbClr val="4CA420"/>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lòng</a:t>
            </a:r>
            <a:r>
              <a:rPr kumimoji="0" lang="en-US" altLang="zh-CN" sz="3600" b="1" i="0" u="none" strike="noStrike" kern="1200" cap="none" spc="0" normalizeH="0" noProof="0" dirty="0">
                <a:ln>
                  <a:noFill/>
                </a:ln>
                <a:solidFill>
                  <a:srgbClr val="4CA420"/>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3600" b="1" i="0" u="none" strike="noStrike" kern="1200" cap="none" spc="0" normalizeH="0" noProof="0" dirty="0" err="1">
                <a:ln>
                  <a:noFill/>
                </a:ln>
                <a:solidFill>
                  <a:srgbClr val="4CA420"/>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hai</a:t>
            </a:r>
            <a:r>
              <a:rPr kumimoji="0" lang="en-US" altLang="zh-CN" sz="3600" b="1" i="0" u="none" strike="noStrike" kern="1200" cap="none" spc="0" normalizeH="0" noProof="0" dirty="0">
                <a:ln>
                  <a:noFill/>
                </a:ln>
                <a:solidFill>
                  <a:srgbClr val="4CA420"/>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3600" b="1" i="0" u="none" strike="noStrike" kern="1200" cap="none" spc="0" normalizeH="0" noProof="0" dirty="0" err="1">
                <a:ln>
                  <a:noFill/>
                </a:ln>
                <a:solidFill>
                  <a:srgbClr val="4CA420"/>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khổ</a:t>
            </a:r>
            <a:r>
              <a:rPr kumimoji="0" lang="en-US" altLang="zh-CN" sz="3600" b="1" i="0" u="none" strike="noStrike" kern="1200" cap="none" spc="0" normalizeH="0" noProof="0" dirty="0">
                <a:ln>
                  <a:noFill/>
                </a:ln>
                <a:solidFill>
                  <a:srgbClr val="4CA420"/>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3600" b="1" i="0" u="none" strike="noStrike" kern="1200" cap="none" spc="0" normalizeH="0" noProof="0" dirty="0" err="1">
                <a:ln>
                  <a:noFill/>
                </a:ln>
                <a:solidFill>
                  <a:srgbClr val="4CA420"/>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thơ</a:t>
            </a:r>
            <a:r>
              <a:rPr kumimoji="0" lang="en-US" altLang="zh-CN" sz="3600" b="1" i="0" u="none" strike="noStrike" kern="1200" cap="none" spc="0" normalizeH="0" noProof="0" dirty="0">
                <a:ln>
                  <a:noFill/>
                </a:ln>
                <a:solidFill>
                  <a:srgbClr val="4CA420"/>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3600" b="1" i="0" u="none" strike="noStrike" kern="1200" cap="none" spc="0" normalizeH="0" noProof="0" dirty="0" err="1">
                <a:ln>
                  <a:noFill/>
                </a:ln>
                <a:solidFill>
                  <a:srgbClr val="4CA420"/>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cuối</a:t>
            </a:r>
            <a:endParaRPr kumimoji="0" lang="zh-CN" altLang="en-US" sz="3600" b="1" i="0" u="none" strike="noStrike" kern="1200" cap="none" spc="0" normalizeH="0" baseline="0" noProof="0" dirty="0">
              <a:ln>
                <a:noFill/>
              </a:ln>
              <a:solidFill>
                <a:srgbClr val="4CA420"/>
              </a:solidFill>
              <a:effectLst>
                <a:outerShdw blurRad="38100" dist="38100" dir="2700000" algn="tl">
                  <a:srgbClr val="000000">
                    <a:alpha val="43137"/>
                  </a:srgbClr>
                </a:outerShdw>
              </a:effectLst>
              <a:uLnTx/>
              <a:uFillTx/>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7" name="Rectangle 6">
            <a:extLst>
              <a:ext uri="{FF2B5EF4-FFF2-40B4-BE49-F238E27FC236}">
                <a16:creationId xmlns:a16="http://schemas.microsoft.com/office/drawing/2014/main" id="{05CBF47C-48BA-4A98-8C39-2B6031422823}"/>
              </a:ext>
            </a:extLst>
          </p:cNvPr>
          <p:cNvSpPr/>
          <p:nvPr/>
        </p:nvSpPr>
        <p:spPr>
          <a:xfrm>
            <a:off x="4267200" y="1447800"/>
            <a:ext cx="4584312" cy="5416868"/>
          </a:xfrm>
          <a:prstGeom prst="rect">
            <a:avLst/>
          </a:prstGeom>
        </p:spPr>
        <p:txBody>
          <a:bodyPr wrap="square">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 không có rễ</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chẳng đâm chồi</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ra trái ngọt</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nở hoa tươi.</a:t>
            </a:r>
          </a:p>
          <a:p>
            <a:pPr marL="0" marR="0" lvl="1"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Rễ chẳng nhiều lời</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Âm thầm nhỏ bé</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 đẹp cho đời</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Khiêm nhường,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lặng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lẽ</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65640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500"/>
                                        <p:tgtEl>
                                          <p:spTgt spid="7">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wipe(left)">
                                      <p:cBhvr>
                                        <p:cTn id="24" dur="500"/>
                                        <p:tgtEl>
                                          <p:spTgt spid="7">
                                            <p:txEl>
                                              <p:pRg st="3" end="3"/>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wipe(left)">
                                      <p:cBhvr>
                                        <p:cTn id="28" dur="500"/>
                                        <p:tgtEl>
                                          <p:spTgt spid="7">
                                            <p:txEl>
                                              <p:pRg st="5" end="5"/>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wipe(left)">
                                      <p:cBhvr>
                                        <p:cTn id="36" dur="500"/>
                                        <p:tgtEl>
                                          <p:spTgt spid="7">
                                            <p:txEl>
                                              <p:pRg st="7" end="7"/>
                                            </p:txEl>
                                          </p:spTgt>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animEffect transition="in" filter="wipe(left)">
                                      <p:cBhvr>
                                        <p:cTn id="40"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512526BF-CDF5-4B7F-9FF9-09D533736FA2}"/>
              </a:ext>
            </a:extLst>
          </p:cNvPr>
          <p:cNvSpPr/>
          <p:nvPr/>
        </p:nvSpPr>
        <p:spPr>
          <a:xfrm>
            <a:off x="2379251" y="389754"/>
            <a:ext cx="609600" cy="609600"/>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3200" b="1" dirty="0">
                <a:solidFill>
                  <a:schemeClr val="bg1"/>
                </a:solidFill>
                <a:effectLst>
                  <a:outerShdw blurRad="38100" dist="38100" dir="2700000" algn="tl">
                    <a:srgbClr val="000000">
                      <a:alpha val="43137"/>
                    </a:srgbClr>
                  </a:outerShdw>
                </a:effectLst>
                <a:latin typeface="Arial Rounded MT Bold" pitchFamily="34" charset="0"/>
                <a:cs typeface="Times New Roman" pitchFamily="18" charset="0"/>
              </a:rPr>
              <a:t>6</a:t>
            </a:r>
          </a:p>
        </p:txBody>
      </p:sp>
      <p:sp>
        <p:nvSpPr>
          <p:cNvPr id="4" name="TextBox 3">
            <a:extLst>
              <a:ext uri="{FF2B5EF4-FFF2-40B4-BE49-F238E27FC236}">
                <a16:creationId xmlns:a16="http://schemas.microsoft.com/office/drawing/2014/main" id="{409A40F8-C169-4CCB-A74C-66F45CEB9C66}"/>
              </a:ext>
            </a:extLst>
          </p:cNvPr>
          <p:cNvSpPr txBox="1"/>
          <p:nvPr/>
        </p:nvSpPr>
        <p:spPr>
          <a:xfrm>
            <a:off x="3006436" y="402191"/>
            <a:ext cx="7543800" cy="584727"/>
          </a:xfrm>
          <a:prstGeom prst="rect">
            <a:avLst/>
          </a:prstGeom>
          <a:noFill/>
        </p:spPr>
        <p:txBody>
          <a:bodyPr wrap="square" lIns="91391" tIns="45696" rIns="91391" bIns="45696" rtlCol="0">
            <a:spAutoFit/>
          </a:bodyPr>
          <a:lstStyle/>
          <a:p>
            <a:pPr algn="just"/>
            <a:r>
              <a:rPr lang="en-US" sz="3200" b="1" dirty="0">
                <a:latin typeface="Arial-Rounded" pitchFamily="34" charset="0"/>
                <a:ea typeface="Arial-Rounded" pitchFamily="34" charset="0"/>
                <a:cs typeface="Arial-Rounded" pitchFamily="34" charset="0"/>
              </a:rPr>
              <a:t>Nói về một đức tính em cho là đáng quý</a:t>
            </a:r>
            <a:endParaRPr lang="en-US" sz="3200" b="1" dirty="0">
              <a:latin typeface="Arial Rounded MT Bold" pitchFamily="34" charset="0"/>
              <a:ea typeface="Arial-Rounded" pitchFamily="34" charset="0"/>
              <a:cs typeface="Arial-Rounded" pitchFamily="34" charset="0"/>
            </a:endParaRPr>
          </a:p>
        </p:txBody>
      </p:sp>
      <p:pic>
        <p:nvPicPr>
          <p:cNvPr id="5" name="Picture 4">
            <a:extLst>
              <a:ext uri="{FF2B5EF4-FFF2-40B4-BE49-F238E27FC236}">
                <a16:creationId xmlns:a16="http://schemas.microsoft.com/office/drawing/2014/main" id="{20CB118B-4E3E-425E-A84B-A6F57E6B75F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72500" l="4500" r="90000">
                        <a14:foregroundMark x1="5125" y1="53500" x2="30875" y2="71500"/>
                        <a14:foregroundMark x1="21875" y1="69833" x2="21875" y2="69833"/>
                      </a14:backgroundRemoval>
                    </a14:imgEffect>
                  </a14:imgLayer>
                </a14:imgProps>
              </a:ext>
            </a:extLst>
          </a:blip>
          <a:srcRect b="19333"/>
          <a:stretch/>
        </p:blipFill>
        <p:spPr>
          <a:xfrm>
            <a:off x="1371600" y="1446700"/>
            <a:ext cx="3269673" cy="1775981"/>
          </a:xfrm>
          <a:prstGeom prst="rect">
            <a:avLst/>
          </a:prstGeom>
        </p:spPr>
      </p:pic>
      <p:pic>
        <p:nvPicPr>
          <p:cNvPr id="6" name="Picture 5">
            <a:extLst>
              <a:ext uri="{FF2B5EF4-FFF2-40B4-BE49-F238E27FC236}">
                <a16:creationId xmlns:a16="http://schemas.microsoft.com/office/drawing/2014/main" id="{F3EE9DEE-2206-48E1-9BF4-9BC74740E47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1000" b="98167" l="8625" r="95000">
                        <a14:foregroundMark x1="57625" y1="54500" x2="89625" y2="10333"/>
                        <a14:foregroundMark x1="73500" y1="35167" x2="89500" y2="88167"/>
                        <a14:foregroundMark x1="52250" y1="87500" x2="84250" y2="82833"/>
                        <a14:foregroundMark x1="63875" y1="86167" x2="88375" y2="88500"/>
                        <a14:foregroundMark x1="18000" y1="39333" x2="10375" y2="49167"/>
                        <a14:foregroundMark x1="20875" y1="51167" x2="9500" y2="83167"/>
                        <a14:foregroundMark x1="24375" y1="60667" x2="21250" y2="71500"/>
                        <a14:foregroundMark x1="9750" y1="85500" x2="41375" y2="87833"/>
                        <a14:foregroundMark x1="10125" y1="87167" x2="42750" y2="95667"/>
                        <a14:foregroundMark x1="88625" y1="16500" x2="88875" y2="79333"/>
                        <a14:foregroundMark x1="9500" y1="50833" x2="8625" y2="79333"/>
                        <a14:foregroundMark x1="9750" y1="89833" x2="15500" y2="98333"/>
                        <a14:foregroundMark x1="88625" y1="29000" x2="95000" y2="36833"/>
                      </a14:backgroundRemoval>
                    </a14:imgEffect>
                  </a14:imgLayer>
                </a14:imgProps>
              </a:ext>
            </a:extLst>
          </a:blip>
          <a:stretch>
            <a:fillRect/>
          </a:stretch>
        </p:blipFill>
        <p:spPr>
          <a:xfrm>
            <a:off x="1974273" y="4168249"/>
            <a:ext cx="2667000" cy="2384714"/>
          </a:xfrm>
          <a:prstGeom prst="rect">
            <a:avLst/>
          </a:prstGeom>
        </p:spPr>
      </p:pic>
      <p:pic>
        <p:nvPicPr>
          <p:cNvPr id="7" name="Picture 6">
            <a:extLst>
              <a:ext uri="{FF2B5EF4-FFF2-40B4-BE49-F238E27FC236}">
                <a16:creationId xmlns:a16="http://schemas.microsoft.com/office/drawing/2014/main" id="{0B816D23-CA11-4BA4-AECA-14259378C36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809" b="97472" l="2800" r="90000">
                        <a14:foregroundMark x1="12000" y1="21067" x2="90000" y2="38764"/>
                        <a14:foregroundMark x1="40800" y1="11517" x2="88800" y2="21629"/>
                        <a14:foregroundMark x1="27200" y1="11798" x2="11200" y2="40730"/>
                        <a14:foregroundMark x1="11200" y1="39888" x2="56000" y2="86236"/>
                        <a14:foregroundMark x1="15600" y1="45787" x2="16400" y2="88202"/>
                        <a14:foregroundMark x1="11600" y1="64607" x2="90000" y2="78371"/>
                        <a14:foregroundMark x1="16800" y1="77247" x2="86800" y2="89045"/>
                        <a14:foregroundMark x1="18000" y1="86236" x2="58000" y2="87079"/>
                        <a14:foregroundMark x1="15600" y1="12079" x2="15600" y2="12079"/>
                        <a14:foregroundMark x1="15600" y1="12079" x2="11200" y2="23315"/>
                      </a14:backgroundRemoval>
                    </a14:imgEffect>
                  </a14:imgLayer>
                </a14:imgProps>
              </a:ext>
            </a:extLst>
          </a:blip>
          <a:stretch>
            <a:fillRect/>
          </a:stretch>
        </p:blipFill>
        <p:spPr>
          <a:xfrm>
            <a:off x="8305800" y="1446700"/>
            <a:ext cx="3255818" cy="234748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E08A8E9-2CF4-4330-8C14-D12D193248A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100000" l="7813" r="96094">
                        <a14:foregroundMark x1="12500" y1="71574" x2="89063" y2="53299"/>
                        <a14:foregroundMark x1="11328" y1="84264" x2="88672" y2="73096"/>
                        <a14:foregroundMark x1="24609" y1="82741" x2="47656" y2="89848"/>
                        <a14:foregroundMark x1="19922" y1="24365" x2="19922" y2="24365"/>
                        <a14:foregroundMark x1="12109" y1="51777" x2="23438" y2="0"/>
                        <a14:foregroundMark x1="35938" y1="4569" x2="86328" y2="24873"/>
                        <a14:foregroundMark x1="77344" y1="3553" x2="80078" y2="20812"/>
                        <a14:foregroundMark x1="68750" y1="4569" x2="72266" y2="21320"/>
                        <a14:foregroundMark x1="77734" y1="3553" x2="88672" y2="37056"/>
                        <a14:foregroundMark x1="83594" y1="43655" x2="83594" y2="43655"/>
                        <a14:foregroundMark x1="85938" y1="3553" x2="94922" y2="30457"/>
                        <a14:foregroundMark x1="17578" y1="5076" x2="7813" y2="26396"/>
                        <a14:foregroundMark x1="10156" y1="34010" x2="10156" y2="81726"/>
                      </a14:backgroundRemoval>
                    </a14:imgEffect>
                  </a14:imgLayer>
                </a14:imgProps>
              </a:ext>
            </a:extLst>
          </a:blip>
          <a:stretch>
            <a:fillRect/>
          </a:stretch>
        </p:blipFill>
        <p:spPr>
          <a:xfrm>
            <a:off x="7617209" y="5065984"/>
            <a:ext cx="2734268" cy="1486979"/>
          </a:xfrm>
          <a:prstGeom prst="rect">
            <a:avLst/>
          </a:prstGeom>
        </p:spPr>
      </p:pic>
      <p:pic>
        <p:nvPicPr>
          <p:cNvPr id="9" name="Picture 8">
            <a:extLst>
              <a:ext uri="{FF2B5EF4-FFF2-40B4-BE49-F238E27FC236}">
                <a16:creationId xmlns:a16="http://schemas.microsoft.com/office/drawing/2014/main" id="{2995B014-2AB6-4B2E-847C-9559DC72E3FF}"/>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9794" b="89691" l="0" r="52124">
                        <a14:foregroundMark x1="11969" y1="15979" x2="20077" y2="19588"/>
                        <a14:foregroundMark x1="19691" y1="24227" x2="49035" y2="45876"/>
                        <a14:foregroundMark x1="23552" y1="34536" x2="32046" y2="85567"/>
                        <a14:foregroundMark x1="13127" y1="21134" x2="1158" y2="30928"/>
                        <a14:foregroundMark x1="6178" y1="31443" x2="5019" y2="84021"/>
                        <a14:foregroundMark x1="8108" y1="83505" x2="49035" y2="82474"/>
                        <a14:foregroundMark x1="2317" y1="82474" x2="5019" y2="87113"/>
                        <a14:foregroundMark x1="46718" y1="63918" x2="46718" y2="63918"/>
                        <a14:foregroundMark x1="47104" y1="67526" x2="47490" y2="80412"/>
                        <a14:foregroundMark x1="32819" y1="43814" x2="32819" y2="43814"/>
                        <a14:foregroundMark x1="28571" y1="37113" x2="32046" y2="59278"/>
                        <a14:foregroundMark x1="2703" y1="37113" x2="3089" y2="75773"/>
                      </a14:backgroundRemoval>
                    </a14:imgEffect>
                  </a14:imgLayer>
                </a14:imgProps>
              </a:ext>
            </a:extLst>
          </a:blip>
          <a:srcRect t="19728" r="46667"/>
          <a:stretch/>
        </p:blipFill>
        <p:spPr>
          <a:xfrm>
            <a:off x="4892387" y="2334690"/>
            <a:ext cx="3162299" cy="2254392"/>
          </a:xfrm>
          <a:prstGeom prst="rect">
            <a:avLst/>
          </a:prstGeom>
        </p:spPr>
      </p:pic>
    </p:spTree>
    <p:extLst>
      <p:ext uri="{BB962C8B-B14F-4D97-AF65-F5344CB8AC3E}">
        <p14:creationId xmlns:p14="http://schemas.microsoft.com/office/powerpoint/2010/main" val="2701373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F6FF"/>
        </a:solidFill>
        <a:effectLst/>
      </p:bgPr>
    </p:bg>
    <p:spTree>
      <p:nvGrpSpPr>
        <p:cNvPr id="1" name=""/>
        <p:cNvGrpSpPr/>
        <p:nvPr/>
      </p:nvGrpSpPr>
      <p:grpSpPr>
        <a:xfrm>
          <a:off x="0" y="0"/>
          <a:ext cx="0" cy="0"/>
          <a:chOff x="0" y="0"/>
          <a:chExt cx="0" cy="0"/>
        </a:xfrm>
      </p:grpSpPr>
      <p:sp>
        <p:nvSpPr>
          <p:cNvPr id="32" name="îṣľîḍê">
            <a:extLst>
              <a:ext uri="{FF2B5EF4-FFF2-40B4-BE49-F238E27FC236}">
                <a16:creationId xmlns:a16="http://schemas.microsoft.com/office/drawing/2014/main" id="{7DFB1BBF-CD01-4577-94BC-ED3281988677}"/>
              </a:ext>
            </a:extLst>
          </p:cNvPr>
          <p:cNvSpPr/>
          <p:nvPr/>
        </p:nvSpPr>
        <p:spPr bwMode="auto">
          <a:xfrm>
            <a:off x="10596227" y="164821"/>
            <a:ext cx="377967" cy="225161"/>
          </a:xfrm>
          <a:custGeom>
            <a:avLst/>
            <a:gdLst>
              <a:gd name="T0" fmla="*/ 203 w 249"/>
              <a:gd name="T1" fmla="*/ 50 h 142"/>
              <a:gd name="T2" fmla="*/ 180 w 249"/>
              <a:gd name="T3" fmla="*/ 50 h 142"/>
              <a:gd name="T4" fmla="*/ 124 w 249"/>
              <a:gd name="T5" fmla="*/ 0 h 142"/>
              <a:gd name="T6" fmla="*/ 69 w 249"/>
              <a:gd name="T7" fmla="*/ 50 h 142"/>
              <a:gd name="T8" fmla="*/ 46 w 249"/>
              <a:gd name="T9" fmla="*/ 50 h 142"/>
              <a:gd name="T10" fmla="*/ 0 w 249"/>
              <a:gd name="T11" fmla="*/ 96 h 142"/>
              <a:gd name="T12" fmla="*/ 46 w 249"/>
              <a:gd name="T13" fmla="*/ 142 h 142"/>
              <a:gd name="T14" fmla="*/ 203 w 249"/>
              <a:gd name="T15" fmla="*/ 142 h 142"/>
              <a:gd name="T16" fmla="*/ 249 w 249"/>
              <a:gd name="T17" fmla="*/ 96 h 142"/>
              <a:gd name="T18" fmla="*/ 203 w 249"/>
              <a:gd name="T19" fmla="*/ 5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42">
                <a:moveTo>
                  <a:pt x="203" y="50"/>
                </a:moveTo>
                <a:cubicBezTo>
                  <a:pt x="180" y="50"/>
                  <a:pt x="180" y="50"/>
                  <a:pt x="180" y="50"/>
                </a:cubicBezTo>
                <a:cubicBezTo>
                  <a:pt x="177" y="22"/>
                  <a:pt x="153" y="0"/>
                  <a:pt x="124" y="0"/>
                </a:cubicBezTo>
                <a:cubicBezTo>
                  <a:pt x="95" y="0"/>
                  <a:pt x="72" y="22"/>
                  <a:pt x="69" y="50"/>
                </a:cubicBezTo>
                <a:cubicBezTo>
                  <a:pt x="46" y="50"/>
                  <a:pt x="46" y="50"/>
                  <a:pt x="46" y="50"/>
                </a:cubicBezTo>
                <a:cubicBezTo>
                  <a:pt x="21" y="50"/>
                  <a:pt x="0" y="71"/>
                  <a:pt x="0" y="96"/>
                </a:cubicBezTo>
                <a:cubicBezTo>
                  <a:pt x="0" y="121"/>
                  <a:pt x="21" y="142"/>
                  <a:pt x="46" y="142"/>
                </a:cubicBezTo>
                <a:cubicBezTo>
                  <a:pt x="203" y="142"/>
                  <a:pt x="203" y="142"/>
                  <a:pt x="203" y="142"/>
                </a:cubicBezTo>
                <a:cubicBezTo>
                  <a:pt x="228" y="142"/>
                  <a:pt x="249" y="121"/>
                  <a:pt x="249" y="96"/>
                </a:cubicBezTo>
                <a:cubicBezTo>
                  <a:pt x="249" y="71"/>
                  <a:pt x="228" y="50"/>
                  <a:pt x="203"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33" name="íṩľíḋê">
            <a:extLst>
              <a:ext uri="{FF2B5EF4-FFF2-40B4-BE49-F238E27FC236}">
                <a16:creationId xmlns:a16="http://schemas.microsoft.com/office/drawing/2014/main" id="{8460C79F-3DDC-4489-99EE-01FA9934CBC1}"/>
              </a:ext>
            </a:extLst>
          </p:cNvPr>
          <p:cNvSpPr/>
          <p:nvPr/>
        </p:nvSpPr>
        <p:spPr bwMode="auto">
          <a:xfrm>
            <a:off x="637329" y="609274"/>
            <a:ext cx="635000" cy="284928"/>
          </a:xfrm>
          <a:custGeom>
            <a:avLst/>
            <a:gdLst>
              <a:gd name="T0" fmla="*/ 311 w 366"/>
              <a:gd name="T1" fmla="*/ 75 h 199"/>
              <a:gd name="T2" fmla="*/ 290 w 366"/>
              <a:gd name="T3" fmla="*/ 24 h 199"/>
              <a:gd name="T4" fmla="*/ 242 w 366"/>
              <a:gd name="T5" fmla="*/ 50 h 199"/>
              <a:gd name="T6" fmla="*/ 196 w 366"/>
              <a:gd name="T7" fmla="*/ 1 h 199"/>
              <a:gd name="T8" fmla="*/ 145 w 366"/>
              <a:gd name="T9" fmla="*/ 44 h 199"/>
              <a:gd name="T10" fmla="*/ 90 w 366"/>
              <a:gd name="T11" fmla="*/ 12 h 199"/>
              <a:gd name="T12" fmla="*/ 33 w 366"/>
              <a:gd name="T13" fmla="*/ 29 h 199"/>
              <a:gd name="T14" fmla="*/ 51 w 366"/>
              <a:gd name="T15" fmla="*/ 79 h 199"/>
              <a:gd name="T16" fmla="*/ 13 w 366"/>
              <a:gd name="T17" fmla="*/ 140 h 199"/>
              <a:gd name="T18" fmla="*/ 85 w 366"/>
              <a:gd name="T19" fmla="*/ 145 h 199"/>
              <a:gd name="T20" fmla="*/ 143 w 366"/>
              <a:gd name="T21" fmla="*/ 199 h 199"/>
              <a:gd name="T22" fmla="*/ 203 w 366"/>
              <a:gd name="T23" fmla="*/ 148 h 199"/>
              <a:gd name="T24" fmla="*/ 247 w 366"/>
              <a:gd name="T25" fmla="*/ 178 h 199"/>
              <a:gd name="T26" fmla="*/ 299 w 366"/>
              <a:gd name="T27" fmla="*/ 177 h 199"/>
              <a:gd name="T28" fmla="*/ 316 w 366"/>
              <a:gd name="T29" fmla="*/ 132 h 199"/>
              <a:gd name="T30" fmla="*/ 352 w 366"/>
              <a:gd name="T31" fmla="*/ 118 h 199"/>
              <a:gd name="T32" fmla="*/ 359 w 366"/>
              <a:gd name="T33" fmla="*/ 82 h 199"/>
              <a:gd name="T34" fmla="*/ 311 w 366"/>
              <a:gd name="T35" fmla="*/ 7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99">
                <a:moveTo>
                  <a:pt x="311" y="75"/>
                </a:moveTo>
                <a:cubicBezTo>
                  <a:pt x="320" y="57"/>
                  <a:pt x="310" y="31"/>
                  <a:pt x="290" y="24"/>
                </a:cubicBezTo>
                <a:cubicBezTo>
                  <a:pt x="271" y="17"/>
                  <a:pt x="247" y="30"/>
                  <a:pt x="242" y="50"/>
                </a:cubicBezTo>
                <a:cubicBezTo>
                  <a:pt x="242" y="26"/>
                  <a:pt x="221" y="3"/>
                  <a:pt x="196" y="1"/>
                </a:cubicBezTo>
                <a:cubicBezTo>
                  <a:pt x="172" y="0"/>
                  <a:pt x="148" y="19"/>
                  <a:pt x="145" y="44"/>
                </a:cubicBezTo>
                <a:cubicBezTo>
                  <a:pt x="128" y="31"/>
                  <a:pt x="111" y="17"/>
                  <a:pt x="90" y="12"/>
                </a:cubicBezTo>
                <a:cubicBezTo>
                  <a:pt x="70" y="7"/>
                  <a:pt x="45" y="12"/>
                  <a:pt x="33" y="29"/>
                </a:cubicBezTo>
                <a:cubicBezTo>
                  <a:pt x="21" y="46"/>
                  <a:pt x="30" y="76"/>
                  <a:pt x="51" y="79"/>
                </a:cubicBezTo>
                <a:cubicBezTo>
                  <a:pt x="22" y="78"/>
                  <a:pt x="0" y="114"/>
                  <a:pt x="13" y="140"/>
                </a:cubicBezTo>
                <a:cubicBezTo>
                  <a:pt x="26" y="166"/>
                  <a:pt x="68" y="169"/>
                  <a:pt x="85" y="145"/>
                </a:cubicBezTo>
                <a:cubicBezTo>
                  <a:pt x="87" y="174"/>
                  <a:pt x="114" y="198"/>
                  <a:pt x="143" y="199"/>
                </a:cubicBezTo>
                <a:cubicBezTo>
                  <a:pt x="172" y="199"/>
                  <a:pt x="199" y="176"/>
                  <a:pt x="203" y="148"/>
                </a:cubicBezTo>
                <a:cubicBezTo>
                  <a:pt x="217" y="159"/>
                  <a:pt x="231" y="171"/>
                  <a:pt x="247" y="178"/>
                </a:cubicBezTo>
                <a:cubicBezTo>
                  <a:pt x="264" y="185"/>
                  <a:pt x="284" y="186"/>
                  <a:pt x="299" y="177"/>
                </a:cubicBezTo>
                <a:cubicBezTo>
                  <a:pt x="315" y="169"/>
                  <a:pt x="324" y="148"/>
                  <a:pt x="316" y="132"/>
                </a:cubicBezTo>
                <a:cubicBezTo>
                  <a:pt x="329" y="130"/>
                  <a:pt x="343" y="127"/>
                  <a:pt x="352" y="118"/>
                </a:cubicBezTo>
                <a:cubicBezTo>
                  <a:pt x="362" y="109"/>
                  <a:pt x="366" y="93"/>
                  <a:pt x="359" y="82"/>
                </a:cubicBezTo>
                <a:cubicBezTo>
                  <a:pt x="352" y="71"/>
                  <a:pt x="334" y="62"/>
                  <a:pt x="311"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zihun7hao-wennuantongzhiti" panose="020F0502020204030204"/>
              <a:cs typeface="+mn-cs"/>
            </a:endParaRPr>
          </a:p>
        </p:txBody>
      </p:sp>
      <p:sp>
        <p:nvSpPr>
          <p:cNvPr id="34" name="íşļîďe">
            <a:extLst>
              <a:ext uri="{FF2B5EF4-FFF2-40B4-BE49-F238E27FC236}">
                <a16:creationId xmlns:a16="http://schemas.microsoft.com/office/drawing/2014/main" id="{88081DAD-4EC5-49E5-BC16-C70CC7A39167}"/>
              </a:ext>
            </a:extLst>
          </p:cNvPr>
          <p:cNvSpPr/>
          <p:nvPr/>
        </p:nvSpPr>
        <p:spPr bwMode="auto">
          <a:xfrm>
            <a:off x="10974194" y="433706"/>
            <a:ext cx="838728" cy="321470"/>
          </a:xfrm>
          <a:custGeom>
            <a:avLst/>
            <a:gdLst>
              <a:gd name="T0" fmla="*/ 445 w 472"/>
              <a:gd name="T1" fmla="*/ 142 h 181"/>
              <a:gd name="T2" fmla="*/ 442 w 472"/>
              <a:gd name="T3" fmla="*/ 142 h 181"/>
              <a:gd name="T4" fmla="*/ 442 w 472"/>
              <a:gd name="T5" fmla="*/ 138 h 181"/>
              <a:gd name="T6" fmla="*/ 418 w 472"/>
              <a:gd name="T7" fmla="*/ 114 h 181"/>
              <a:gd name="T8" fmla="*/ 401 w 472"/>
              <a:gd name="T9" fmla="*/ 120 h 181"/>
              <a:gd name="T10" fmla="*/ 380 w 472"/>
              <a:gd name="T11" fmla="*/ 110 h 181"/>
              <a:gd name="T12" fmla="*/ 360 w 472"/>
              <a:gd name="T13" fmla="*/ 120 h 181"/>
              <a:gd name="T14" fmla="*/ 349 w 472"/>
              <a:gd name="T15" fmla="*/ 115 h 181"/>
              <a:gd name="T16" fmla="*/ 348 w 472"/>
              <a:gd name="T17" fmla="*/ 115 h 181"/>
              <a:gd name="T18" fmla="*/ 348 w 472"/>
              <a:gd name="T19" fmla="*/ 112 h 181"/>
              <a:gd name="T20" fmla="*/ 324 w 472"/>
              <a:gd name="T21" fmla="*/ 88 h 181"/>
              <a:gd name="T22" fmla="*/ 308 w 472"/>
              <a:gd name="T23" fmla="*/ 93 h 181"/>
              <a:gd name="T24" fmla="*/ 288 w 472"/>
              <a:gd name="T25" fmla="*/ 77 h 181"/>
              <a:gd name="T26" fmla="*/ 279 w 472"/>
              <a:gd name="T27" fmla="*/ 79 h 181"/>
              <a:gd name="T28" fmla="*/ 279 w 472"/>
              <a:gd name="T29" fmla="*/ 75 h 181"/>
              <a:gd name="T30" fmla="*/ 240 w 472"/>
              <a:gd name="T31" fmla="*/ 36 h 181"/>
              <a:gd name="T32" fmla="*/ 223 w 472"/>
              <a:gd name="T33" fmla="*/ 40 h 181"/>
              <a:gd name="T34" fmla="*/ 178 w 472"/>
              <a:gd name="T35" fmla="*/ 0 h 181"/>
              <a:gd name="T36" fmla="*/ 132 w 472"/>
              <a:gd name="T37" fmla="*/ 45 h 181"/>
              <a:gd name="T38" fmla="*/ 129 w 472"/>
              <a:gd name="T39" fmla="*/ 44 h 181"/>
              <a:gd name="T40" fmla="*/ 94 w 472"/>
              <a:gd name="T41" fmla="*/ 69 h 181"/>
              <a:gd name="T42" fmla="*/ 69 w 472"/>
              <a:gd name="T43" fmla="*/ 95 h 181"/>
              <a:gd name="T44" fmla="*/ 70 w 472"/>
              <a:gd name="T45" fmla="*/ 103 h 181"/>
              <a:gd name="T46" fmla="*/ 61 w 472"/>
              <a:gd name="T47" fmla="*/ 101 h 181"/>
              <a:gd name="T48" fmla="*/ 30 w 472"/>
              <a:gd name="T49" fmla="*/ 131 h 181"/>
              <a:gd name="T50" fmla="*/ 32 w 472"/>
              <a:gd name="T51" fmla="*/ 142 h 181"/>
              <a:gd name="T52" fmla="*/ 27 w 472"/>
              <a:gd name="T53" fmla="*/ 142 h 181"/>
              <a:gd name="T54" fmla="*/ 0 w 472"/>
              <a:gd name="T55" fmla="*/ 162 h 181"/>
              <a:gd name="T56" fmla="*/ 22 w 472"/>
              <a:gd name="T57" fmla="*/ 181 h 181"/>
              <a:gd name="T58" fmla="*/ 22 w 472"/>
              <a:gd name="T59" fmla="*/ 181 h 181"/>
              <a:gd name="T60" fmla="*/ 445 w 472"/>
              <a:gd name="T61" fmla="*/ 181 h 181"/>
              <a:gd name="T62" fmla="*/ 472 w 472"/>
              <a:gd name="T63" fmla="*/ 162 h 181"/>
              <a:gd name="T64" fmla="*/ 445 w 472"/>
              <a:gd name="T65" fmla="*/ 1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2" h="181">
                <a:moveTo>
                  <a:pt x="445" y="142"/>
                </a:moveTo>
                <a:cubicBezTo>
                  <a:pt x="444" y="142"/>
                  <a:pt x="443" y="142"/>
                  <a:pt x="442" y="142"/>
                </a:cubicBezTo>
                <a:cubicBezTo>
                  <a:pt x="442" y="140"/>
                  <a:pt x="442" y="139"/>
                  <a:pt x="442" y="138"/>
                </a:cubicBezTo>
                <a:cubicBezTo>
                  <a:pt x="442" y="124"/>
                  <a:pt x="432" y="114"/>
                  <a:pt x="418" y="114"/>
                </a:cubicBezTo>
                <a:cubicBezTo>
                  <a:pt x="412" y="114"/>
                  <a:pt x="406" y="116"/>
                  <a:pt x="401" y="120"/>
                </a:cubicBezTo>
                <a:cubicBezTo>
                  <a:pt x="397" y="114"/>
                  <a:pt x="389" y="110"/>
                  <a:pt x="380" y="110"/>
                </a:cubicBezTo>
                <a:cubicBezTo>
                  <a:pt x="372" y="110"/>
                  <a:pt x="364" y="114"/>
                  <a:pt x="360" y="120"/>
                </a:cubicBezTo>
                <a:cubicBezTo>
                  <a:pt x="357" y="117"/>
                  <a:pt x="353" y="115"/>
                  <a:pt x="349" y="115"/>
                </a:cubicBezTo>
                <a:cubicBezTo>
                  <a:pt x="348" y="115"/>
                  <a:pt x="348" y="115"/>
                  <a:pt x="348" y="115"/>
                </a:cubicBezTo>
                <a:cubicBezTo>
                  <a:pt x="348" y="114"/>
                  <a:pt x="348" y="113"/>
                  <a:pt x="348" y="112"/>
                </a:cubicBezTo>
                <a:cubicBezTo>
                  <a:pt x="348" y="99"/>
                  <a:pt x="337" y="88"/>
                  <a:pt x="324" y="88"/>
                </a:cubicBezTo>
                <a:cubicBezTo>
                  <a:pt x="318" y="88"/>
                  <a:pt x="313" y="90"/>
                  <a:pt x="308" y="93"/>
                </a:cubicBezTo>
                <a:cubicBezTo>
                  <a:pt x="306" y="84"/>
                  <a:pt x="298" y="77"/>
                  <a:pt x="288" y="77"/>
                </a:cubicBezTo>
                <a:cubicBezTo>
                  <a:pt x="285" y="77"/>
                  <a:pt x="282" y="78"/>
                  <a:pt x="279" y="79"/>
                </a:cubicBezTo>
                <a:cubicBezTo>
                  <a:pt x="279" y="78"/>
                  <a:pt x="279" y="77"/>
                  <a:pt x="279" y="75"/>
                </a:cubicBezTo>
                <a:cubicBezTo>
                  <a:pt x="279" y="54"/>
                  <a:pt x="262" y="36"/>
                  <a:pt x="240" y="36"/>
                </a:cubicBezTo>
                <a:cubicBezTo>
                  <a:pt x="234" y="36"/>
                  <a:pt x="228" y="38"/>
                  <a:pt x="223" y="40"/>
                </a:cubicBezTo>
                <a:cubicBezTo>
                  <a:pt x="221" y="18"/>
                  <a:pt x="201" y="0"/>
                  <a:pt x="178" y="0"/>
                </a:cubicBezTo>
                <a:cubicBezTo>
                  <a:pt x="153" y="0"/>
                  <a:pt x="132" y="20"/>
                  <a:pt x="132" y="45"/>
                </a:cubicBezTo>
                <a:cubicBezTo>
                  <a:pt x="131" y="45"/>
                  <a:pt x="130" y="44"/>
                  <a:pt x="129" y="44"/>
                </a:cubicBezTo>
                <a:cubicBezTo>
                  <a:pt x="113" y="44"/>
                  <a:pt x="99" y="54"/>
                  <a:pt x="94" y="69"/>
                </a:cubicBezTo>
                <a:cubicBezTo>
                  <a:pt x="80" y="69"/>
                  <a:pt x="69" y="81"/>
                  <a:pt x="69" y="95"/>
                </a:cubicBezTo>
                <a:cubicBezTo>
                  <a:pt x="69" y="98"/>
                  <a:pt x="69" y="100"/>
                  <a:pt x="70" y="103"/>
                </a:cubicBezTo>
                <a:cubicBezTo>
                  <a:pt x="67" y="102"/>
                  <a:pt x="64" y="101"/>
                  <a:pt x="61" y="101"/>
                </a:cubicBezTo>
                <a:cubicBezTo>
                  <a:pt x="44" y="101"/>
                  <a:pt x="30" y="115"/>
                  <a:pt x="30" y="131"/>
                </a:cubicBezTo>
                <a:cubicBezTo>
                  <a:pt x="30" y="135"/>
                  <a:pt x="31" y="139"/>
                  <a:pt x="32" y="142"/>
                </a:cubicBezTo>
                <a:cubicBezTo>
                  <a:pt x="31" y="142"/>
                  <a:pt x="29" y="142"/>
                  <a:pt x="27" y="142"/>
                </a:cubicBezTo>
                <a:cubicBezTo>
                  <a:pt x="12" y="142"/>
                  <a:pt x="0" y="151"/>
                  <a:pt x="0" y="162"/>
                </a:cubicBezTo>
                <a:cubicBezTo>
                  <a:pt x="0" y="171"/>
                  <a:pt x="10" y="179"/>
                  <a:pt x="22" y="181"/>
                </a:cubicBezTo>
                <a:cubicBezTo>
                  <a:pt x="22" y="181"/>
                  <a:pt x="22" y="181"/>
                  <a:pt x="22" y="181"/>
                </a:cubicBezTo>
                <a:cubicBezTo>
                  <a:pt x="445" y="181"/>
                  <a:pt x="445" y="181"/>
                  <a:pt x="445" y="181"/>
                </a:cubicBezTo>
                <a:cubicBezTo>
                  <a:pt x="460" y="181"/>
                  <a:pt x="472" y="172"/>
                  <a:pt x="472" y="162"/>
                </a:cubicBezTo>
                <a:cubicBezTo>
                  <a:pt x="472" y="151"/>
                  <a:pt x="460" y="142"/>
                  <a:pt x="445" y="142"/>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 name="TextBox 30">
            <a:extLst>
              <a:ext uri="{FF2B5EF4-FFF2-40B4-BE49-F238E27FC236}">
                <a16:creationId xmlns:a16="http://schemas.microsoft.com/office/drawing/2014/main" id="{31BE4222-A130-4D90-B704-13F36DD9A23B}"/>
              </a:ext>
            </a:extLst>
          </p:cNvPr>
          <p:cNvSpPr txBox="1"/>
          <p:nvPr/>
        </p:nvSpPr>
        <p:spPr>
          <a:xfrm>
            <a:off x="2978859" y="223789"/>
            <a:ext cx="5947064" cy="646282"/>
          </a:xfrm>
          <a:prstGeom prst="rect">
            <a:avLst/>
          </a:prstGeom>
          <a:noFill/>
        </p:spPr>
        <p:txBody>
          <a:bodyPr wrap="square" lIns="91391" tIns="45696" rIns="91391" bIns="45696" rtlCol="0">
            <a:spAutoFit/>
          </a:bodyPr>
          <a:lstStyle/>
          <a:p>
            <a:pPr algn="ctr"/>
            <a:r>
              <a:rPr lang="en-US" sz="3600" b="1" dirty="0">
                <a:solidFill>
                  <a:srgbClr val="FF0066"/>
                </a:solidFill>
                <a:latin typeface="Arial-Rounded" pitchFamily="34" charset="0"/>
                <a:ea typeface="Arial-Rounded" pitchFamily="34" charset="0"/>
                <a:cs typeface="Arial-Rounded" pitchFamily="34" charset="0"/>
              </a:rPr>
              <a:t>Câu chuyện của rễ</a:t>
            </a:r>
            <a:endParaRPr lang="en-US" sz="3600" b="1" dirty="0">
              <a:solidFill>
                <a:srgbClr val="FF0066"/>
              </a:solidFill>
              <a:latin typeface="Arial Rounded MT Bold" pitchFamily="34" charset="0"/>
              <a:ea typeface="Arial-Rounded" pitchFamily="34" charset="0"/>
              <a:cs typeface="Arial-Rounded" pitchFamily="34" charset="0"/>
            </a:endParaRPr>
          </a:p>
        </p:txBody>
      </p:sp>
      <p:sp>
        <p:nvSpPr>
          <p:cNvPr id="35" name="Rectangle 34">
            <a:extLst>
              <a:ext uri="{FF2B5EF4-FFF2-40B4-BE49-F238E27FC236}">
                <a16:creationId xmlns:a16="http://schemas.microsoft.com/office/drawing/2014/main" id="{2F0D62DD-CCDC-4897-AB9F-3A2F8A899A03}"/>
              </a:ext>
            </a:extLst>
          </p:cNvPr>
          <p:cNvSpPr/>
          <p:nvPr/>
        </p:nvSpPr>
        <p:spPr>
          <a:xfrm>
            <a:off x="1971023" y="1102654"/>
            <a:ext cx="4330506" cy="5416868"/>
          </a:xfrm>
          <a:prstGeom prst="rect">
            <a:avLst/>
          </a:prstGeom>
        </p:spPr>
        <p:txBody>
          <a:bodyPr wrap="square">
            <a:spAutoFit/>
          </a:bodyPr>
          <a:lstStyle/>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Hoa nở trên cành</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Khoe muôn sắc thắm</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Giữa vòm lá xanh</a:t>
            </a:r>
          </a:p>
          <a:p>
            <a:pPr marL="0" lvl="1" algn="just"/>
            <a:r>
              <a:rPr lang="en-US" sz="32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200" dirty="0">
                <a:latin typeface="Arial-Rounded" panose="020B0500000000000000" pitchFamily="34" charset="0"/>
                <a:ea typeface="Arial-Rounded" panose="020B0500000000000000" pitchFamily="34" charset="0"/>
                <a:cs typeface="Arial-Rounded" panose="020B0500000000000000" pitchFamily="34" charset="0"/>
              </a:rPr>
              <a:t> hương trong nắng.</a:t>
            </a:r>
          </a:p>
          <a:p>
            <a:pPr marL="0" lvl="1"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Để hoa nở đẹp</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Để qua trĩu cành</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Để lá biếc xanh</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Rễ chìm trong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đất</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a:p>
            <a:pPr marL="0" lvl="1"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endParaRPr lang="en-US" sz="2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Rectangle 35">
            <a:extLst>
              <a:ext uri="{FF2B5EF4-FFF2-40B4-BE49-F238E27FC236}">
                <a16:creationId xmlns:a16="http://schemas.microsoft.com/office/drawing/2014/main" id="{4991A2B2-6E34-4663-BE1F-500747F48FA6}"/>
              </a:ext>
            </a:extLst>
          </p:cNvPr>
          <p:cNvSpPr/>
          <p:nvPr/>
        </p:nvSpPr>
        <p:spPr>
          <a:xfrm>
            <a:off x="7010400" y="1066800"/>
            <a:ext cx="4584312" cy="5909310"/>
          </a:xfrm>
          <a:prstGeom prst="rect">
            <a:avLst/>
          </a:prstGeom>
        </p:spPr>
        <p:txBody>
          <a:bodyPr wrap="square">
            <a:spAutoFit/>
          </a:bodyPr>
          <a:lstStyle/>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Nếu không có rễ</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Cây chẳng đâm chồi</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Chẳng ra trái ngọt</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Chẳng nở hoa tươi.</a:t>
            </a:r>
          </a:p>
          <a:p>
            <a:pPr marL="0" lvl="1"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Rễ chẳng nhiều lời</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Âm thầm nhỏ bé</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Làm đẹp cho đời</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Khiêm nhường, </a:t>
            </a:r>
            <a:r>
              <a:rPr lang="en-US" sz="3200" dirty="0" err="1">
                <a:latin typeface="Arial-Rounded" panose="020B0500000000000000" pitchFamily="34" charset="0"/>
                <a:ea typeface="Arial-Rounded" panose="020B0500000000000000" pitchFamily="34" charset="0"/>
                <a:cs typeface="Arial-Rounded" panose="020B0500000000000000" pitchFamily="34" charset="0"/>
              </a:rPr>
              <a:t>lặng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lẽ</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2600" i="1" dirty="0">
                <a:latin typeface="Arial-Rounded" panose="020B0500000000000000" pitchFamily="34" charset="0"/>
                <a:ea typeface="Arial-Rounded" panose="020B0500000000000000" pitchFamily="34" charset="0"/>
                <a:cs typeface="Arial-Rounded" panose="020B0500000000000000" pitchFamily="34" charset="0"/>
              </a:rPr>
              <a:t>(Phương Dung) </a:t>
            </a:r>
          </a:p>
          <a:p>
            <a:pPr marL="0" lvl="1" algn="just"/>
            <a:endParaRPr lang="en-US" sz="3200" i="1"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endParaRPr lang="en-US" sz="2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Cloud 36">
            <a:extLst>
              <a:ext uri="{FF2B5EF4-FFF2-40B4-BE49-F238E27FC236}">
                <a16:creationId xmlns:a16="http://schemas.microsoft.com/office/drawing/2014/main" id="{F690EEA9-9E73-4E49-9CDF-C3F80663E682}"/>
              </a:ext>
            </a:extLst>
          </p:cNvPr>
          <p:cNvSpPr/>
          <p:nvPr/>
        </p:nvSpPr>
        <p:spPr>
          <a:xfrm>
            <a:off x="1971023" y="5755346"/>
            <a:ext cx="3048000" cy="730269"/>
          </a:xfrm>
          <a:prstGeom prst="cloud">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a:solidFill>
                  <a:schemeClr val="accent3">
                    <a:lumMod val="50000"/>
                  </a:schemeClr>
                </a:solidFill>
                <a:latin typeface="Arial-Rounded" pitchFamily="34" charset="0"/>
                <a:ea typeface="Arial-Rounded" pitchFamily="34" charset="0"/>
                <a:cs typeface="Arial-Rounded" pitchFamily="34" charset="0"/>
              </a:rPr>
              <a:t>Đọc mẫu</a:t>
            </a:r>
          </a:p>
        </p:txBody>
      </p:sp>
      <p:pic>
        <p:nvPicPr>
          <p:cNvPr id="3" name="Câu chuyện của rễ_HTS">
            <a:hlinkClick r:id="" action="ppaction://media"/>
            <a:extLst>
              <a:ext uri="{FF2B5EF4-FFF2-40B4-BE49-F238E27FC236}">
                <a16:creationId xmlns:a16="http://schemas.microsoft.com/office/drawing/2014/main" id="{4434CCBD-F03D-4D3F-8670-068CD530B974}"/>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98262" y="85181"/>
            <a:ext cx="925737" cy="925737"/>
          </a:xfrm>
          <a:prstGeom prst="rect">
            <a:avLst/>
          </a:prstGeom>
        </p:spPr>
      </p:pic>
    </p:spTree>
    <p:extLst>
      <p:ext uri="{BB962C8B-B14F-4D97-AF65-F5344CB8AC3E}">
        <p14:creationId xmlns:p14="http://schemas.microsoft.com/office/powerpoint/2010/main" val="557272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1+#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307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3"/>
                </p:tgtEl>
              </p:cMediaNode>
            </p:audio>
          </p:childTnLst>
        </p:cTn>
      </p:par>
    </p:tnLst>
    <p:bldLst>
      <p:bldP spid="32" grpId="0" animBg="1"/>
      <p:bldP spid="33" grpId="0" animBg="1"/>
      <p:bldP spid="34"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F6FF"/>
        </a:solidFill>
        <a:effectLst/>
      </p:bgPr>
    </p:bg>
    <p:spTree>
      <p:nvGrpSpPr>
        <p:cNvPr id="1" name=""/>
        <p:cNvGrpSpPr/>
        <p:nvPr/>
      </p:nvGrpSpPr>
      <p:grpSpPr>
        <a:xfrm>
          <a:off x="0" y="0"/>
          <a:ext cx="0" cy="0"/>
          <a:chOff x="0" y="0"/>
          <a:chExt cx="0" cy="0"/>
        </a:xfrm>
      </p:grpSpPr>
      <p:sp>
        <p:nvSpPr>
          <p:cNvPr id="32" name="îṣľîḍê">
            <a:extLst>
              <a:ext uri="{FF2B5EF4-FFF2-40B4-BE49-F238E27FC236}">
                <a16:creationId xmlns:a16="http://schemas.microsoft.com/office/drawing/2014/main" id="{7DFB1BBF-CD01-4577-94BC-ED3281988677}"/>
              </a:ext>
            </a:extLst>
          </p:cNvPr>
          <p:cNvSpPr/>
          <p:nvPr/>
        </p:nvSpPr>
        <p:spPr bwMode="auto">
          <a:xfrm>
            <a:off x="10596227" y="164821"/>
            <a:ext cx="377967" cy="225161"/>
          </a:xfrm>
          <a:custGeom>
            <a:avLst/>
            <a:gdLst>
              <a:gd name="T0" fmla="*/ 203 w 249"/>
              <a:gd name="T1" fmla="*/ 50 h 142"/>
              <a:gd name="T2" fmla="*/ 180 w 249"/>
              <a:gd name="T3" fmla="*/ 50 h 142"/>
              <a:gd name="T4" fmla="*/ 124 w 249"/>
              <a:gd name="T5" fmla="*/ 0 h 142"/>
              <a:gd name="T6" fmla="*/ 69 w 249"/>
              <a:gd name="T7" fmla="*/ 50 h 142"/>
              <a:gd name="T8" fmla="*/ 46 w 249"/>
              <a:gd name="T9" fmla="*/ 50 h 142"/>
              <a:gd name="T10" fmla="*/ 0 w 249"/>
              <a:gd name="T11" fmla="*/ 96 h 142"/>
              <a:gd name="T12" fmla="*/ 46 w 249"/>
              <a:gd name="T13" fmla="*/ 142 h 142"/>
              <a:gd name="T14" fmla="*/ 203 w 249"/>
              <a:gd name="T15" fmla="*/ 142 h 142"/>
              <a:gd name="T16" fmla="*/ 249 w 249"/>
              <a:gd name="T17" fmla="*/ 96 h 142"/>
              <a:gd name="T18" fmla="*/ 203 w 249"/>
              <a:gd name="T19" fmla="*/ 5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42">
                <a:moveTo>
                  <a:pt x="203" y="50"/>
                </a:moveTo>
                <a:cubicBezTo>
                  <a:pt x="180" y="50"/>
                  <a:pt x="180" y="50"/>
                  <a:pt x="180" y="50"/>
                </a:cubicBezTo>
                <a:cubicBezTo>
                  <a:pt x="177" y="22"/>
                  <a:pt x="153" y="0"/>
                  <a:pt x="124" y="0"/>
                </a:cubicBezTo>
                <a:cubicBezTo>
                  <a:pt x="95" y="0"/>
                  <a:pt x="72" y="22"/>
                  <a:pt x="69" y="50"/>
                </a:cubicBezTo>
                <a:cubicBezTo>
                  <a:pt x="46" y="50"/>
                  <a:pt x="46" y="50"/>
                  <a:pt x="46" y="50"/>
                </a:cubicBezTo>
                <a:cubicBezTo>
                  <a:pt x="21" y="50"/>
                  <a:pt x="0" y="71"/>
                  <a:pt x="0" y="96"/>
                </a:cubicBezTo>
                <a:cubicBezTo>
                  <a:pt x="0" y="121"/>
                  <a:pt x="21" y="142"/>
                  <a:pt x="46" y="142"/>
                </a:cubicBezTo>
                <a:cubicBezTo>
                  <a:pt x="203" y="142"/>
                  <a:pt x="203" y="142"/>
                  <a:pt x="203" y="142"/>
                </a:cubicBezTo>
                <a:cubicBezTo>
                  <a:pt x="228" y="142"/>
                  <a:pt x="249" y="121"/>
                  <a:pt x="249" y="96"/>
                </a:cubicBezTo>
                <a:cubicBezTo>
                  <a:pt x="249" y="71"/>
                  <a:pt x="228" y="50"/>
                  <a:pt x="203"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33" name="íṩľíḋê">
            <a:extLst>
              <a:ext uri="{FF2B5EF4-FFF2-40B4-BE49-F238E27FC236}">
                <a16:creationId xmlns:a16="http://schemas.microsoft.com/office/drawing/2014/main" id="{8460C79F-3DDC-4489-99EE-01FA9934CBC1}"/>
              </a:ext>
            </a:extLst>
          </p:cNvPr>
          <p:cNvSpPr/>
          <p:nvPr/>
        </p:nvSpPr>
        <p:spPr bwMode="auto">
          <a:xfrm>
            <a:off x="637329" y="609274"/>
            <a:ext cx="635000" cy="284928"/>
          </a:xfrm>
          <a:custGeom>
            <a:avLst/>
            <a:gdLst>
              <a:gd name="T0" fmla="*/ 311 w 366"/>
              <a:gd name="T1" fmla="*/ 75 h 199"/>
              <a:gd name="T2" fmla="*/ 290 w 366"/>
              <a:gd name="T3" fmla="*/ 24 h 199"/>
              <a:gd name="T4" fmla="*/ 242 w 366"/>
              <a:gd name="T5" fmla="*/ 50 h 199"/>
              <a:gd name="T6" fmla="*/ 196 w 366"/>
              <a:gd name="T7" fmla="*/ 1 h 199"/>
              <a:gd name="T8" fmla="*/ 145 w 366"/>
              <a:gd name="T9" fmla="*/ 44 h 199"/>
              <a:gd name="T10" fmla="*/ 90 w 366"/>
              <a:gd name="T11" fmla="*/ 12 h 199"/>
              <a:gd name="T12" fmla="*/ 33 w 366"/>
              <a:gd name="T13" fmla="*/ 29 h 199"/>
              <a:gd name="T14" fmla="*/ 51 w 366"/>
              <a:gd name="T15" fmla="*/ 79 h 199"/>
              <a:gd name="T16" fmla="*/ 13 w 366"/>
              <a:gd name="T17" fmla="*/ 140 h 199"/>
              <a:gd name="T18" fmla="*/ 85 w 366"/>
              <a:gd name="T19" fmla="*/ 145 h 199"/>
              <a:gd name="T20" fmla="*/ 143 w 366"/>
              <a:gd name="T21" fmla="*/ 199 h 199"/>
              <a:gd name="T22" fmla="*/ 203 w 366"/>
              <a:gd name="T23" fmla="*/ 148 h 199"/>
              <a:gd name="T24" fmla="*/ 247 w 366"/>
              <a:gd name="T25" fmla="*/ 178 h 199"/>
              <a:gd name="T26" fmla="*/ 299 w 366"/>
              <a:gd name="T27" fmla="*/ 177 h 199"/>
              <a:gd name="T28" fmla="*/ 316 w 366"/>
              <a:gd name="T29" fmla="*/ 132 h 199"/>
              <a:gd name="T30" fmla="*/ 352 w 366"/>
              <a:gd name="T31" fmla="*/ 118 h 199"/>
              <a:gd name="T32" fmla="*/ 359 w 366"/>
              <a:gd name="T33" fmla="*/ 82 h 199"/>
              <a:gd name="T34" fmla="*/ 311 w 366"/>
              <a:gd name="T35" fmla="*/ 7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99">
                <a:moveTo>
                  <a:pt x="311" y="75"/>
                </a:moveTo>
                <a:cubicBezTo>
                  <a:pt x="320" y="57"/>
                  <a:pt x="310" y="31"/>
                  <a:pt x="290" y="24"/>
                </a:cubicBezTo>
                <a:cubicBezTo>
                  <a:pt x="271" y="17"/>
                  <a:pt x="247" y="30"/>
                  <a:pt x="242" y="50"/>
                </a:cubicBezTo>
                <a:cubicBezTo>
                  <a:pt x="242" y="26"/>
                  <a:pt x="221" y="3"/>
                  <a:pt x="196" y="1"/>
                </a:cubicBezTo>
                <a:cubicBezTo>
                  <a:pt x="172" y="0"/>
                  <a:pt x="148" y="19"/>
                  <a:pt x="145" y="44"/>
                </a:cubicBezTo>
                <a:cubicBezTo>
                  <a:pt x="128" y="31"/>
                  <a:pt x="111" y="17"/>
                  <a:pt x="90" y="12"/>
                </a:cubicBezTo>
                <a:cubicBezTo>
                  <a:pt x="70" y="7"/>
                  <a:pt x="45" y="12"/>
                  <a:pt x="33" y="29"/>
                </a:cubicBezTo>
                <a:cubicBezTo>
                  <a:pt x="21" y="46"/>
                  <a:pt x="30" y="76"/>
                  <a:pt x="51" y="79"/>
                </a:cubicBezTo>
                <a:cubicBezTo>
                  <a:pt x="22" y="78"/>
                  <a:pt x="0" y="114"/>
                  <a:pt x="13" y="140"/>
                </a:cubicBezTo>
                <a:cubicBezTo>
                  <a:pt x="26" y="166"/>
                  <a:pt x="68" y="169"/>
                  <a:pt x="85" y="145"/>
                </a:cubicBezTo>
                <a:cubicBezTo>
                  <a:pt x="87" y="174"/>
                  <a:pt x="114" y="198"/>
                  <a:pt x="143" y="199"/>
                </a:cubicBezTo>
                <a:cubicBezTo>
                  <a:pt x="172" y="199"/>
                  <a:pt x="199" y="176"/>
                  <a:pt x="203" y="148"/>
                </a:cubicBezTo>
                <a:cubicBezTo>
                  <a:pt x="217" y="159"/>
                  <a:pt x="231" y="171"/>
                  <a:pt x="247" y="178"/>
                </a:cubicBezTo>
                <a:cubicBezTo>
                  <a:pt x="264" y="185"/>
                  <a:pt x="284" y="186"/>
                  <a:pt x="299" y="177"/>
                </a:cubicBezTo>
                <a:cubicBezTo>
                  <a:pt x="315" y="169"/>
                  <a:pt x="324" y="148"/>
                  <a:pt x="316" y="132"/>
                </a:cubicBezTo>
                <a:cubicBezTo>
                  <a:pt x="329" y="130"/>
                  <a:pt x="343" y="127"/>
                  <a:pt x="352" y="118"/>
                </a:cubicBezTo>
                <a:cubicBezTo>
                  <a:pt x="362" y="109"/>
                  <a:pt x="366" y="93"/>
                  <a:pt x="359" y="82"/>
                </a:cubicBezTo>
                <a:cubicBezTo>
                  <a:pt x="352" y="71"/>
                  <a:pt x="334" y="62"/>
                  <a:pt x="311"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zihun7hao-wennuantongzhiti" panose="020F0502020204030204"/>
              <a:cs typeface="+mn-cs"/>
            </a:endParaRPr>
          </a:p>
        </p:txBody>
      </p:sp>
      <p:sp>
        <p:nvSpPr>
          <p:cNvPr id="34" name="íşļîďe">
            <a:extLst>
              <a:ext uri="{FF2B5EF4-FFF2-40B4-BE49-F238E27FC236}">
                <a16:creationId xmlns:a16="http://schemas.microsoft.com/office/drawing/2014/main" id="{88081DAD-4EC5-49E5-BC16-C70CC7A39167}"/>
              </a:ext>
            </a:extLst>
          </p:cNvPr>
          <p:cNvSpPr/>
          <p:nvPr/>
        </p:nvSpPr>
        <p:spPr bwMode="auto">
          <a:xfrm>
            <a:off x="10974194" y="433706"/>
            <a:ext cx="838728" cy="321470"/>
          </a:xfrm>
          <a:custGeom>
            <a:avLst/>
            <a:gdLst>
              <a:gd name="T0" fmla="*/ 445 w 472"/>
              <a:gd name="T1" fmla="*/ 142 h 181"/>
              <a:gd name="T2" fmla="*/ 442 w 472"/>
              <a:gd name="T3" fmla="*/ 142 h 181"/>
              <a:gd name="T4" fmla="*/ 442 w 472"/>
              <a:gd name="T5" fmla="*/ 138 h 181"/>
              <a:gd name="T6" fmla="*/ 418 w 472"/>
              <a:gd name="T7" fmla="*/ 114 h 181"/>
              <a:gd name="T8" fmla="*/ 401 w 472"/>
              <a:gd name="T9" fmla="*/ 120 h 181"/>
              <a:gd name="T10" fmla="*/ 380 w 472"/>
              <a:gd name="T11" fmla="*/ 110 h 181"/>
              <a:gd name="T12" fmla="*/ 360 w 472"/>
              <a:gd name="T13" fmla="*/ 120 h 181"/>
              <a:gd name="T14" fmla="*/ 349 w 472"/>
              <a:gd name="T15" fmla="*/ 115 h 181"/>
              <a:gd name="T16" fmla="*/ 348 w 472"/>
              <a:gd name="T17" fmla="*/ 115 h 181"/>
              <a:gd name="T18" fmla="*/ 348 w 472"/>
              <a:gd name="T19" fmla="*/ 112 h 181"/>
              <a:gd name="T20" fmla="*/ 324 w 472"/>
              <a:gd name="T21" fmla="*/ 88 h 181"/>
              <a:gd name="T22" fmla="*/ 308 w 472"/>
              <a:gd name="T23" fmla="*/ 93 h 181"/>
              <a:gd name="T24" fmla="*/ 288 w 472"/>
              <a:gd name="T25" fmla="*/ 77 h 181"/>
              <a:gd name="T26" fmla="*/ 279 w 472"/>
              <a:gd name="T27" fmla="*/ 79 h 181"/>
              <a:gd name="T28" fmla="*/ 279 w 472"/>
              <a:gd name="T29" fmla="*/ 75 h 181"/>
              <a:gd name="T30" fmla="*/ 240 w 472"/>
              <a:gd name="T31" fmla="*/ 36 h 181"/>
              <a:gd name="T32" fmla="*/ 223 w 472"/>
              <a:gd name="T33" fmla="*/ 40 h 181"/>
              <a:gd name="T34" fmla="*/ 178 w 472"/>
              <a:gd name="T35" fmla="*/ 0 h 181"/>
              <a:gd name="T36" fmla="*/ 132 w 472"/>
              <a:gd name="T37" fmla="*/ 45 h 181"/>
              <a:gd name="T38" fmla="*/ 129 w 472"/>
              <a:gd name="T39" fmla="*/ 44 h 181"/>
              <a:gd name="T40" fmla="*/ 94 w 472"/>
              <a:gd name="T41" fmla="*/ 69 h 181"/>
              <a:gd name="T42" fmla="*/ 69 w 472"/>
              <a:gd name="T43" fmla="*/ 95 h 181"/>
              <a:gd name="T44" fmla="*/ 70 w 472"/>
              <a:gd name="T45" fmla="*/ 103 h 181"/>
              <a:gd name="T46" fmla="*/ 61 w 472"/>
              <a:gd name="T47" fmla="*/ 101 h 181"/>
              <a:gd name="T48" fmla="*/ 30 w 472"/>
              <a:gd name="T49" fmla="*/ 131 h 181"/>
              <a:gd name="T50" fmla="*/ 32 w 472"/>
              <a:gd name="T51" fmla="*/ 142 h 181"/>
              <a:gd name="T52" fmla="*/ 27 w 472"/>
              <a:gd name="T53" fmla="*/ 142 h 181"/>
              <a:gd name="T54" fmla="*/ 0 w 472"/>
              <a:gd name="T55" fmla="*/ 162 h 181"/>
              <a:gd name="T56" fmla="*/ 22 w 472"/>
              <a:gd name="T57" fmla="*/ 181 h 181"/>
              <a:gd name="T58" fmla="*/ 22 w 472"/>
              <a:gd name="T59" fmla="*/ 181 h 181"/>
              <a:gd name="T60" fmla="*/ 445 w 472"/>
              <a:gd name="T61" fmla="*/ 181 h 181"/>
              <a:gd name="T62" fmla="*/ 472 w 472"/>
              <a:gd name="T63" fmla="*/ 162 h 181"/>
              <a:gd name="T64" fmla="*/ 445 w 472"/>
              <a:gd name="T65" fmla="*/ 1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2" h="181">
                <a:moveTo>
                  <a:pt x="445" y="142"/>
                </a:moveTo>
                <a:cubicBezTo>
                  <a:pt x="444" y="142"/>
                  <a:pt x="443" y="142"/>
                  <a:pt x="442" y="142"/>
                </a:cubicBezTo>
                <a:cubicBezTo>
                  <a:pt x="442" y="140"/>
                  <a:pt x="442" y="139"/>
                  <a:pt x="442" y="138"/>
                </a:cubicBezTo>
                <a:cubicBezTo>
                  <a:pt x="442" y="124"/>
                  <a:pt x="432" y="114"/>
                  <a:pt x="418" y="114"/>
                </a:cubicBezTo>
                <a:cubicBezTo>
                  <a:pt x="412" y="114"/>
                  <a:pt x="406" y="116"/>
                  <a:pt x="401" y="120"/>
                </a:cubicBezTo>
                <a:cubicBezTo>
                  <a:pt x="397" y="114"/>
                  <a:pt x="389" y="110"/>
                  <a:pt x="380" y="110"/>
                </a:cubicBezTo>
                <a:cubicBezTo>
                  <a:pt x="372" y="110"/>
                  <a:pt x="364" y="114"/>
                  <a:pt x="360" y="120"/>
                </a:cubicBezTo>
                <a:cubicBezTo>
                  <a:pt x="357" y="117"/>
                  <a:pt x="353" y="115"/>
                  <a:pt x="349" y="115"/>
                </a:cubicBezTo>
                <a:cubicBezTo>
                  <a:pt x="348" y="115"/>
                  <a:pt x="348" y="115"/>
                  <a:pt x="348" y="115"/>
                </a:cubicBezTo>
                <a:cubicBezTo>
                  <a:pt x="348" y="114"/>
                  <a:pt x="348" y="113"/>
                  <a:pt x="348" y="112"/>
                </a:cubicBezTo>
                <a:cubicBezTo>
                  <a:pt x="348" y="99"/>
                  <a:pt x="337" y="88"/>
                  <a:pt x="324" y="88"/>
                </a:cubicBezTo>
                <a:cubicBezTo>
                  <a:pt x="318" y="88"/>
                  <a:pt x="313" y="90"/>
                  <a:pt x="308" y="93"/>
                </a:cubicBezTo>
                <a:cubicBezTo>
                  <a:pt x="306" y="84"/>
                  <a:pt x="298" y="77"/>
                  <a:pt x="288" y="77"/>
                </a:cubicBezTo>
                <a:cubicBezTo>
                  <a:pt x="285" y="77"/>
                  <a:pt x="282" y="78"/>
                  <a:pt x="279" y="79"/>
                </a:cubicBezTo>
                <a:cubicBezTo>
                  <a:pt x="279" y="78"/>
                  <a:pt x="279" y="77"/>
                  <a:pt x="279" y="75"/>
                </a:cubicBezTo>
                <a:cubicBezTo>
                  <a:pt x="279" y="54"/>
                  <a:pt x="262" y="36"/>
                  <a:pt x="240" y="36"/>
                </a:cubicBezTo>
                <a:cubicBezTo>
                  <a:pt x="234" y="36"/>
                  <a:pt x="228" y="38"/>
                  <a:pt x="223" y="40"/>
                </a:cubicBezTo>
                <a:cubicBezTo>
                  <a:pt x="221" y="18"/>
                  <a:pt x="201" y="0"/>
                  <a:pt x="178" y="0"/>
                </a:cubicBezTo>
                <a:cubicBezTo>
                  <a:pt x="153" y="0"/>
                  <a:pt x="132" y="20"/>
                  <a:pt x="132" y="45"/>
                </a:cubicBezTo>
                <a:cubicBezTo>
                  <a:pt x="131" y="45"/>
                  <a:pt x="130" y="44"/>
                  <a:pt x="129" y="44"/>
                </a:cubicBezTo>
                <a:cubicBezTo>
                  <a:pt x="113" y="44"/>
                  <a:pt x="99" y="54"/>
                  <a:pt x="94" y="69"/>
                </a:cubicBezTo>
                <a:cubicBezTo>
                  <a:pt x="80" y="69"/>
                  <a:pt x="69" y="81"/>
                  <a:pt x="69" y="95"/>
                </a:cubicBezTo>
                <a:cubicBezTo>
                  <a:pt x="69" y="98"/>
                  <a:pt x="69" y="100"/>
                  <a:pt x="70" y="103"/>
                </a:cubicBezTo>
                <a:cubicBezTo>
                  <a:pt x="67" y="102"/>
                  <a:pt x="64" y="101"/>
                  <a:pt x="61" y="101"/>
                </a:cubicBezTo>
                <a:cubicBezTo>
                  <a:pt x="44" y="101"/>
                  <a:pt x="30" y="115"/>
                  <a:pt x="30" y="131"/>
                </a:cubicBezTo>
                <a:cubicBezTo>
                  <a:pt x="30" y="135"/>
                  <a:pt x="31" y="139"/>
                  <a:pt x="32" y="142"/>
                </a:cubicBezTo>
                <a:cubicBezTo>
                  <a:pt x="31" y="142"/>
                  <a:pt x="29" y="142"/>
                  <a:pt x="27" y="142"/>
                </a:cubicBezTo>
                <a:cubicBezTo>
                  <a:pt x="12" y="142"/>
                  <a:pt x="0" y="151"/>
                  <a:pt x="0" y="162"/>
                </a:cubicBezTo>
                <a:cubicBezTo>
                  <a:pt x="0" y="171"/>
                  <a:pt x="10" y="179"/>
                  <a:pt x="22" y="181"/>
                </a:cubicBezTo>
                <a:cubicBezTo>
                  <a:pt x="22" y="181"/>
                  <a:pt x="22" y="181"/>
                  <a:pt x="22" y="181"/>
                </a:cubicBezTo>
                <a:cubicBezTo>
                  <a:pt x="445" y="181"/>
                  <a:pt x="445" y="181"/>
                  <a:pt x="445" y="181"/>
                </a:cubicBezTo>
                <a:cubicBezTo>
                  <a:pt x="460" y="181"/>
                  <a:pt x="472" y="172"/>
                  <a:pt x="472" y="162"/>
                </a:cubicBezTo>
                <a:cubicBezTo>
                  <a:pt x="472" y="151"/>
                  <a:pt x="460" y="142"/>
                  <a:pt x="445" y="142"/>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 name="TextBox 30">
            <a:extLst>
              <a:ext uri="{FF2B5EF4-FFF2-40B4-BE49-F238E27FC236}">
                <a16:creationId xmlns:a16="http://schemas.microsoft.com/office/drawing/2014/main" id="{31BE4222-A130-4D90-B704-13F36DD9A23B}"/>
              </a:ext>
            </a:extLst>
          </p:cNvPr>
          <p:cNvSpPr txBox="1"/>
          <p:nvPr/>
        </p:nvSpPr>
        <p:spPr>
          <a:xfrm>
            <a:off x="2978859" y="223789"/>
            <a:ext cx="5947064" cy="646282"/>
          </a:xfrm>
          <a:prstGeom prst="rect">
            <a:avLst/>
          </a:prstGeom>
          <a:noFill/>
        </p:spPr>
        <p:txBody>
          <a:bodyPr wrap="square" lIns="91391" tIns="45696" rIns="91391" bIns="45696" rtlCol="0">
            <a:spAutoFit/>
          </a:bodyPr>
          <a:lstStyle/>
          <a:p>
            <a:pPr algn="ctr"/>
            <a:r>
              <a:rPr lang="en-US" sz="3600" b="1" dirty="0">
                <a:solidFill>
                  <a:srgbClr val="FF0066"/>
                </a:solidFill>
                <a:latin typeface="Arial-Rounded" pitchFamily="34" charset="0"/>
                <a:ea typeface="Arial-Rounded" pitchFamily="34" charset="0"/>
                <a:cs typeface="Arial-Rounded" pitchFamily="34" charset="0"/>
              </a:rPr>
              <a:t>Câu chuyện của rễ</a:t>
            </a:r>
            <a:endParaRPr lang="en-US" sz="3600" b="1" dirty="0">
              <a:solidFill>
                <a:srgbClr val="FF0066"/>
              </a:solidFill>
              <a:latin typeface="Arial Rounded MT Bold" pitchFamily="34" charset="0"/>
              <a:ea typeface="Arial-Rounded" pitchFamily="34" charset="0"/>
              <a:cs typeface="Arial-Rounded" pitchFamily="34" charset="0"/>
            </a:endParaRPr>
          </a:p>
        </p:txBody>
      </p:sp>
      <p:sp>
        <p:nvSpPr>
          <p:cNvPr id="35" name="Rectangle 34">
            <a:extLst>
              <a:ext uri="{FF2B5EF4-FFF2-40B4-BE49-F238E27FC236}">
                <a16:creationId xmlns:a16="http://schemas.microsoft.com/office/drawing/2014/main" id="{2F0D62DD-CCDC-4897-AB9F-3A2F8A899A03}"/>
              </a:ext>
            </a:extLst>
          </p:cNvPr>
          <p:cNvSpPr/>
          <p:nvPr/>
        </p:nvSpPr>
        <p:spPr>
          <a:xfrm>
            <a:off x="1971023" y="1102654"/>
            <a:ext cx="4330506" cy="5416868"/>
          </a:xfrm>
          <a:prstGeom prst="rect">
            <a:avLst/>
          </a:prstGeom>
        </p:spPr>
        <p:txBody>
          <a:bodyPr wrap="square">
            <a:spAutoFit/>
          </a:bodyPr>
          <a:lstStyle/>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Hoa nở trên cành</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Khoe muôn sắc thắm</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Giữa vòm lá xanh</a:t>
            </a:r>
          </a:p>
          <a:p>
            <a:pPr marL="0" lvl="1" algn="just"/>
            <a:r>
              <a:rPr lang="en-US" sz="32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200" dirty="0">
                <a:latin typeface="Arial-Rounded" panose="020B0500000000000000" pitchFamily="34" charset="0"/>
                <a:ea typeface="Arial-Rounded" panose="020B0500000000000000" pitchFamily="34" charset="0"/>
                <a:cs typeface="Arial-Rounded" panose="020B0500000000000000" pitchFamily="34" charset="0"/>
              </a:rPr>
              <a:t> hương trong nắng.</a:t>
            </a:r>
          </a:p>
          <a:p>
            <a:pPr marL="0" lvl="1"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Để hoa nở đẹp</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Để qua trĩu cành</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Để lá biếc xanh</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Rễ chìm trong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đất</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a:p>
            <a:pPr marL="0" lvl="1"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endParaRPr lang="en-US" sz="2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Rectangle 35">
            <a:extLst>
              <a:ext uri="{FF2B5EF4-FFF2-40B4-BE49-F238E27FC236}">
                <a16:creationId xmlns:a16="http://schemas.microsoft.com/office/drawing/2014/main" id="{4991A2B2-6E34-4663-BE1F-500747F48FA6}"/>
              </a:ext>
            </a:extLst>
          </p:cNvPr>
          <p:cNvSpPr/>
          <p:nvPr/>
        </p:nvSpPr>
        <p:spPr>
          <a:xfrm>
            <a:off x="7010400" y="1066800"/>
            <a:ext cx="4584312" cy="5909310"/>
          </a:xfrm>
          <a:prstGeom prst="rect">
            <a:avLst/>
          </a:prstGeom>
        </p:spPr>
        <p:txBody>
          <a:bodyPr wrap="square">
            <a:spAutoFit/>
          </a:bodyPr>
          <a:lstStyle/>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Nếu không có rễ</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Cây chẳng đâm chồi</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Chẳng ra trái ngọt</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Chẳng nở hoa tươi.</a:t>
            </a:r>
          </a:p>
          <a:p>
            <a:pPr marL="0" lvl="1"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Rễ chẳng nhiều lời</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Âm thầm nhỏ bé</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Làm đẹp cho đời</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Khiêm nhường, </a:t>
            </a:r>
            <a:r>
              <a:rPr lang="en-US" sz="3200" dirty="0" err="1">
                <a:latin typeface="Arial-Rounded" panose="020B0500000000000000" pitchFamily="34" charset="0"/>
                <a:ea typeface="Arial-Rounded" panose="020B0500000000000000" pitchFamily="34" charset="0"/>
                <a:cs typeface="Arial-Rounded" panose="020B0500000000000000" pitchFamily="34" charset="0"/>
              </a:rPr>
              <a:t>lặng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lẽ</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2600" i="1" dirty="0">
                <a:latin typeface="Arial-Rounded" panose="020B0500000000000000" pitchFamily="34" charset="0"/>
                <a:ea typeface="Arial-Rounded" panose="020B0500000000000000" pitchFamily="34" charset="0"/>
                <a:cs typeface="Arial-Rounded" panose="020B0500000000000000" pitchFamily="34" charset="0"/>
              </a:rPr>
              <a:t>(Phương Dung) </a:t>
            </a:r>
          </a:p>
          <a:p>
            <a:pPr marL="0" lvl="1" algn="just"/>
            <a:endParaRPr lang="en-US" sz="3200" i="1"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endParaRPr lang="en-US" sz="2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22B93750-A6FF-496A-BA55-386D073BA386}"/>
              </a:ext>
            </a:extLst>
          </p:cNvPr>
          <p:cNvSpPr txBox="1"/>
          <p:nvPr/>
        </p:nvSpPr>
        <p:spPr>
          <a:xfrm>
            <a:off x="2322327" y="5973125"/>
            <a:ext cx="8955273" cy="718081"/>
          </a:xfrm>
          <a:prstGeom prst="rect">
            <a:avLst/>
          </a:prstGeom>
          <a:solidFill>
            <a:srgbClr val="FFD347"/>
          </a:solidFill>
        </p:spPr>
        <p:txBody>
          <a:bodyPr wrap="square" lIns="162495" tIns="81248" rIns="162495" bIns="81248">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defTabSz="1623443"/>
            <a:r>
              <a:rPr lang="en-US" altLang="en-US" sz="3600" dirty="0" err="1">
                <a:solidFill>
                  <a:srgbClr val="000000"/>
                </a:solidFill>
                <a:latin typeface="Arial-Rounded" panose="020B0500000000000000" pitchFamily="34" charset="0"/>
                <a:cs typeface="Arial-Rounded" panose="020B0500000000000000" pitchFamily="34" charset="0"/>
              </a:rPr>
              <a:t>Em</a:t>
            </a:r>
            <a:r>
              <a:rPr lang="en-US" altLang="en-US" sz="3600" dirty="0">
                <a:solidFill>
                  <a:srgbClr val="000000"/>
                </a:solidFill>
                <a:latin typeface="Arial-Rounded" panose="020B0500000000000000" pitchFamily="34" charset="0"/>
                <a:cs typeface="Arial-Rounded" panose="020B0500000000000000" pitchFamily="34" charset="0"/>
              </a:rPr>
              <a:t> </a:t>
            </a:r>
            <a:r>
              <a:rPr lang="en-US" altLang="en-US" sz="3600" dirty="0" err="1">
                <a:solidFill>
                  <a:srgbClr val="000000"/>
                </a:solidFill>
                <a:latin typeface="Arial-Rounded" panose="020B0500000000000000" pitchFamily="34" charset="0"/>
                <a:cs typeface="Arial-Rounded" panose="020B0500000000000000" pitchFamily="34" charset="0"/>
              </a:rPr>
              <a:t>hãy</a:t>
            </a:r>
            <a:r>
              <a:rPr lang="en-US" altLang="en-US" sz="3600" dirty="0">
                <a:solidFill>
                  <a:srgbClr val="000000"/>
                </a:solidFill>
                <a:latin typeface="Arial-Rounded" panose="020B0500000000000000" pitchFamily="34" charset="0"/>
                <a:cs typeface="Arial-Rounded" panose="020B0500000000000000" pitchFamily="34" charset="0"/>
              </a:rPr>
              <a:t> </a:t>
            </a:r>
            <a:r>
              <a:rPr lang="en-US" altLang="en-US" sz="3600" dirty="0" err="1">
                <a:solidFill>
                  <a:srgbClr val="000000"/>
                </a:solidFill>
                <a:latin typeface="Arial-Rounded" panose="020B0500000000000000" pitchFamily="34" charset="0"/>
                <a:cs typeface="Arial-Rounded" panose="020B0500000000000000" pitchFamily="34" charset="0"/>
              </a:rPr>
              <a:t>tìm</a:t>
            </a:r>
            <a:r>
              <a:rPr lang="en-US" altLang="en-US" sz="3600" dirty="0">
                <a:solidFill>
                  <a:srgbClr val="000000"/>
                </a:solidFill>
                <a:latin typeface="Arial-Rounded" panose="020B0500000000000000" pitchFamily="34" charset="0"/>
                <a:cs typeface="Arial-Rounded" panose="020B0500000000000000" pitchFamily="34" charset="0"/>
              </a:rPr>
              <a:t> </a:t>
            </a:r>
            <a:r>
              <a:rPr lang="en-US" altLang="en-US" sz="3600" dirty="0" err="1">
                <a:solidFill>
                  <a:srgbClr val="000000"/>
                </a:solidFill>
                <a:latin typeface="Arial-Rounded" panose="020B0500000000000000" pitchFamily="34" charset="0"/>
                <a:cs typeface="Arial-Rounded" panose="020B0500000000000000" pitchFamily="34" charset="0"/>
              </a:rPr>
              <a:t>từ</a:t>
            </a:r>
            <a:r>
              <a:rPr lang="en-US" altLang="en-US" sz="3600" dirty="0">
                <a:solidFill>
                  <a:srgbClr val="000000"/>
                </a:solidFill>
                <a:latin typeface="Arial-Rounded" panose="020B0500000000000000" pitchFamily="34" charset="0"/>
                <a:cs typeface="Arial-Rounded" panose="020B0500000000000000" pitchFamily="34" charset="0"/>
              </a:rPr>
              <a:t> </a:t>
            </a:r>
            <a:r>
              <a:rPr lang="en-US" altLang="en-US" sz="3600" dirty="0" err="1">
                <a:solidFill>
                  <a:srgbClr val="000000"/>
                </a:solidFill>
                <a:latin typeface="Arial-Rounded" panose="020B0500000000000000" pitchFamily="34" charset="0"/>
                <a:cs typeface="Arial-Rounded" panose="020B0500000000000000" pitchFamily="34" charset="0"/>
              </a:rPr>
              <a:t>khó</a:t>
            </a:r>
            <a:r>
              <a:rPr lang="en-US" altLang="en-US" sz="3600" dirty="0">
                <a:solidFill>
                  <a:srgbClr val="000000"/>
                </a:solidFill>
                <a:latin typeface="Arial-Rounded" panose="020B0500000000000000" pitchFamily="34" charset="0"/>
                <a:cs typeface="Arial-Rounded" panose="020B0500000000000000" pitchFamily="34" charset="0"/>
              </a:rPr>
              <a:t> </a:t>
            </a:r>
            <a:r>
              <a:rPr lang="en-US" altLang="en-US" sz="3600" dirty="0" err="1">
                <a:solidFill>
                  <a:srgbClr val="000000"/>
                </a:solidFill>
                <a:latin typeface="Arial-Rounded" panose="020B0500000000000000" pitchFamily="34" charset="0"/>
                <a:cs typeface="Arial-Rounded" panose="020B0500000000000000" pitchFamily="34" charset="0"/>
              </a:rPr>
              <a:t>đọc</a:t>
            </a:r>
            <a:r>
              <a:rPr lang="en-US" altLang="en-US" sz="3600" dirty="0">
                <a:solidFill>
                  <a:srgbClr val="000000"/>
                </a:solidFill>
                <a:latin typeface="Arial-Rounded" panose="020B0500000000000000" pitchFamily="34" charset="0"/>
                <a:cs typeface="Arial-Rounded" panose="020B0500000000000000" pitchFamily="34" charset="0"/>
              </a:rPr>
              <a:t>, </a:t>
            </a:r>
            <a:r>
              <a:rPr lang="en-US" altLang="en-US" sz="3600" dirty="0" err="1">
                <a:solidFill>
                  <a:srgbClr val="000000"/>
                </a:solidFill>
                <a:latin typeface="Arial-Rounded" panose="020B0500000000000000" pitchFamily="34" charset="0"/>
                <a:cs typeface="Arial-Rounded" panose="020B0500000000000000" pitchFamily="34" charset="0"/>
              </a:rPr>
              <a:t>khó</a:t>
            </a:r>
            <a:r>
              <a:rPr lang="en-US" altLang="en-US" sz="3600" dirty="0">
                <a:solidFill>
                  <a:srgbClr val="000000"/>
                </a:solidFill>
                <a:latin typeface="Arial-Rounded" panose="020B0500000000000000" pitchFamily="34" charset="0"/>
                <a:cs typeface="Arial-Rounded" panose="020B0500000000000000" pitchFamily="34" charset="0"/>
              </a:rPr>
              <a:t> </a:t>
            </a:r>
            <a:r>
              <a:rPr lang="en-US" altLang="en-US" sz="3600" dirty="0" err="1">
                <a:solidFill>
                  <a:srgbClr val="000000"/>
                </a:solidFill>
                <a:latin typeface="Arial-Rounded" panose="020B0500000000000000" pitchFamily="34" charset="0"/>
                <a:cs typeface="Arial-Rounded" panose="020B0500000000000000" pitchFamily="34" charset="0"/>
              </a:rPr>
              <a:t>hiểu</a:t>
            </a:r>
            <a:r>
              <a:rPr lang="en-US" altLang="en-US" sz="3600" dirty="0">
                <a:solidFill>
                  <a:srgbClr val="000000"/>
                </a:solidFill>
                <a:latin typeface="Arial-Rounded" panose="020B0500000000000000" pitchFamily="34" charset="0"/>
                <a:cs typeface="Arial-Rounded" panose="020B0500000000000000" pitchFamily="34" charset="0"/>
              </a:rPr>
              <a:t> </a:t>
            </a:r>
            <a:r>
              <a:rPr lang="en-US" altLang="en-US" sz="3600" dirty="0" err="1">
                <a:solidFill>
                  <a:srgbClr val="000000"/>
                </a:solidFill>
                <a:latin typeface="Arial-Rounded" panose="020B0500000000000000" pitchFamily="34" charset="0"/>
                <a:cs typeface="Arial-Rounded" panose="020B0500000000000000" pitchFamily="34" charset="0"/>
              </a:rPr>
              <a:t>trong</a:t>
            </a:r>
            <a:r>
              <a:rPr lang="en-US" altLang="en-US" sz="3600" dirty="0">
                <a:solidFill>
                  <a:srgbClr val="000000"/>
                </a:solidFill>
                <a:latin typeface="Arial-Rounded" panose="020B0500000000000000" pitchFamily="34" charset="0"/>
                <a:cs typeface="Arial-Rounded" panose="020B0500000000000000" pitchFamily="34" charset="0"/>
              </a:rPr>
              <a:t> </a:t>
            </a:r>
            <a:r>
              <a:rPr lang="en-US" altLang="en-US" sz="3600" dirty="0" err="1">
                <a:solidFill>
                  <a:srgbClr val="000000"/>
                </a:solidFill>
                <a:latin typeface="Arial-Rounded" panose="020B0500000000000000" pitchFamily="34" charset="0"/>
                <a:cs typeface="Arial-Rounded" panose="020B0500000000000000" pitchFamily="34" charset="0"/>
              </a:rPr>
              <a:t>bài</a:t>
            </a:r>
            <a:r>
              <a:rPr lang="en-US" altLang="en-US" sz="3600" dirty="0">
                <a:solidFill>
                  <a:srgbClr val="000000"/>
                </a:solidFill>
                <a:latin typeface="Arial-Rounded" panose="020B0500000000000000" pitchFamily="34" charset="0"/>
                <a:cs typeface="Arial-Rounded" panose="020B0500000000000000" pitchFamily="34" charset="0"/>
              </a:rPr>
              <a:t>.</a:t>
            </a:r>
          </a:p>
        </p:txBody>
      </p:sp>
      <p:sp>
        <p:nvSpPr>
          <p:cNvPr id="14" name="TextBox 13">
            <a:extLst>
              <a:ext uri="{FF2B5EF4-FFF2-40B4-BE49-F238E27FC236}">
                <a16:creationId xmlns:a16="http://schemas.microsoft.com/office/drawing/2014/main" id="{A192E132-8553-4CE4-B3DF-85F28285BF72}"/>
              </a:ext>
            </a:extLst>
          </p:cNvPr>
          <p:cNvSpPr txBox="1"/>
          <p:nvPr/>
        </p:nvSpPr>
        <p:spPr>
          <a:xfrm>
            <a:off x="4191000" y="1600200"/>
            <a:ext cx="2209800" cy="584775"/>
          </a:xfrm>
          <a:prstGeom prst="rect">
            <a:avLst/>
          </a:prstGeom>
          <a:noFill/>
        </p:spPr>
        <p:txBody>
          <a:bodyPr wrap="square">
            <a:spAutoFit/>
          </a:bodyPr>
          <a:lstStyle/>
          <a:p>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sắc</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thắm</a:t>
            </a:r>
            <a:endParaRPr lang="en-US" dirty="0">
              <a:solidFill>
                <a:srgbClr val="FF0000"/>
              </a:solidFill>
            </a:endParaRPr>
          </a:p>
        </p:txBody>
      </p:sp>
      <p:sp>
        <p:nvSpPr>
          <p:cNvPr id="16" name="TextBox 15">
            <a:extLst>
              <a:ext uri="{FF2B5EF4-FFF2-40B4-BE49-F238E27FC236}">
                <a16:creationId xmlns:a16="http://schemas.microsoft.com/office/drawing/2014/main" id="{CD404149-FB25-4744-8B87-7EF449DD4934}"/>
              </a:ext>
            </a:extLst>
          </p:cNvPr>
          <p:cNvSpPr txBox="1"/>
          <p:nvPr/>
        </p:nvSpPr>
        <p:spPr>
          <a:xfrm>
            <a:off x="3376246" y="4520625"/>
            <a:ext cx="967154" cy="584775"/>
          </a:xfrm>
          <a:prstGeom prst="rect">
            <a:avLst/>
          </a:prstGeom>
          <a:noFill/>
        </p:spPr>
        <p:txBody>
          <a:bodyPr wrap="square">
            <a:spAutoFit/>
          </a:bodyPr>
          <a:lstStyle/>
          <a:p>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trĩu</a:t>
            </a:r>
            <a:endParaRPr lang="en-US" dirty="0">
              <a:solidFill>
                <a:srgbClr val="FF0000"/>
              </a:solidFill>
            </a:endParaRPr>
          </a:p>
        </p:txBody>
      </p:sp>
      <p:sp>
        <p:nvSpPr>
          <p:cNvPr id="17" name="TextBox 16">
            <a:extLst>
              <a:ext uri="{FF2B5EF4-FFF2-40B4-BE49-F238E27FC236}">
                <a16:creationId xmlns:a16="http://schemas.microsoft.com/office/drawing/2014/main" id="{FC0BDCED-0A94-4B2D-959B-260F5F121FFB}"/>
              </a:ext>
            </a:extLst>
          </p:cNvPr>
          <p:cNvSpPr txBox="1"/>
          <p:nvPr/>
        </p:nvSpPr>
        <p:spPr>
          <a:xfrm>
            <a:off x="9982200" y="1524000"/>
            <a:ext cx="1399965" cy="584775"/>
          </a:xfrm>
          <a:prstGeom prst="rect">
            <a:avLst/>
          </a:prstGeom>
          <a:noFill/>
        </p:spPr>
        <p:txBody>
          <a:bodyPr wrap="square">
            <a:spAutoFit/>
          </a:bodyPr>
          <a:lstStyle/>
          <a:p>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hồi</a:t>
            </a:r>
            <a:endParaRPr lang="en-US" dirty="0">
              <a:solidFill>
                <a:srgbClr val="FF0000"/>
              </a:solidFill>
            </a:endParaRPr>
          </a:p>
        </p:txBody>
      </p:sp>
      <p:sp>
        <p:nvSpPr>
          <p:cNvPr id="18" name="TextBox 17">
            <a:extLst>
              <a:ext uri="{FF2B5EF4-FFF2-40B4-BE49-F238E27FC236}">
                <a16:creationId xmlns:a16="http://schemas.microsoft.com/office/drawing/2014/main" id="{A8804325-06FE-47A9-B8AC-BF5AFFE20779}"/>
              </a:ext>
            </a:extLst>
          </p:cNvPr>
          <p:cNvSpPr txBox="1"/>
          <p:nvPr/>
        </p:nvSpPr>
        <p:spPr>
          <a:xfrm>
            <a:off x="7004538" y="4953000"/>
            <a:ext cx="3130062" cy="584775"/>
          </a:xfrm>
          <a:prstGeom prst="rect">
            <a:avLst/>
          </a:prstGeom>
          <a:noFill/>
        </p:spPr>
        <p:txBody>
          <a:bodyPr wrap="square">
            <a:spAutoFit/>
          </a:bodyPr>
          <a:lstStyle/>
          <a:p>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Khiêm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nhường</a:t>
            </a:r>
            <a:endParaRPr lang="en-US" dirty="0">
              <a:solidFill>
                <a:srgbClr val="FF0000"/>
              </a:solidFill>
            </a:endParaRPr>
          </a:p>
        </p:txBody>
      </p:sp>
    </p:spTree>
    <p:extLst>
      <p:ext uri="{BB962C8B-B14F-4D97-AF65-F5344CB8AC3E}">
        <p14:creationId xmlns:p14="http://schemas.microsoft.com/office/powerpoint/2010/main" val="2759544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1+#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1+#ppt_w/2"/>
                                          </p:val>
                                        </p:tav>
                                        <p:tav tm="100000">
                                          <p:val>
                                            <p:strVal val="#ppt_x"/>
                                          </p:val>
                                        </p:tav>
                                      </p:tavLst>
                                    </p:anim>
                                    <p:anim calcmode="lin" valueType="num">
                                      <p:cBhvr additive="base">
                                        <p:cTn id="2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10" grpId="0" animBg="1"/>
      <p:bldP spid="14"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l="63000" r="-1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7772400" y="1676400"/>
            <a:ext cx="2386824" cy="634039"/>
          </a:xfrm>
          <a:prstGeom prst="ellipse">
            <a:avLst/>
          </a:prstGeom>
          <a:ln>
            <a:noFill/>
          </a:ln>
          <a:effectLst>
            <a:softEdge rad="112500"/>
          </a:effectLst>
        </p:spPr>
      </p:pic>
      <p:pic>
        <p:nvPicPr>
          <p:cNvPr id="5" name="Picture 4"/>
          <p:cNvPicPr>
            <a:picLocks noChangeAspect="1"/>
          </p:cNvPicPr>
          <p:nvPr/>
        </p:nvPicPr>
        <p:blipFill>
          <a:blip r:embed="rId4"/>
          <a:stretch>
            <a:fillRect/>
          </a:stretch>
        </p:blipFill>
        <p:spPr>
          <a:xfrm>
            <a:off x="7772400" y="1359380"/>
            <a:ext cx="2386824" cy="634039"/>
          </a:xfrm>
          <a:prstGeom prst="ellipse">
            <a:avLst/>
          </a:prstGeom>
          <a:ln>
            <a:noFill/>
          </a:ln>
          <a:effectLst>
            <a:softEdge rad="112500"/>
          </a:effectLst>
        </p:spPr>
      </p:pic>
      <p:pic>
        <p:nvPicPr>
          <p:cNvPr id="6" name="Picture 5"/>
          <p:cNvPicPr>
            <a:picLocks noChangeAspect="1"/>
          </p:cNvPicPr>
          <p:nvPr/>
        </p:nvPicPr>
        <p:blipFill>
          <a:blip r:embed="rId4"/>
          <a:stretch>
            <a:fillRect/>
          </a:stretch>
        </p:blipFill>
        <p:spPr>
          <a:xfrm rot="1173982">
            <a:off x="8571654" y="1359380"/>
            <a:ext cx="2386824" cy="634039"/>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7543800" y="1421349"/>
            <a:ext cx="2386824" cy="634039"/>
          </a:xfrm>
          <a:prstGeom prst="rect">
            <a:avLst/>
          </a:prstGeom>
          <a:ln>
            <a:noFill/>
          </a:ln>
          <a:effectLst>
            <a:softEdge rad="112500"/>
          </a:effectLst>
        </p:spPr>
      </p:pic>
      <p:pic>
        <p:nvPicPr>
          <p:cNvPr id="8" name="Picture 7"/>
          <p:cNvPicPr>
            <a:picLocks noChangeAspect="1"/>
          </p:cNvPicPr>
          <p:nvPr/>
        </p:nvPicPr>
        <p:blipFill>
          <a:blip r:embed="rId4"/>
          <a:stretch>
            <a:fillRect/>
          </a:stretch>
        </p:blipFill>
        <p:spPr>
          <a:xfrm>
            <a:off x="7543800" y="1042360"/>
            <a:ext cx="2386824" cy="634039"/>
          </a:xfrm>
          <a:prstGeom prst="rect">
            <a:avLst/>
          </a:prstGeom>
          <a:ln>
            <a:noFill/>
          </a:ln>
          <a:effectLst>
            <a:softEdge rad="112500"/>
          </a:effectLst>
        </p:spPr>
      </p:pic>
      <p:pic>
        <p:nvPicPr>
          <p:cNvPr id="9" name="Picture 8"/>
          <p:cNvPicPr>
            <a:picLocks noChangeAspect="1"/>
          </p:cNvPicPr>
          <p:nvPr/>
        </p:nvPicPr>
        <p:blipFill>
          <a:blip r:embed="rId4"/>
          <a:stretch>
            <a:fillRect/>
          </a:stretch>
        </p:blipFill>
        <p:spPr>
          <a:xfrm>
            <a:off x="7543800" y="711491"/>
            <a:ext cx="2386824" cy="634039"/>
          </a:xfrm>
          <a:prstGeom prst="rect">
            <a:avLst/>
          </a:prstGeom>
          <a:ln>
            <a:noFill/>
          </a:ln>
          <a:effectLst>
            <a:softEdge rad="112500"/>
          </a:effectLst>
        </p:spPr>
      </p:pic>
      <p:pic>
        <p:nvPicPr>
          <p:cNvPr id="10" name="Picture 9"/>
          <p:cNvPicPr>
            <a:picLocks noChangeAspect="1"/>
          </p:cNvPicPr>
          <p:nvPr/>
        </p:nvPicPr>
        <p:blipFill>
          <a:blip r:embed="rId4"/>
          <a:stretch>
            <a:fillRect/>
          </a:stretch>
        </p:blipFill>
        <p:spPr>
          <a:xfrm>
            <a:off x="7543800" y="330125"/>
            <a:ext cx="2133600" cy="634039"/>
          </a:xfrm>
          <a:prstGeom prst="rect">
            <a:avLst/>
          </a:prstGeom>
          <a:ln>
            <a:noFill/>
          </a:ln>
          <a:effectLst>
            <a:softEdge rad="112500"/>
          </a:effectLst>
        </p:spPr>
      </p:pic>
      <p:pic>
        <p:nvPicPr>
          <p:cNvPr id="11" name="Picture 10"/>
          <p:cNvPicPr>
            <a:picLocks noChangeAspect="1"/>
          </p:cNvPicPr>
          <p:nvPr/>
        </p:nvPicPr>
        <p:blipFill>
          <a:blip r:embed="rId4"/>
          <a:stretch>
            <a:fillRect/>
          </a:stretch>
        </p:blipFill>
        <p:spPr>
          <a:xfrm>
            <a:off x="7620000" y="153292"/>
            <a:ext cx="1981200" cy="634039"/>
          </a:xfrm>
          <a:prstGeom prst="rect">
            <a:avLst/>
          </a:prstGeom>
          <a:ln>
            <a:noFill/>
          </a:ln>
          <a:effectLst>
            <a:softEdge rad="112500"/>
          </a:effectLst>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547726">
            <a:off x="7516840" y="4730534"/>
            <a:ext cx="2944633" cy="782216"/>
          </a:xfrm>
          <a:prstGeom prst="ellipse">
            <a:avLst/>
          </a:prstGeom>
          <a:ln>
            <a:noFill/>
          </a:ln>
          <a:effectLst>
            <a:softEdge rad="112500"/>
          </a:effectLst>
        </p:spPr>
      </p:pic>
      <p:sp>
        <p:nvSpPr>
          <p:cNvPr id="13" name="TextBox 12"/>
          <p:cNvSpPr txBox="1"/>
          <p:nvPr/>
        </p:nvSpPr>
        <p:spPr>
          <a:xfrm>
            <a:off x="2620945" y="153292"/>
            <a:ext cx="3325776" cy="769405"/>
          </a:xfrm>
          <a:prstGeom prst="rect">
            <a:avLst/>
          </a:prstGeom>
          <a:solidFill>
            <a:schemeClr val="accent2">
              <a:lumMod val="20000"/>
              <a:lumOff val="80000"/>
            </a:schemeClr>
          </a:solidFill>
        </p:spPr>
        <p:txBody>
          <a:bodyPr wrap="square" lIns="91403" tIns="45702" rIns="91403" bIns="45702" rtlCol="0">
            <a:spAutoFit/>
          </a:bodyPr>
          <a:lstStyle/>
          <a:p>
            <a:pPr algn="ctr"/>
            <a:r>
              <a:rPr lang="en-US" sz="4400" dirty="0">
                <a:latin typeface="Arial-Rounded" pitchFamily="34" charset="0"/>
                <a:ea typeface="Arial-Rounded" pitchFamily="34" charset="0"/>
                <a:cs typeface="Arial-Rounded" pitchFamily="34" charset="0"/>
              </a:rPr>
              <a:t>Giải nghĩa từ</a:t>
            </a:r>
          </a:p>
        </p:txBody>
      </p:sp>
      <p:sp>
        <p:nvSpPr>
          <p:cNvPr id="15" name="Rectangle 14"/>
          <p:cNvSpPr/>
          <p:nvPr/>
        </p:nvSpPr>
        <p:spPr>
          <a:xfrm>
            <a:off x="354485" y="3472644"/>
            <a:ext cx="7036915" cy="1754326"/>
          </a:xfrm>
          <a:prstGeom prst="rect">
            <a:avLst/>
          </a:prstGeom>
        </p:spPr>
        <p:txBody>
          <a:bodyPr wrap="square">
            <a:spAutoFit/>
          </a:bodyPr>
          <a:lstStyle/>
          <a:p>
            <a:pPr algn="just">
              <a:lnSpc>
                <a:spcPct val="100000"/>
              </a:lnSpc>
            </a:pPr>
            <a:r>
              <a:rPr lang="en-US" sz="3600" b="1" i="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khiêm nhường</a:t>
            </a:r>
            <a:r>
              <a:rPr lang="en-US" sz="3600" b="1" i="1"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a:latin typeface="Arial-Rounded" panose="020B0500000000000000" pitchFamily="34" charset="0"/>
                <a:ea typeface="Arial-Rounded" panose="020B0500000000000000" pitchFamily="34" charset="0"/>
                <a:cs typeface="Arial-Rounded" panose="020B0500000000000000" pitchFamily="34" charset="0"/>
              </a:rPr>
              <a:t>khiêm tốn, không giành cái hay </a:t>
            </a:r>
            <a:r>
              <a:rPr lang="en-US" sz="3600" dirty="0" err="1">
                <a:latin typeface="Arial-Rounded" panose="020B0500000000000000" pitchFamily="34" charset="0"/>
                <a:ea typeface="Arial-Rounded" panose="020B0500000000000000" pitchFamily="34" charset="0"/>
                <a:cs typeface="Arial-Rounded" panose="020B0500000000000000" pitchFamily="34" charset="0"/>
              </a:rPr>
              <a:t>cho</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mà</a:t>
            </a:r>
            <a:r>
              <a:rPr lang="en-US" sz="3600" dirty="0">
                <a:latin typeface="Arial-Rounded" panose="020B0500000000000000" pitchFamily="34" charset="0"/>
                <a:ea typeface="Arial-Rounded" panose="020B0500000000000000" pitchFamily="34" charset="0"/>
                <a:cs typeface="Arial-Rounded" panose="020B0500000000000000" pitchFamily="34" charset="0"/>
              </a:rPr>
              <a:t> sẵn sàng dành cho người khác.</a:t>
            </a:r>
          </a:p>
        </p:txBody>
      </p:sp>
      <p:sp>
        <p:nvSpPr>
          <p:cNvPr id="17" name="Rectangle 16"/>
          <p:cNvSpPr/>
          <p:nvPr/>
        </p:nvSpPr>
        <p:spPr>
          <a:xfrm>
            <a:off x="449621" y="1664179"/>
            <a:ext cx="6713179" cy="1200329"/>
          </a:xfrm>
          <a:prstGeom prst="rect">
            <a:avLst/>
          </a:prstGeom>
        </p:spPr>
        <p:txBody>
          <a:bodyPr wrap="square">
            <a:spAutoFit/>
          </a:bodyPr>
          <a:lstStyle/>
          <a:p>
            <a:pPr algn="just">
              <a:lnSpc>
                <a:spcPct val="100000"/>
              </a:lnSpc>
            </a:pPr>
            <a:r>
              <a:rPr lang="en-US" sz="3600" b="1" i="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sắc thắm</a:t>
            </a:r>
            <a:r>
              <a:rPr lang="en-US" sz="3600" b="1" i="1"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a:latin typeface="Arial-Rounded" panose="020B0500000000000000" pitchFamily="34" charset="0"/>
                <a:ea typeface="Arial-Rounded" panose="020B0500000000000000" pitchFamily="34" charset="0"/>
                <a:cs typeface="Arial-Rounded" panose="020B0500000000000000" pitchFamily="34" charset="0"/>
              </a:rPr>
              <a:t>màu đậm và tươi (thường nói về màu đỏ).</a:t>
            </a:r>
          </a:p>
        </p:txBody>
      </p:sp>
    </p:spTree>
    <p:extLst>
      <p:ext uri="{BB962C8B-B14F-4D97-AF65-F5344CB8AC3E}">
        <p14:creationId xmlns:p14="http://schemas.microsoft.com/office/powerpoint/2010/main" val="410484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381000"/>
            <a:ext cx="50292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6858000" y="381000"/>
            <a:ext cx="4800600" cy="3505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609600" y="4800600"/>
            <a:ext cx="11780789" cy="1200329"/>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nSpc>
                <a:spcPct val="100000"/>
              </a:lnSpc>
            </a:pPr>
            <a:r>
              <a:rPr lang="en-US" sz="3600" b="1" i="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trĩu</a:t>
            </a:r>
            <a:r>
              <a:rPr lang="en-US" sz="3600" b="1" i="1"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a:latin typeface="Arial-Rounded" panose="020B0500000000000000" pitchFamily="34" charset="0"/>
                <a:ea typeface="Arial-Rounded" panose="020B0500000000000000" pitchFamily="34" charset="0"/>
                <a:cs typeface="Arial-Rounded" panose="020B0500000000000000" pitchFamily="34" charset="0"/>
              </a:rPr>
              <a:t>quả trĩu cành nghĩa là quả nhiều và nặng làm cho cành</a:t>
            </a:r>
          </a:p>
          <a:p>
            <a:pPr>
              <a:lnSpc>
                <a:spcPct val="10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 bị cong </a:t>
            </a:r>
            <a:r>
              <a:rPr lang="en-US" sz="3600" dirty="0" err="1">
                <a:latin typeface="Arial-Rounded" panose="020B0500000000000000" pitchFamily="34" charset="0"/>
                <a:ea typeface="Arial-Rounded" panose="020B0500000000000000" pitchFamily="34" charset="0"/>
                <a:cs typeface="Arial-Rounded" panose="020B0500000000000000" pitchFamily="34" charset="0"/>
              </a:rPr>
              <a:t>suống</a:t>
            </a:r>
            <a:r>
              <a:rPr lang="en-US" sz="36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8" name="Straight Arrow Connector 7"/>
          <p:cNvCxnSpPr>
            <a:stCxn id="4" idx="2"/>
            <a:endCxn id="6" idx="0"/>
          </p:cNvCxnSpPr>
          <p:nvPr/>
        </p:nvCxnSpPr>
        <p:spPr>
          <a:xfrm>
            <a:off x="3276600" y="3886200"/>
            <a:ext cx="3223395"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0"/>
            <a:endCxn id="5" idx="2"/>
          </p:cNvCxnSpPr>
          <p:nvPr/>
        </p:nvCxnSpPr>
        <p:spPr>
          <a:xfrm flipV="1">
            <a:off x="6499995" y="3886199"/>
            <a:ext cx="2758305" cy="914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328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800600"/>
            <a:ext cx="11674991" cy="1200329"/>
          </a:xfrm>
          <a:prstGeom prst="rect">
            <a:avLst/>
          </a:prstGeom>
          <a:ln>
            <a:solidFill>
              <a:srgbClr val="FF0066"/>
            </a:solidFill>
          </a:ln>
        </p:spPr>
        <p:txBody>
          <a:bodyPr wrap="none">
            <a:spAutoFit/>
          </a:bodyPr>
          <a:lstStyle/>
          <a:p>
            <a:pPr>
              <a:lnSpc>
                <a:spcPct val="100000"/>
              </a:lnSpc>
            </a:pPr>
            <a:r>
              <a:rPr lang="en-US" sz="3600" b="1" i="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chồi</a:t>
            </a:r>
            <a:r>
              <a:rPr lang="en-US" sz="3600" b="1" i="1"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a:latin typeface="Arial-Rounded" panose="020B0500000000000000" pitchFamily="34" charset="0"/>
                <a:ea typeface="Arial-Rounded" panose="020B0500000000000000" pitchFamily="34" charset="0"/>
                <a:cs typeface="Arial-Rounded" panose="020B0500000000000000" pitchFamily="34" charset="0"/>
              </a:rPr>
              <a:t>phần ở đầu ngọn cây, cành hoặc mọc ra từ rễ, về sau </a:t>
            </a:r>
          </a:p>
          <a:p>
            <a:pPr>
              <a:lnSpc>
                <a:spcPct val="10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phát triển thành cành hoặc cây.</a:t>
            </a:r>
          </a:p>
        </p:txBody>
      </p:sp>
      <p:pic>
        <p:nvPicPr>
          <p:cNvPr id="5" name="Picture 2" descr="Giai đoạn phát triển thực vật. Trồng cây infographic. Khái niệm tiến hóa. Sprout, thực vật, cây trồng các biểu tượng nông nghiệp trồng cây. Minh họa vector theo kiểu phẳ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459" b="88822" l="9667" r="94000">
                        <a14:foregroundMark x1="10500" y1="65861" x2="38833" y2="54079"/>
                        <a14:foregroundMark x1="10500" y1="66163" x2="49500" y2="87613"/>
                        <a14:foregroundMark x1="10167" y1="52266" x2="21500" y2="54985"/>
                        <a14:foregroundMark x1="36000" y1="56798" x2="49833" y2="58610"/>
                        <a14:foregroundMark x1="51667" y1="58006" x2="46000" y2="70695"/>
                        <a14:foregroundMark x1="45667" y1="74018" x2="69500" y2="78852"/>
                        <a14:foregroundMark x1="64333" y1="74622" x2="85833" y2="71299"/>
                        <a14:foregroundMark x1="52333" y1="43807" x2="68667" y2="35952"/>
                        <a14:foregroundMark x1="68667" y1="35952" x2="89333" y2="20846"/>
                        <a14:foregroundMark x1="88000" y1="23867" x2="88333" y2="75529"/>
                        <a14:foregroundMark x1="38167" y1="64955" x2="38167" y2="64955"/>
                        <a14:foregroundMark x1="31167" y1="63444" x2="40500" y2="77039"/>
                        <a14:foregroundMark x1="52333" y1="58912" x2="62833" y2="69486"/>
                        <a14:foregroundMark x1="63833" y1="64653" x2="84167" y2="68580"/>
                        <a14:foregroundMark x1="49333" y1="83384" x2="90333" y2="79758"/>
                        <a14:foregroundMark x1="88833" y1="25378" x2="93167" y2="42900"/>
                        <a14:foregroundMark x1="88500" y1="74320" x2="94000" y2="49849"/>
                        <a14:foregroundMark x1="11167" y1="67976" x2="9833" y2="77039"/>
                        <a14:foregroundMark x1="72167" y1="47734" x2="72167" y2="47734"/>
                      </a14:backgroundRemoval>
                    </a14:imgEffect>
                  </a14:imgLayer>
                </a14:imgProps>
              </a:ext>
              <a:ext uri="{28A0092B-C50C-407E-A947-70E740481C1C}">
                <a14:useLocalDpi xmlns:a14="http://schemas.microsoft.com/office/drawing/2010/main" val="0"/>
              </a:ext>
            </a:extLst>
          </a:blip>
          <a:srcRect l="7824" t="24765" r="5268" b="19207"/>
          <a:stretch/>
        </p:blipFill>
        <p:spPr bwMode="auto">
          <a:xfrm>
            <a:off x="685800" y="533400"/>
            <a:ext cx="4800600" cy="2833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0" b="91388" l="0" r="97833">
                        <a14:foregroundMark x1="10667" y1="63636" x2="23667" y2="78469"/>
                        <a14:foregroundMark x1="10833" y1="70813" x2="14833" y2="78469"/>
                        <a14:foregroundMark x1="500" y1="22488" x2="16000" y2="64593"/>
                        <a14:foregroundMark x1="500" y1="54067" x2="10000" y2="86603"/>
                        <a14:foregroundMark x1="9500" y1="46411" x2="36500" y2="78947"/>
                        <a14:foregroundMark x1="20167" y1="57416" x2="46167" y2="8612"/>
                        <a14:foregroundMark x1="40500" y1="82775" x2="56167" y2="51196"/>
                        <a14:foregroundMark x1="54833" y1="79904" x2="82833" y2="50239"/>
                        <a14:foregroundMark x1="3833" y1="45933" x2="3833" y2="45933"/>
                        <a14:foregroundMark x1="5333" y1="47368" x2="5333" y2="47368"/>
                        <a14:foregroundMark x1="84000" y1="39234" x2="84000" y2="39234"/>
                        <a14:foregroundMark x1="80000" y1="31100" x2="80000" y2="31100"/>
                        <a14:foregroundMark x1="87333" y1="36364" x2="87333" y2="36364"/>
                        <a14:foregroundMark x1="88333" y1="47847" x2="88333" y2="47847"/>
                        <a14:foregroundMark x1="3500" y1="46411" x2="3500" y2="46411"/>
                        <a14:foregroundMark x1="4833" y1="44498" x2="4833" y2="44498"/>
                        <a14:foregroundMark x1="4833" y1="44498" x2="4833" y2="44498"/>
                        <a14:foregroundMark x1="4833" y1="53110" x2="4833" y2="53110"/>
                        <a14:foregroundMark x1="13500" y1="31579" x2="13500" y2="31579"/>
                        <a14:foregroundMark x1="8667" y1="42584" x2="0" y2="14833"/>
                        <a14:foregroundMark x1="93667" y1="74641" x2="93667" y2="74641"/>
                        <a14:foregroundMark x1="89500" y1="73684" x2="89500" y2="73684"/>
                        <a14:foregroundMark x1="79500" y1="47368" x2="79500" y2="47368"/>
                        <a14:foregroundMark x1="85667" y1="82775" x2="97833" y2="0"/>
                      </a14:backgroundRemoval>
                    </a14:imgEffect>
                  </a14:imgLayer>
                </a14:imgProps>
              </a:ext>
            </a:extLst>
          </a:blip>
          <a:srcRect b="9025"/>
          <a:stretch/>
        </p:blipFill>
        <p:spPr>
          <a:xfrm>
            <a:off x="6142295" y="609600"/>
            <a:ext cx="5837496" cy="2757054"/>
          </a:xfrm>
          <a:prstGeom prst="rect">
            <a:avLst/>
          </a:prstGeom>
        </p:spPr>
      </p:pic>
      <p:cxnSp>
        <p:nvCxnSpPr>
          <p:cNvPr id="8" name="Straight Arrow Connector 7"/>
          <p:cNvCxnSpPr>
            <a:stCxn id="5" idx="2"/>
            <a:endCxn id="4" idx="0"/>
          </p:cNvCxnSpPr>
          <p:nvPr/>
        </p:nvCxnSpPr>
        <p:spPr>
          <a:xfrm>
            <a:off x="3086100" y="3366654"/>
            <a:ext cx="3056196" cy="1433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0"/>
            <a:endCxn id="6" idx="2"/>
          </p:cNvCxnSpPr>
          <p:nvPr/>
        </p:nvCxnSpPr>
        <p:spPr>
          <a:xfrm flipV="1">
            <a:off x="6142296" y="3366654"/>
            <a:ext cx="2918747" cy="1433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907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F6FF"/>
        </a:solidFill>
        <a:effectLst/>
      </p:bgPr>
    </p:bg>
    <p:spTree>
      <p:nvGrpSpPr>
        <p:cNvPr id="1" name=""/>
        <p:cNvGrpSpPr/>
        <p:nvPr/>
      </p:nvGrpSpPr>
      <p:grpSpPr>
        <a:xfrm>
          <a:off x="0" y="0"/>
          <a:ext cx="0" cy="0"/>
          <a:chOff x="0" y="0"/>
          <a:chExt cx="0" cy="0"/>
        </a:xfrm>
      </p:grpSpPr>
      <p:sp>
        <p:nvSpPr>
          <p:cNvPr id="32" name="îṣľîḍê">
            <a:extLst>
              <a:ext uri="{FF2B5EF4-FFF2-40B4-BE49-F238E27FC236}">
                <a16:creationId xmlns:a16="http://schemas.microsoft.com/office/drawing/2014/main" id="{7DFB1BBF-CD01-4577-94BC-ED3281988677}"/>
              </a:ext>
            </a:extLst>
          </p:cNvPr>
          <p:cNvSpPr/>
          <p:nvPr/>
        </p:nvSpPr>
        <p:spPr bwMode="auto">
          <a:xfrm>
            <a:off x="10596227" y="164821"/>
            <a:ext cx="377967" cy="225161"/>
          </a:xfrm>
          <a:custGeom>
            <a:avLst/>
            <a:gdLst>
              <a:gd name="T0" fmla="*/ 203 w 249"/>
              <a:gd name="T1" fmla="*/ 50 h 142"/>
              <a:gd name="T2" fmla="*/ 180 w 249"/>
              <a:gd name="T3" fmla="*/ 50 h 142"/>
              <a:gd name="T4" fmla="*/ 124 w 249"/>
              <a:gd name="T5" fmla="*/ 0 h 142"/>
              <a:gd name="T6" fmla="*/ 69 w 249"/>
              <a:gd name="T7" fmla="*/ 50 h 142"/>
              <a:gd name="T8" fmla="*/ 46 w 249"/>
              <a:gd name="T9" fmla="*/ 50 h 142"/>
              <a:gd name="T10" fmla="*/ 0 w 249"/>
              <a:gd name="T11" fmla="*/ 96 h 142"/>
              <a:gd name="T12" fmla="*/ 46 w 249"/>
              <a:gd name="T13" fmla="*/ 142 h 142"/>
              <a:gd name="T14" fmla="*/ 203 w 249"/>
              <a:gd name="T15" fmla="*/ 142 h 142"/>
              <a:gd name="T16" fmla="*/ 249 w 249"/>
              <a:gd name="T17" fmla="*/ 96 h 142"/>
              <a:gd name="T18" fmla="*/ 203 w 249"/>
              <a:gd name="T19" fmla="*/ 5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42">
                <a:moveTo>
                  <a:pt x="203" y="50"/>
                </a:moveTo>
                <a:cubicBezTo>
                  <a:pt x="180" y="50"/>
                  <a:pt x="180" y="50"/>
                  <a:pt x="180" y="50"/>
                </a:cubicBezTo>
                <a:cubicBezTo>
                  <a:pt x="177" y="22"/>
                  <a:pt x="153" y="0"/>
                  <a:pt x="124" y="0"/>
                </a:cubicBezTo>
                <a:cubicBezTo>
                  <a:pt x="95" y="0"/>
                  <a:pt x="72" y="22"/>
                  <a:pt x="69" y="50"/>
                </a:cubicBezTo>
                <a:cubicBezTo>
                  <a:pt x="46" y="50"/>
                  <a:pt x="46" y="50"/>
                  <a:pt x="46" y="50"/>
                </a:cubicBezTo>
                <a:cubicBezTo>
                  <a:pt x="21" y="50"/>
                  <a:pt x="0" y="71"/>
                  <a:pt x="0" y="96"/>
                </a:cubicBezTo>
                <a:cubicBezTo>
                  <a:pt x="0" y="121"/>
                  <a:pt x="21" y="142"/>
                  <a:pt x="46" y="142"/>
                </a:cubicBezTo>
                <a:cubicBezTo>
                  <a:pt x="203" y="142"/>
                  <a:pt x="203" y="142"/>
                  <a:pt x="203" y="142"/>
                </a:cubicBezTo>
                <a:cubicBezTo>
                  <a:pt x="228" y="142"/>
                  <a:pt x="249" y="121"/>
                  <a:pt x="249" y="96"/>
                </a:cubicBezTo>
                <a:cubicBezTo>
                  <a:pt x="249" y="71"/>
                  <a:pt x="228" y="50"/>
                  <a:pt x="203"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33" name="íṩľíḋê">
            <a:extLst>
              <a:ext uri="{FF2B5EF4-FFF2-40B4-BE49-F238E27FC236}">
                <a16:creationId xmlns:a16="http://schemas.microsoft.com/office/drawing/2014/main" id="{8460C79F-3DDC-4489-99EE-01FA9934CBC1}"/>
              </a:ext>
            </a:extLst>
          </p:cNvPr>
          <p:cNvSpPr/>
          <p:nvPr/>
        </p:nvSpPr>
        <p:spPr bwMode="auto">
          <a:xfrm>
            <a:off x="637329" y="609274"/>
            <a:ext cx="635000" cy="284928"/>
          </a:xfrm>
          <a:custGeom>
            <a:avLst/>
            <a:gdLst>
              <a:gd name="T0" fmla="*/ 311 w 366"/>
              <a:gd name="T1" fmla="*/ 75 h 199"/>
              <a:gd name="T2" fmla="*/ 290 w 366"/>
              <a:gd name="T3" fmla="*/ 24 h 199"/>
              <a:gd name="T4" fmla="*/ 242 w 366"/>
              <a:gd name="T5" fmla="*/ 50 h 199"/>
              <a:gd name="T6" fmla="*/ 196 w 366"/>
              <a:gd name="T7" fmla="*/ 1 h 199"/>
              <a:gd name="T8" fmla="*/ 145 w 366"/>
              <a:gd name="T9" fmla="*/ 44 h 199"/>
              <a:gd name="T10" fmla="*/ 90 w 366"/>
              <a:gd name="T11" fmla="*/ 12 h 199"/>
              <a:gd name="T12" fmla="*/ 33 w 366"/>
              <a:gd name="T13" fmla="*/ 29 h 199"/>
              <a:gd name="T14" fmla="*/ 51 w 366"/>
              <a:gd name="T15" fmla="*/ 79 h 199"/>
              <a:gd name="T16" fmla="*/ 13 w 366"/>
              <a:gd name="T17" fmla="*/ 140 h 199"/>
              <a:gd name="T18" fmla="*/ 85 w 366"/>
              <a:gd name="T19" fmla="*/ 145 h 199"/>
              <a:gd name="T20" fmla="*/ 143 w 366"/>
              <a:gd name="T21" fmla="*/ 199 h 199"/>
              <a:gd name="T22" fmla="*/ 203 w 366"/>
              <a:gd name="T23" fmla="*/ 148 h 199"/>
              <a:gd name="T24" fmla="*/ 247 w 366"/>
              <a:gd name="T25" fmla="*/ 178 h 199"/>
              <a:gd name="T26" fmla="*/ 299 w 366"/>
              <a:gd name="T27" fmla="*/ 177 h 199"/>
              <a:gd name="T28" fmla="*/ 316 w 366"/>
              <a:gd name="T29" fmla="*/ 132 h 199"/>
              <a:gd name="T30" fmla="*/ 352 w 366"/>
              <a:gd name="T31" fmla="*/ 118 h 199"/>
              <a:gd name="T32" fmla="*/ 359 w 366"/>
              <a:gd name="T33" fmla="*/ 82 h 199"/>
              <a:gd name="T34" fmla="*/ 311 w 366"/>
              <a:gd name="T35" fmla="*/ 7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99">
                <a:moveTo>
                  <a:pt x="311" y="75"/>
                </a:moveTo>
                <a:cubicBezTo>
                  <a:pt x="320" y="57"/>
                  <a:pt x="310" y="31"/>
                  <a:pt x="290" y="24"/>
                </a:cubicBezTo>
                <a:cubicBezTo>
                  <a:pt x="271" y="17"/>
                  <a:pt x="247" y="30"/>
                  <a:pt x="242" y="50"/>
                </a:cubicBezTo>
                <a:cubicBezTo>
                  <a:pt x="242" y="26"/>
                  <a:pt x="221" y="3"/>
                  <a:pt x="196" y="1"/>
                </a:cubicBezTo>
                <a:cubicBezTo>
                  <a:pt x="172" y="0"/>
                  <a:pt x="148" y="19"/>
                  <a:pt x="145" y="44"/>
                </a:cubicBezTo>
                <a:cubicBezTo>
                  <a:pt x="128" y="31"/>
                  <a:pt x="111" y="17"/>
                  <a:pt x="90" y="12"/>
                </a:cubicBezTo>
                <a:cubicBezTo>
                  <a:pt x="70" y="7"/>
                  <a:pt x="45" y="12"/>
                  <a:pt x="33" y="29"/>
                </a:cubicBezTo>
                <a:cubicBezTo>
                  <a:pt x="21" y="46"/>
                  <a:pt x="30" y="76"/>
                  <a:pt x="51" y="79"/>
                </a:cubicBezTo>
                <a:cubicBezTo>
                  <a:pt x="22" y="78"/>
                  <a:pt x="0" y="114"/>
                  <a:pt x="13" y="140"/>
                </a:cubicBezTo>
                <a:cubicBezTo>
                  <a:pt x="26" y="166"/>
                  <a:pt x="68" y="169"/>
                  <a:pt x="85" y="145"/>
                </a:cubicBezTo>
                <a:cubicBezTo>
                  <a:pt x="87" y="174"/>
                  <a:pt x="114" y="198"/>
                  <a:pt x="143" y="199"/>
                </a:cubicBezTo>
                <a:cubicBezTo>
                  <a:pt x="172" y="199"/>
                  <a:pt x="199" y="176"/>
                  <a:pt x="203" y="148"/>
                </a:cubicBezTo>
                <a:cubicBezTo>
                  <a:pt x="217" y="159"/>
                  <a:pt x="231" y="171"/>
                  <a:pt x="247" y="178"/>
                </a:cubicBezTo>
                <a:cubicBezTo>
                  <a:pt x="264" y="185"/>
                  <a:pt x="284" y="186"/>
                  <a:pt x="299" y="177"/>
                </a:cubicBezTo>
                <a:cubicBezTo>
                  <a:pt x="315" y="169"/>
                  <a:pt x="324" y="148"/>
                  <a:pt x="316" y="132"/>
                </a:cubicBezTo>
                <a:cubicBezTo>
                  <a:pt x="329" y="130"/>
                  <a:pt x="343" y="127"/>
                  <a:pt x="352" y="118"/>
                </a:cubicBezTo>
                <a:cubicBezTo>
                  <a:pt x="362" y="109"/>
                  <a:pt x="366" y="93"/>
                  <a:pt x="359" y="82"/>
                </a:cubicBezTo>
                <a:cubicBezTo>
                  <a:pt x="352" y="71"/>
                  <a:pt x="334" y="62"/>
                  <a:pt x="311"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zihun7hao-wennuantongzhiti" panose="020F0502020204030204"/>
              <a:cs typeface="+mn-cs"/>
            </a:endParaRPr>
          </a:p>
        </p:txBody>
      </p:sp>
      <p:sp>
        <p:nvSpPr>
          <p:cNvPr id="34" name="íşļîďe">
            <a:extLst>
              <a:ext uri="{FF2B5EF4-FFF2-40B4-BE49-F238E27FC236}">
                <a16:creationId xmlns:a16="http://schemas.microsoft.com/office/drawing/2014/main" id="{88081DAD-4EC5-49E5-BC16-C70CC7A39167}"/>
              </a:ext>
            </a:extLst>
          </p:cNvPr>
          <p:cNvSpPr/>
          <p:nvPr/>
        </p:nvSpPr>
        <p:spPr bwMode="auto">
          <a:xfrm>
            <a:off x="10974194" y="433706"/>
            <a:ext cx="838728" cy="321470"/>
          </a:xfrm>
          <a:custGeom>
            <a:avLst/>
            <a:gdLst>
              <a:gd name="T0" fmla="*/ 445 w 472"/>
              <a:gd name="T1" fmla="*/ 142 h 181"/>
              <a:gd name="T2" fmla="*/ 442 w 472"/>
              <a:gd name="T3" fmla="*/ 142 h 181"/>
              <a:gd name="T4" fmla="*/ 442 w 472"/>
              <a:gd name="T5" fmla="*/ 138 h 181"/>
              <a:gd name="T6" fmla="*/ 418 w 472"/>
              <a:gd name="T7" fmla="*/ 114 h 181"/>
              <a:gd name="T8" fmla="*/ 401 w 472"/>
              <a:gd name="T9" fmla="*/ 120 h 181"/>
              <a:gd name="T10" fmla="*/ 380 w 472"/>
              <a:gd name="T11" fmla="*/ 110 h 181"/>
              <a:gd name="T12" fmla="*/ 360 w 472"/>
              <a:gd name="T13" fmla="*/ 120 h 181"/>
              <a:gd name="T14" fmla="*/ 349 w 472"/>
              <a:gd name="T15" fmla="*/ 115 h 181"/>
              <a:gd name="T16" fmla="*/ 348 w 472"/>
              <a:gd name="T17" fmla="*/ 115 h 181"/>
              <a:gd name="T18" fmla="*/ 348 w 472"/>
              <a:gd name="T19" fmla="*/ 112 h 181"/>
              <a:gd name="T20" fmla="*/ 324 w 472"/>
              <a:gd name="T21" fmla="*/ 88 h 181"/>
              <a:gd name="T22" fmla="*/ 308 w 472"/>
              <a:gd name="T23" fmla="*/ 93 h 181"/>
              <a:gd name="T24" fmla="*/ 288 w 472"/>
              <a:gd name="T25" fmla="*/ 77 h 181"/>
              <a:gd name="T26" fmla="*/ 279 w 472"/>
              <a:gd name="T27" fmla="*/ 79 h 181"/>
              <a:gd name="T28" fmla="*/ 279 w 472"/>
              <a:gd name="T29" fmla="*/ 75 h 181"/>
              <a:gd name="T30" fmla="*/ 240 w 472"/>
              <a:gd name="T31" fmla="*/ 36 h 181"/>
              <a:gd name="T32" fmla="*/ 223 w 472"/>
              <a:gd name="T33" fmla="*/ 40 h 181"/>
              <a:gd name="T34" fmla="*/ 178 w 472"/>
              <a:gd name="T35" fmla="*/ 0 h 181"/>
              <a:gd name="T36" fmla="*/ 132 w 472"/>
              <a:gd name="T37" fmla="*/ 45 h 181"/>
              <a:gd name="T38" fmla="*/ 129 w 472"/>
              <a:gd name="T39" fmla="*/ 44 h 181"/>
              <a:gd name="T40" fmla="*/ 94 w 472"/>
              <a:gd name="T41" fmla="*/ 69 h 181"/>
              <a:gd name="T42" fmla="*/ 69 w 472"/>
              <a:gd name="T43" fmla="*/ 95 h 181"/>
              <a:gd name="T44" fmla="*/ 70 w 472"/>
              <a:gd name="T45" fmla="*/ 103 h 181"/>
              <a:gd name="T46" fmla="*/ 61 w 472"/>
              <a:gd name="T47" fmla="*/ 101 h 181"/>
              <a:gd name="T48" fmla="*/ 30 w 472"/>
              <a:gd name="T49" fmla="*/ 131 h 181"/>
              <a:gd name="T50" fmla="*/ 32 w 472"/>
              <a:gd name="T51" fmla="*/ 142 h 181"/>
              <a:gd name="T52" fmla="*/ 27 w 472"/>
              <a:gd name="T53" fmla="*/ 142 h 181"/>
              <a:gd name="T54" fmla="*/ 0 w 472"/>
              <a:gd name="T55" fmla="*/ 162 h 181"/>
              <a:gd name="T56" fmla="*/ 22 w 472"/>
              <a:gd name="T57" fmla="*/ 181 h 181"/>
              <a:gd name="T58" fmla="*/ 22 w 472"/>
              <a:gd name="T59" fmla="*/ 181 h 181"/>
              <a:gd name="T60" fmla="*/ 445 w 472"/>
              <a:gd name="T61" fmla="*/ 181 h 181"/>
              <a:gd name="T62" fmla="*/ 472 w 472"/>
              <a:gd name="T63" fmla="*/ 162 h 181"/>
              <a:gd name="T64" fmla="*/ 445 w 472"/>
              <a:gd name="T65" fmla="*/ 1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2" h="181">
                <a:moveTo>
                  <a:pt x="445" y="142"/>
                </a:moveTo>
                <a:cubicBezTo>
                  <a:pt x="444" y="142"/>
                  <a:pt x="443" y="142"/>
                  <a:pt x="442" y="142"/>
                </a:cubicBezTo>
                <a:cubicBezTo>
                  <a:pt x="442" y="140"/>
                  <a:pt x="442" y="139"/>
                  <a:pt x="442" y="138"/>
                </a:cubicBezTo>
                <a:cubicBezTo>
                  <a:pt x="442" y="124"/>
                  <a:pt x="432" y="114"/>
                  <a:pt x="418" y="114"/>
                </a:cubicBezTo>
                <a:cubicBezTo>
                  <a:pt x="412" y="114"/>
                  <a:pt x="406" y="116"/>
                  <a:pt x="401" y="120"/>
                </a:cubicBezTo>
                <a:cubicBezTo>
                  <a:pt x="397" y="114"/>
                  <a:pt x="389" y="110"/>
                  <a:pt x="380" y="110"/>
                </a:cubicBezTo>
                <a:cubicBezTo>
                  <a:pt x="372" y="110"/>
                  <a:pt x="364" y="114"/>
                  <a:pt x="360" y="120"/>
                </a:cubicBezTo>
                <a:cubicBezTo>
                  <a:pt x="357" y="117"/>
                  <a:pt x="353" y="115"/>
                  <a:pt x="349" y="115"/>
                </a:cubicBezTo>
                <a:cubicBezTo>
                  <a:pt x="348" y="115"/>
                  <a:pt x="348" y="115"/>
                  <a:pt x="348" y="115"/>
                </a:cubicBezTo>
                <a:cubicBezTo>
                  <a:pt x="348" y="114"/>
                  <a:pt x="348" y="113"/>
                  <a:pt x="348" y="112"/>
                </a:cubicBezTo>
                <a:cubicBezTo>
                  <a:pt x="348" y="99"/>
                  <a:pt x="337" y="88"/>
                  <a:pt x="324" y="88"/>
                </a:cubicBezTo>
                <a:cubicBezTo>
                  <a:pt x="318" y="88"/>
                  <a:pt x="313" y="90"/>
                  <a:pt x="308" y="93"/>
                </a:cubicBezTo>
                <a:cubicBezTo>
                  <a:pt x="306" y="84"/>
                  <a:pt x="298" y="77"/>
                  <a:pt x="288" y="77"/>
                </a:cubicBezTo>
                <a:cubicBezTo>
                  <a:pt x="285" y="77"/>
                  <a:pt x="282" y="78"/>
                  <a:pt x="279" y="79"/>
                </a:cubicBezTo>
                <a:cubicBezTo>
                  <a:pt x="279" y="78"/>
                  <a:pt x="279" y="77"/>
                  <a:pt x="279" y="75"/>
                </a:cubicBezTo>
                <a:cubicBezTo>
                  <a:pt x="279" y="54"/>
                  <a:pt x="262" y="36"/>
                  <a:pt x="240" y="36"/>
                </a:cubicBezTo>
                <a:cubicBezTo>
                  <a:pt x="234" y="36"/>
                  <a:pt x="228" y="38"/>
                  <a:pt x="223" y="40"/>
                </a:cubicBezTo>
                <a:cubicBezTo>
                  <a:pt x="221" y="18"/>
                  <a:pt x="201" y="0"/>
                  <a:pt x="178" y="0"/>
                </a:cubicBezTo>
                <a:cubicBezTo>
                  <a:pt x="153" y="0"/>
                  <a:pt x="132" y="20"/>
                  <a:pt x="132" y="45"/>
                </a:cubicBezTo>
                <a:cubicBezTo>
                  <a:pt x="131" y="45"/>
                  <a:pt x="130" y="44"/>
                  <a:pt x="129" y="44"/>
                </a:cubicBezTo>
                <a:cubicBezTo>
                  <a:pt x="113" y="44"/>
                  <a:pt x="99" y="54"/>
                  <a:pt x="94" y="69"/>
                </a:cubicBezTo>
                <a:cubicBezTo>
                  <a:pt x="80" y="69"/>
                  <a:pt x="69" y="81"/>
                  <a:pt x="69" y="95"/>
                </a:cubicBezTo>
                <a:cubicBezTo>
                  <a:pt x="69" y="98"/>
                  <a:pt x="69" y="100"/>
                  <a:pt x="70" y="103"/>
                </a:cubicBezTo>
                <a:cubicBezTo>
                  <a:pt x="67" y="102"/>
                  <a:pt x="64" y="101"/>
                  <a:pt x="61" y="101"/>
                </a:cubicBezTo>
                <a:cubicBezTo>
                  <a:pt x="44" y="101"/>
                  <a:pt x="30" y="115"/>
                  <a:pt x="30" y="131"/>
                </a:cubicBezTo>
                <a:cubicBezTo>
                  <a:pt x="30" y="135"/>
                  <a:pt x="31" y="139"/>
                  <a:pt x="32" y="142"/>
                </a:cubicBezTo>
                <a:cubicBezTo>
                  <a:pt x="31" y="142"/>
                  <a:pt x="29" y="142"/>
                  <a:pt x="27" y="142"/>
                </a:cubicBezTo>
                <a:cubicBezTo>
                  <a:pt x="12" y="142"/>
                  <a:pt x="0" y="151"/>
                  <a:pt x="0" y="162"/>
                </a:cubicBezTo>
                <a:cubicBezTo>
                  <a:pt x="0" y="171"/>
                  <a:pt x="10" y="179"/>
                  <a:pt x="22" y="181"/>
                </a:cubicBezTo>
                <a:cubicBezTo>
                  <a:pt x="22" y="181"/>
                  <a:pt x="22" y="181"/>
                  <a:pt x="22" y="181"/>
                </a:cubicBezTo>
                <a:cubicBezTo>
                  <a:pt x="445" y="181"/>
                  <a:pt x="445" y="181"/>
                  <a:pt x="445" y="181"/>
                </a:cubicBezTo>
                <a:cubicBezTo>
                  <a:pt x="460" y="181"/>
                  <a:pt x="472" y="172"/>
                  <a:pt x="472" y="162"/>
                </a:cubicBezTo>
                <a:cubicBezTo>
                  <a:pt x="472" y="151"/>
                  <a:pt x="460" y="142"/>
                  <a:pt x="445" y="142"/>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 name="TextBox 30">
            <a:extLst>
              <a:ext uri="{FF2B5EF4-FFF2-40B4-BE49-F238E27FC236}">
                <a16:creationId xmlns:a16="http://schemas.microsoft.com/office/drawing/2014/main" id="{31BE4222-A130-4D90-B704-13F36DD9A23B}"/>
              </a:ext>
            </a:extLst>
          </p:cNvPr>
          <p:cNvSpPr txBox="1"/>
          <p:nvPr/>
        </p:nvSpPr>
        <p:spPr>
          <a:xfrm>
            <a:off x="2978859" y="223789"/>
            <a:ext cx="5947064" cy="646282"/>
          </a:xfrm>
          <a:prstGeom prst="rect">
            <a:avLst/>
          </a:prstGeom>
          <a:noFill/>
        </p:spPr>
        <p:txBody>
          <a:bodyPr wrap="square" lIns="91391" tIns="45696" rIns="91391" bIns="45696" rtlCol="0">
            <a:spAutoFit/>
          </a:bodyPr>
          <a:lstStyle/>
          <a:p>
            <a:pPr algn="ctr"/>
            <a:r>
              <a:rPr lang="en-US" sz="3600" b="1" dirty="0">
                <a:solidFill>
                  <a:srgbClr val="FF0066"/>
                </a:solidFill>
                <a:latin typeface="Arial-Rounded" pitchFamily="34" charset="0"/>
                <a:ea typeface="Arial-Rounded" pitchFamily="34" charset="0"/>
                <a:cs typeface="Arial-Rounded" pitchFamily="34" charset="0"/>
              </a:rPr>
              <a:t>Câu chuyện của rễ</a:t>
            </a:r>
            <a:endParaRPr lang="en-US" sz="3600" b="1" dirty="0">
              <a:solidFill>
                <a:srgbClr val="FF0066"/>
              </a:solidFill>
              <a:latin typeface="Arial Rounded MT Bold" pitchFamily="34" charset="0"/>
              <a:ea typeface="Arial-Rounded" pitchFamily="34" charset="0"/>
              <a:cs typeface="Arial-Rounded" pitchFamily="34" charset="0"/>
            </a:endParaRPr>
          </a:p>
        </p:txBody>
      </p:sp>
      <p:sp>
        <p:nvSpPr>
          <p:cNvPr id="35" name="Rectangle 34">
            <a:extLst>
              <a:ext uri="{FF2B5EF4-FFF2-40B4-BE49-F238E27FC236}">
                <a16:creationId xmlns:a16="http://schemas.microsoft.com/office/drawing/2014/main" id="{2F0D62DD-CCDC-4897-AB9F-3A2F8A899A03}"/>
              </a:ext>
            </a:extLst>
          </p:cNvPr>
          <p:cNvSpPr/>
          <p:nvPr/>
        </p:nvSpPr>
        <p:spPr>
          <a:xfrm>
            <a:off x="1971023" y="1102654"/>
            <a:ext cx="4330506" cy="5416868"/>
          </a:xfrm>
          <a:prstGeom prst="rect">
            <a:avLst/>
          </a:prstGeom>
        </p:spPr>
        <p:txBody>
          <a:bodyPr wrap="square">
            <a:spAutoFit/>
          </a:bodyPr>
          <a:lstStyle/>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Hoa nở trên cành</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Khoe muôn sắc thắm</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Giữa vòm lá xanh</a:t>
            </a:r>
          </a:p>
          <a:p>
            <a:pPr marL="0" lvl="1" algn="just"/>
            <a:r>
              <a:rPr lang="en-US" sz="32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200" dirty="0">
                <a:latin typeface="Arial-Rounded" panose="020B0500000000000000" pitchFamily="34" charset="0"/>
                <a:ea typeface="Arial-Rounded" panose="020B0500000000000000" pitchFamily="34" charset="0"/>
                <a:cs typeface="Arial-Rounded" panose="020B0500000000000000" pitchFamily="34" charset="0"/>
              </a:rPr>
              <a:t> hương trong nắng.</a:t>
            </a:r>
          </a:p>
          <a:p>
            <a:pPr marL="0" lvl="1"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Để hoa nở đẹp</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Để qua trĩu cành</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Để lá biếc xanh</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Rễ chìm trong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đất</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a:p>
            <a:pPr marL="0" lvl="1"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endParaRPr lang="en-US" sz="2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Rectangle 35">
            <a:extLst>
              <a:ext uri="{FF2B5EF4-FFF2-40B4-BE49-F238E27FC236}">
                <a16:creationId xmlns:a16="http://schemas.microsoft.com/office/drawing/2014/main" id="{4991A2B2-6E34-4663-BE1F-500747F48FA6}"/>
              </a:ext>
            </a:extLst>
          </p:cNvPr>
          <p:cNvSpPr/>
          <p:nvPr/>
        </p:nvSpPr>
        <p:spPr>
          <a:xfrm>
            <a:off x="7010400" y="1066800"/>
            <a:ext cx="4584312" cy="5909310"/>
          </a:xfrm>
          <a:prstGeom prst="rect">
            <a:avLst/>
          </a:prstGeom>
        </p:spPr>
        <p:txBody>
          <a:bodyPr wrap="square">
            <a:spAutoFit/>
          </a:bodyPr>
          <a:lstStyle/>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Nếu không có rễ</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Cây chẳng đâm chồi</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Chẳng ra trái ngọt</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Chẳng nở hoa tươi.</a:t>
            </a:r>
          </a:p>
          <a:p>
            <a:pPr marL="0" lvl="1"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Rễ chẳng nhiều lời</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Âm thầm nhỏ bé</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Làm đẹp cho đời</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Khiêm nhường, </a:t>
            </a:r>
            <a:r>
              <a:rPr lang="en-US" sz="3200" dirty="0" err="1">
                <a:latin typeface="Arial-Rounded" panose="020B0500000000000000" pitchFamily="34" charset="0"/>
                <a:ea typeface="Arial-Rounded" panose="020B0500000000000000" pitchFamily="34" charset="0"/>
                <a:cs typeface="Arial-Rounded" panose="020B0500000000000000" pitchFamily="34" charset="0"/>
              </a:rPr>
              <a:t>lặng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lẽ</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2600" i="1" dirty="0">
                <a:latin typeface="Arial-Rounded" panose="020B0500000000000000" pitchFamily="34" charset="0"/>
                <a:ea typeface="Arial-Rounded" panose="020B0500000000000000" pitchFamily="34" charset="0"/>
                <a:cs typeface="Arial-Rounded" panose="020B0500000000000000" pitchFamily="34" charset="0"/>
              </a:rPr>
              <a:t>(Phương Dung) </a:t>
            </a:r>
          </a:p>
          <a:p>
            <a:pPr marL="0" lvl="1" algn="just"/>
            <a:endParaRPr lang="en-US" sz="3200" i="1"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endParaRPr lang="en-US" sz="2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Cloud 36">
            <a:extLst>
              <a:ext uri="{FF2B5EF4-FFF2-40B4-BE49-F238E27FC236}">
                <a16:creationId xmlns:a16="http://schemas.microsoft.com/office/drawing/2014/main" id="{F690EEA9-9E73-4E49-9CDF-C3F80663E682}"/>
              </a:ext>
            </a:extLst>
          </p:cNvPr>
          <p:cNvSpPr/>
          <p:nvPr/>
        </p:nvSpPr>
        <p:spPr>
          <a:xfrm>
            <a:off x="92588" y="12757"/>
            <a:ext cx="3048000" cy="1220764"/>
          </a:xfrm>
          <a:prstGeom prst="cloud">
            <a:avLst/>
          </a:prstGeom>
          <a:solidFill>
            <a:schemeClr val="accent2">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a:solidFill>
                  <a:schemeClr val="accent3">
                    <a:lumMod val="50000"/>
                  </a:schemeClr>
                </a:solidFill>
                <a:latin typeface="Arial-Rounded" pitchFamily="34" charset="0"/>
                <a:ea typeface="Arial-Rounded" pitchFamily="34" charset="0"/>
                <a:cs typeface="Arial-Rounded" pitchFamily="34" charset="0"/>
              </a:rPr>
              <a:t>Đọc</a:t>
            </a:r>
            <a:r>
              <a:rPr lang="en-US" sz="3200" b="1" dirty="0">
                <a:solidFill>
                  <a:schemeClr val="accent3">
                    <a:lumMod val="50000"/>
                  </a:schemeClr>
                </a:solidFill>
                <a:latin typeface="Arial-Rounded" pitchFamily="34" charset="0"/>
                <a:ea typeface="Arial-Rounded" pitchFamily="34" charset="0"/>
                <a:cs typeface="Arial-Rounded" pitchFamily="34" charset="0"/>
              </a:rPr>
              <a:t> </a:t>
            </a:r>
            <a:r>
              <a:rPr lang="en-US" sz="3200" b="1" dirty="0" err="1">
                <a:solidFill>
                  <a:schemeClr val="accent3">
                    <a:lumMod val="50000"/>
                  </a:schemeClr>
                </a:solidFill>
                <a:latin typeface="Arial-Rounded" pitchFamily="34" charset="0"/>
                <a:ea typeface="Arial-Rounded" pitchFamily="34" charset="0"/>
                <a:cs typeface="Arial-Rounded" pitchFamily="34" charset="0"/>
              </a:rPr>
              <a:t>nối</a:t>
            </a:r>
            <a:r>
              <a:rPr lang="en-US" sz="3200" b="1" dirty="0">
                <a:solidFill>
                  <a:schemeClr val="accent3">
                    <a:lumMod val="50000"/>
                  </a:schemeClr>
                </a:solidFill>
                <a:latin typeface="Arial-Rounded" pitchFamily="34" charset="0"/>
                <a:ea typeface="Arial-Rounded" pitchFamily="34" charset="0"/>
                <a:cs typeface="Arial-Rounded" pitchFamily="34" charset="0"/>
              </a:rPr>
              <a:t> </a:t>
            </a:r>
            <a:r>
              <a:rPr lang="en-US" sz="3200" b="1" dirty="0" err="1">
                <a:solidFill>
                  <a:schemeClr val="accent3">
                    <a:lumMod val="50000"/>
                  </a:schemeClr>
                </a:solidFill>
                <a:latin typeface="Arial-Rounded" pitchFamily="34" charset="0"/>
                <a:ea typeface="Arial-Rounded" pitchFamily="34" charset="0"/>
                <a:cs typeface="Arial-Rounded" pitchFamily="34" charset="0"/>
              </a:rPr>
              <a:t>tiếp</a:t>
            </a:r>
            <a:r>
              <a:rPr lang="en-US" sz="3200" b="1" dirty="0">
                <a:solidFill>
                  <a:schemeClr val="accent3">
                    <a:lumMod val="50000"/>
                  </a:schemeClr>
                </a:solidFill>
                <a:latin typeface="Arial-Rounded" pitchFamily="34" charset="0"/>
                <a:ea typeface="Arial-Rounded" pitchFamily="34" charset="0"/>
                <a:cs typeface="Arial-Rounded" pitchFamily="34" charset="0"/>
              </a:rPr>
              <a:t> </a:t>
            </a:r>
            <a:r>
              <a:rPr lang="en-US" sz="3200" b="1" dirty="0" err="1">
                <a:solidFill>
                  <a:schemeClr val="accent3">
                    <a:lumMod val="50000"/>
                  </a:schemeClr>
                </a:solidFill>
                <a:latin typeface="Arial-Rounded" pitchFamily="34" charset="0"/>
                <a:ea typeface="Arial-Rounded" pitchFamily="34" charset="0"/>
                <a:cs typeface="Arial-Rounded" pitchFamily="34" charset="0"/>
              </a:rPr>
              <a:t>câu</a:t>
            </a:r>
            <a:endParaRPr lang="en-US" sz="3200" b="1" dirty="0">
              <a:solidFill>
                <a:schemeClr val="accent3">
                  <a:lumMod val="50000"/>
                </a:schemeClr>
              </a:solidFill>
              <a:latin typeface="Arial-Rounded" pitchFamily="34" charset="0"/>
              <a:ea typeface="Arial-Rounded" pitchFamily="34" charset="0"/>
              <a:cs typeface="Arial-Rounded" pitchFamily="34" charset="0"/>
            </a:endParaRPr>
          </a:p>
        </p:txBody>
      </p:sp>
      <p:cxnSp>
        <p:nvCxnSpPr>
          <p:cNvPr id="4" name="Straight Connector 3">
            <a:extLst>
              <a:ext uri="{FF2B5EF4-FFF2-40B4-BE49-F238E27FC236}">
                <a16:creationId xmlns:a16="http://schemas.microsoft.com/office/drawing/2014/main" id="{B9ACA428-9A72-4668-B670-B06E6907BEF7}"/>
              </a:ext>
            </a:extLst>
          </p:cNvPr>
          <p:cNvCxnSpPr>
            <a:cxnSpLocks/>
          </p:cNvCxnSpPr>
          <p:nvPr/>
        </p:nvCxnSpPr>
        <p:spPr>
          <a:xfrm flipH="1">
            <a:off x="5943908" y="1600200"/>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5FA444-51B1-4E25-9EFD-4D72E1147979}"/>
              </a:ext>
            </a:extLst>
          </p:cNvPr>
          <p:cNvCxnSpPr>
            <a:cxnSpLocks/>
          </p:cNvCxnSpPr>
          <p:nvPr/>
        </p:nvCxnSpPr>
        <p:spPr>
          <a:xfrm flipH="1">
            <a:off x="5275980" y="1066800"/>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3B9536-1F87-4F80-B345-88937CCA8ACF}"/>
              </a:ext>
            </a:extLst>
          </p:cNvPr>
          <p:cNvCxnSpPr>
            <a:cxnSpLocks/>
          </p:cNvCxnSpPr>
          <p:nvPr/>
        </p:nvCxnSpPr>
        <p:spPr>
          <a:xfrm flipH="1">
            <a:off x="5358126" y="2130669"/>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8C7D53-8E98-42CF-8F9B-D4BBFBD50C17}"/>
              </a:ext>
            </a:extLst>
          </p:cNvPr>
          <p:cNvCxnSpPr>
            <a:cxnSpLocks/>
          </p:cNvCxnSpPr>
          <p:nvPr/>
        </p:nvCxnSpPr>
        <p:spPr>
          <a:xfrm flipH="1">
            <a:off x="3140588" y="3107158"/>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323E273-C951-4FD5-9FD1-2B41BC608EC8}"/>
              </a:ext>
            </a:extLst>
          </p:cNvPr>
          <p:cNvCxnSpPr>
            <a:cxnSpLocks/>
          </p:cNvCxnSpPr>
          <p:nvPr/>
        </p:nvCxnSpPr>
        <p:spPr>
          <a:xfrm flipH="1">
            <a:off x="4764646" y="4021455"/>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C06F79C-EFAE-49D1-8106-F972801D65AB}"/>
              </a:ext>
            </a:extLst>
          </p:cNvPr>
          <p:cNvCxnSpPr>
            <a:cxnSpLocks/>
          </p:cNvCxnSpPr>
          <p:nvPr/>
        </p:nvCxnSpPr>
        <p:spPr>
          <a:xfrm flipH="1">
            <a:off x="5092973" y="4482969"/>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1E857E-28FC-40BA-832D-0B1529A46EFA}"/>
              </a:ext>
            </a:extLst>
          </p:cNvPr>
          <p:cNvCxnSpPr>
            <a:cxnSpLocks/>
          </p:cNvCxnSpPr>
          <p:nvPr/>
        </p:nvCxnSpPr>
        <p:spPr>
          <a:xfrm flipH="1">
            <a:off x="4858914" y="5016369"/>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57A44CF-B61D-47AD-A7D0-58D5C00998C8}"/>
              </a:ext>
            </a:extLst>
          </p:cNvPr>
          <p:cNvCxnSpPr>
            <a:cxnSpLocks/>
          </p:cNvCxnSpPr>
          <p:nvPr/>
        </p:nvCxnSpPr>
        <p:spPr>
          <a:xfrm flipH="1">
            <a:off x="5688024" y="5474904"/>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CC7594-8CC7-4770-B80C-95F57806CCCA}"/>
              </a:ext>
            </a:extLst>
          </p:cNvPr>
          <p:cNvCxnSpPr>
            <a:cxnSpLocks/>
          </p:cNvCxnSpPr>
          <p:nvPr/>
        </p:nvCxnSpPr>
        <p:spPr>
          <a:xfrm flipH="1">
            <a:off x="10127215" y="1066800"/>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7CCD018-E534-48F1-8679-D416318C602E}"/>
              </a:ext>
            </a:extLst>
          </p:cNvPr>
          <p:cNvCxnSpPr>
            <a:cxnSpLocks/>
          </p:cNvCxnSpPr>
          <p:nvPr/>
        </p:nvCxnSpPr>
        <p:spPr>
          <a:xfrm flipH="1">
            <a:off x="10841963" y="1597269"/>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44FAE5-348D-44E8-81F1-8A1197598A95}"/>
              </a:ext>
            </a:extLst>
          </p:cNvPr>
          <p:cNvCxnSpPr>
            <a:cxnSpLocks/>
          </p:cNvCxnSpPr>
          <p:nvPr/>
        </p:nvCxnSpPr>
        <p:spPr>
          <a:xfrm flipH="1">
            <a:off x="10439884" y="2035312"/>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0123871-1AA0-4DF7-AF22-C5219D9EF9A6}"/>
              </a:ext>
            </a:extLst>
          </p:cNvPr>
          <p:cNvCxnSpPr>
            <a:cxnSpLocks/>
          </p:cNvCxnSpPr>
          <p:nvPr/>
        </p:nvCxnSpPr>
        <p:spPr>
          <a:xfrm flipH="1">
            <a:off x="10652752" y="2529625"/>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6A7216C-82F1-4754-98F0-7735E422958A}"/>
              </a:ext>
            </a:extLst>
          </p:cNvPr>
          <p:cNvCxnSpPr>
            <a:cxnSpLocks/>
          </p:cNvCxnSpPr>
          <p:nvPr/>
        </p:nvCxnSpPr>
        <p:spPr>
          <a:xfrm flipH="1">
            <a:off x="10558127" y="3488055"/>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EC43DE5-AAEA-4E2F-8BD1-71FDE5EC06FE}"/>
              </a:ext>
            </a:extLst>
          </p:cNvPr>
          <p:cNvCxnSpPr>
            <a:cxnSpLocks/>
          </p:cNvCxnSpPr>
          <p:nvPr/>
        </p:nvCxnSpPr>
        <p:spPr>
          <a:xfrm flipH="1">
            <a:off x="10144777" y="3949569"/>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12FCC3-ABB2-4AE7-ACC7-6EB6572F5DD4}"/>
              </a:ext>
            </a:extLst>
          </p:cNvPr>
          <p:cNvCxnSpPr>
            <a:cxnSpLocks/>
          </p:cNvCxnSpPr>
          <p:nvPr/>
        </p:nvCxnSpPr>
        <p:spPr>
          <a:xfrm flipH="1">
            <a:off x="10193318" y="4412998"/>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EE05F3F-3901-48C0-A6FB-FA1DC0CE17D8}"/>
              </a:ext>
            </a:extLst>
          </p:cNvPr>
          <p:cNvCxnSpPr>
            <a:cxnSpLocks/>
          </p:cNvCxnSpPr>
          <p:nvPr/>
        </p:nvCxnSpPr>
        <p:spPr>
          <a:xfrm flipH="1">
            <a:off x="11292602" y="4926234"/>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DF18F8-1CDD-4BAB-AC7F-F069EEFAD1E8}"/>
              </a:ext>
            </a:extLst>
          </p:cNvPr>
          <p:cNvCxnSpPr>
            <a:cxnSpLocks/>
          </p:cNvCxnSpPr>
          <p:nvPr/>
        </p:nvCxnSpPr>
        <p:spPr>
          <a:xfrm flipH="1">
            <a:off x="11355458" y="4958392"/>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A0EF4E-DB92-4D69-A175-7AA56BDBA53F}"/>
              </a:ext>
            </a:extLst>
          </p:cNvPr>
          <p:cNvCxnSpPr>
            <a:cxnSpLocks/>
          </p:cNvCxnSpPr>
          <p:nvPr/>
        </p:nvCxnSpPr>
        <p:spPr>
          <a:xfrm flipH="1">
            <a:off x="3081060" y="3107844"/>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B2D6EB3-3391-4F63-840D-ED7F5106C565}"/>
              </a:ext>
            </a:extLst>
          </p:cNvPr>
          <p:cNvCxnSpPr>
            <a:cxnSpLocks/>
          </p:cNvCxnSpPr>
          <p:nvPr/>
        </p:nvCxnSpPr>
        <p:spPr>
          <a:xfrm flipH="1">
            <a:off x="5726124" y="5497085"/>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AFB7823-4066-4C4F-86C9-1E00DC9D8B71}"/>
              </a:ext>
            </a:extLst>
          </p:cNvPr>
          <p:cNvCxnSpPr>
            <a:cxnSpLocks/>
          </p:cNvCxnSpPr>
          <p:nvPr/>
        </p:nvCxnSpPr>
        <p:spPr>
          <a:xfrm flipH="1">
            <a:off x="10690852" y="2529625"/>
            <a:ext cx="76200" cy="5334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536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1+#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par>
                                <p:cTn id="66" presetID="10"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par>
                                <p:cTn id="78" presetID="10" presetClass="entr" presetSubtype="0"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par>
                                <p:cTn id="81" presetID="10"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F6FF"/>
        </a:solidFill>
        <a:effectLst/>
      </p:bgPr>
    </p:bg>
    <p:spTree>
      <p:nvGrpSpPr>
        <p:cNvPr id="1" name=""/>
        <p:cNvGrpSpPr/>
        <p:nvPr/>
      </p:nvGrpSpPr>
      <p:grpSpPr>
        <a:xfrm>
          <a:off x="0" y="0"/>
          <a:ext cx="0" cy="0"/>
          <a:chOff x="0" y="0"/>
          <a:chExt cx="0" cy="0"/>
        </a:xfrm>
      </p:grpSpPr>
      <p:sp>
        <p:nvSpPr>
          <p:cNvPr id="32" name="îṣľîḍê">
            <a:extLst>
              <a:ext uri="{FF2B5EF4-FFF2-40B4-BE49-F238E27FC236}">
                <a16:creationId xmlns:a16="http://schemas.microsoft.com/office/drawing/2014/main" id="{7DFB1BBF-CD01-4577-94BC-ED3281988677}"/>
              </a:ext>
            </a:extLst>
          </p:cNvPr>
          <p:cNvSpPr/>
          <p:nvPr/>
        </p:nvSpPr>
        <p:spPr bwMode="auto">
          <a:xfrm>
            <a:off x="10596227" y="164821"/>
            <a:ext cx="377967" cy="225161"/>
          </a:xfrm>
          <a:custGeom>
            <a:avLst/>
            <a:gdLst>
              <a:gd name="T0" fmla="*/ 203 w 249"/>
              <a:gd name="T1" fmla="*/ 50 h 142"/>
              <a:gd name="T2" fmla="*/ 180 w 249"/>
              <a:gd name="T3" fmla="*/ 50 h 142"/>
              <a:gd name="T4" fmla="*/ 124 w 249"/>
              <a:gd name="T5" fmla="*/ 0 h 142"/>
              <a:gd name="T6" fmla="*/ 69 w 249"/>
              <a:gd name="T7" fmla="*/ 50 h 142"/>
              <a:gd name="T8" fmla="*/ 46 w 249"/>
              <a:gd name="T9" fmla="*/ 50 h 142"/>
              <a:gd name="T10" fmla="*/ 0 w 249"/>
              <a:gd name="T11" fmla="*/ 96 h 142"/>
              <a:gd name="T12" fmla="*/ 46 w 249"/>
              <a:gd name="T13" fmla="*/ 142 h 142"/>
              <a:gd name="T14" fmla="*/ 203 w 249"/>
              <a:gd name="T15" fmla="*/ 142 h 142"/>
              <a:gd name="T16" fmla="*/ 249 w 249"/>
              <a:gd name="T17" fmla="*/ 96 h 142"/>
              <a:gd name="T18" fmla="*/ 203 w 249"/>
              <a:gd name="T19" fmla="*/ 5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42">
                <a:moveTo>
                  <a:pt x="203" y="50"/>
                </a:moveTo>
                <a:cubicBezTo>
                  <a:pt x="180" y="50"/>
                  <a:pt x="180" y="50"/>
                  <a:pt x="180" y="50"/>
                </a:cubicBezTo>
                <a:cubicBezTo>
                  <a:pt x="177" y="22"/>
                  <a:pt x="153" y="0"/>
                  <a:pt x="124" y="0"/>
                </a:cubicBezTo>
                <a:cubicBezTo>
                  <a:pt x="95" y="0"/>
                  <a:pt x="72" y="22"/>
                  <a:pt x="69" y="50"/>
                </a:cubicBezTo>
                <a:cubicBezTo>
                  <a:pt x="46" y="50"/>
                  <a:pt x="46" y="50"/>
                  <a:pt x="46" y="50"/>
                </a:cubicBezTo>
                <a:cubicBezTo>
                  <a:pt x="21" y="50"/>
                  <a:pt x="0" y="71"/>
                  <a:pt x="0" y="96"/>
                </a:cubicBezTo>
                <a:cubicBezTo>
                  <a:pt x="0" y="121"/>
                  <a:pt x="21" y="142"/>
                  <a:pt x="46" y="142"/>
                </a:cubicBezTo>
                <a:cubicBezTo>
                  <a:pt x="203" y="142"/>
                  <a:pt x="203" y="142"/>
                  <a:pt x="203" y="142"/>
                </a:cubicBezTo>
                <a:cubicBezTo>
                  <a:pt x="228" y="142"/>
                  <a:pt x="249" y="121"/>
                  <a:pt x="249" y="96"/>
                </a:cubicBezTo>
                <a:cubicBezTo>
                  <a:pt x="249" y="71"/>
                  <a:pt x="228" y="50"/>
                  <a:pt x="203"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33" name="íṩľíḋê">
            <a:extLst>
              <a:ext uri="{FF2B5EF4-FFF2-40B4-BE49-F238E27FC236}">
                <a16:creationId xmlns:a16="http://schemas.microsoft.com/office/drawing/2014/main" id="{8460C79F-3DDC-4489-99EE-01FA9934CBC1}"/>
              </a:ext>
            </a:extLst>
          </p:cNvPr>
          <p:cNvSpPr/>
          <p:nvPr/>
        </p:nvSpPr>
        <p:spPr bwMode="auto">
          <a:xfrm>
            <a:off x="637329" y="609274"/>
            <a:ext cx="635000" cy="284928"/>
          </a:xfrm>
          <a:custGeom>
            <a:avLst/>
            <a:gdLst>
              <a:gd name="T0" fmla="*/ 311 w 366"/>
              <a:gd name="T1" fmla="*/ 75 h 199"/>
              <a:gd name="T2" fmla="*/ 290 w 366"/>
              <a:gd name="T3" fmla="*/ 24 h 199"/>
              <a:gd name="T4" fmla="*/ 242 w 366"/>
              <a:gd name="T5" fmla="*/ 50 h 199"/>
              <a:gd name="T6" fmla="*/ 196 w 366"/>
              <a:gd name="T7" fmla="*/ 1 h 199"/>
              <a:gd name="T8" fmla="*/ 145 w 366"/>
              <a:gd name="T9" fmla="*/ 44 h 199"/>
              <a:gd name="T10" fmla="*/ 90 w 366"/>
              <a:gd name="T11" fmla="*/ 12 h 199"/>
              <a:gd name="T12" fmla="*/ 33 w 366"/>
              <a:gd name="T13" fmla="*/ 29 h 199"/>
              <a:gd name="T14" fmla="*/ 51 w 366"/>
              <a:gd name="T15" fmla="*/ 79 h 199"/>
              <a:gd name="T16" fmla="*/ 13 w 366"/>
              <a:gd name="T17" fmla="*/ 140 h 199"/>
              <a:gd name="T18" fmla="*/ 85 w 366"/>
              <a:gd name="T19" fmla="*/ 145 h 199"/>
              <a:gd name="T20" fmla="*/ 143 w 366"/>
              <a:gd name="T21" fmla="*/ 199 h 199"/>
              <a:gd name="T22" fmla="*/ 203 w 366"/>
              <a:gd name="T23" fmla="*/ 148 h 199"/>
              <a:gd name="T24" fmla="*/ 247 w 366"/>
              <a:gd name="T25" fmla="*/ 178 h 199"/>
              <a:gd name="T26" fmla="*/ 299 w 366"/>
              <a:gd name="T27" fmla="*/ 177 h 199"/>
              <a:gd name="T28" fmla="*/ 316 w 366"/>
              <a:gd name="T29" fmla="*/ 132 h 199"/>
              <a:gd name="T30" fmla="*/ 352 w 366"/>
              <a:gd name="T31" fmla="*/ 118 h 199"/>
              <a:gd name="T32" fmla="*/ 359 w 366"/>
              <a:gd name="T33" fmla="*/ 82 h 199"/>
              <a:gd name="T34" fmla="*/ 311 w 366"/>
              <a:gd name="T35" fmla="*/ 7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99">
                <a:moveTo>
                  <a:pt x="311" y="75"/>
                </a:moveTo>
                <a:cubicBezTo>
                  <a:pt x="320" y="57"/>
                  <a:pt x="310" y="31"/>
                  <a:pt x="290" y="24"/>
                </a:cubicBezTo>
                <a:cubicBezTo>
                  <a:pt x="271" y="17"/>
                  <a:pt x="247" y="30"/>
                  <a:pt x="242" y="50"/>
                </a:cubicBezTo>
                <a:cubicBezTo>
                  <a:pt x="242" y="26"/>
                  <a:pt x="221" y="3"/>
                  <a:pt x="196" y="1"/>
                </a:cubicBezTo>
                <a:cubicBezTo>
                  <a:pt x="172" y="0"/>
                  <a:pt x="148" y="19"/>
                  <a:pt x="145" y="44"/>
                </a:cubicBezTo>
                <a:cubicBezTo>
                  <a:pt x="128" y="31"/>
                  <a:pt x="111" y="17"/>
                  <a:pt x="90" y="12"/>
                </a:cubicBezTo>
                <a:cubicBezTo>
                  <a:pt x="70" y="7"/>
                  <a:pt x="45" y="12"/>
                  <a:pt x="33" y="29"/>
                </a:cubicBezTo>
                <a:cubicBezTo>
                  <a:pt x="21" y="46"/>
                  <a:pt x="30" y="76"/>
                  <a:pt x="51" y="79"/>
                </a:cubicBezTo>
                <a:cubicBezTo>
                  <a:pt x="22" y="78"/>
                  <a:pt x="0" y="114"/>
                  <a:pt x="13" y="140"/>
                </a:cubicBezTo>
                <a:cubicBezTo>
                  <a:pt x="26" y="166"/>
                  <a:pt x="68" y="169"/>
                  <a:pt x="85" y="145"/>
                </a:cubicBezTo>
                <a:cubicBezTo>
                  <a:pt x="87" y="174"/>
                  <a:pt x="114" y="198"/>
                  <a:pt x="143" y="199"/>
                </a:cubicBezTo>
                <a:cubicBezTo>
                  <a:pt x="172" y="199"/>
                  <a:pt x="199" y="176"/>
                  <a:pt x="203" y="148"/>
                </a:cubicBezTo>
                <a:cubicBezTo>
                  <a:pt x="217" y="159"/>
                  <a:pt x="231" y="171"/>
                  <a:pt x="247" y="178"/>
                </a:cubicBezTo>
                <a:cubicBezTo>
                  <a:pt x="264" y="185"/>
                  <a:pt x="284" y="186"/>
                  <a:pt x="299" y="177"/>
                </a:cubicBezTo>
                <a:cubicBezTo>
                  <a:pt x="315" y="169"/>
                  <a:pt x="324" y="148"/>
                  <a:pt x="316" y="132"/>
                </a:cubicBezTo>
                <a:cubicBezTo>
                  <a:pt x="329" y="130"/>
                  <a:pt x="343" y="127"/>
                  <a:pt x="352" y="118"/>
                </a:cubicBezTo>
                <a:cubicBezTo>
                  <a:pt x="362" y="109"/>
                  <a:pt x="366" y="93"/>
                  <a:pt x="359" y="82"/>
                </a:cubicBezTo>
                <a:cubicBezTo>
                  <a:pt x="352" y="71"/>
                  <a:pt x="334" y="62"/>
                  <a:pt x="311"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zihun7hao-wennuantongzhiti" panose="020F0502020204030204"/>
              <a:cs typeface="+mn-cs"/>
            </a:endParaRPr>
          </a:p>
        </p:txBody>
      </p:sp>
      <p:sp>
        <p:nvSpPr>
          <p:cNvPr id="34" name="íşļîďe">
            <a:extLst>
              <a:ext uri="{FF2B5EF4-FFF2-40B4-BE49-F238E27FC236}">
                <a16:creationId xmlns:a16="http://schemas.microsoft.com/office/drawing/2014/main" id="{88081DAD-4EC5-49E5-BC16-C70CC7A39167}"/>
              </a:ext>
            </a:extLst>
          </p:cNvPr>
          <p:cNvSpPr/>
          <p:nvPr/>
        </p:nvSpPr>
        <p:spPr bwMode="auto">
          <a:xfrm>
            <a:off x="10974194" y="433706"/>
            <a:ext cx="838728" cy="321470"/>
          </a:xfrm>
          <a:custGeom>
            <a:avLst/>
            <a:gdLst>
              <a:gd name="T0" fmla="*/ 445 w 472"/>
              <a:gd name="T1" fmla="*/ 142 h 181"/>
              <a:gd name="T2" fmla="*/ 442 w 472"/>
              <a:gd name="T3" fmla="*/ 142 h 181"/>
              <a:gd name="T4" fmla="*/ 442 w 472"/>
              <a:gd name="T5" fmla="*/ 138 h 181"/>
              <a:gd name="T6" fmla="*/ 418 w 472"/>
              <a:gd name="T7" fmla="*/ 114 h 181"/>
              <a:gd name="T8" fmla="*/ 401 w 472"/>
              <a:gd name="T9" fmla="*/ 120 h 181"/>
              <a:gd name="T10" fmla="*/ 380 w 472"/>
              <a:gd name="T11" fmla="*/ 110 h 181"/>
              <a:gd name="T12" fmla="*/ 360 w 472"/>
              <a:gd name="T13" fmla="*/ 120 h 181"/>
              <a:gd name="T14" fmla="*/ 349 w 472"/>
              <a:gd name="T15" fmla="*/ 115 h 181"/>
              <a:gd name="T16" fmla="*/ 348 w 472"/>
              <a:gd name="T17" fmla="*/ 115 h 181"/>
              <a:gd name="T18" fmla="*/ 348 w 472"/>
              <a:gd name="T19" fmla="*/ 112 h 181"/>
              <a:gd name="T20" fmla="*/ 324 w 472"/>
              <a:gd name="T21" fmla="*/ 88 h 181"/>
              <a:gd name="T22" fmla="*/ 308 w 472"/>
              <a:gd name="T23" fmla="*/ 93 h 181"/>
              <a:gd name="T24" fmla="*/ 288 w 472"/>
              <a:gd name="T25" fmla="*/ 77 h 181"/>
              <a:gd name="T26" fmla="*/ 279 w 472"/>
              <a:gd name="T27" fmla="*/ 79 h 181"/>
              <a:gd name="T28" fmla="*/ 279 w 472"/>
              <a:gd name="T29" fmla="*/ 75 h 181"/>
              <a:gd name="T30" fmla="*/ 240 w 472"/>
              <a:gd name="T31" fmla="*/ 36 h 181"/>
              <a:gd name="T32" fmla="*/ 223 w 472"/>
              <a:gd name="T33" fmla="*/ 40 h 181"/>
              <a:gd name="T34" fmla="*/ 178 w 472"/>
              <a:gd name="T35" fmla="*/ 0 h 181"/>
              <a:gd name="T36" fmla="*/ 132 w 472"/>
              <a:gd name="T37" fmla="*/ 45 h 181"/>
              <a:gd name="T38" fmla="*/ 129 w 472"/>
              <a:gd name="T39" fmla="*/ 44 h 181"/>
              <a:gd name="T40" fmla="*/ 94 w 472"/>
              <a:gd name="T41" fmla="*/ 69 h 181"/>
              <a:gd name="T42" fmla="*/ 69 w 472"/>
              <a:gd name="T43" fmla="*/ 95 h 181"/>
              <a:gd name="T44" fmla="*/ 70 w 472"/>
              <a:gd name="T45" fmla="*/ 103 h 181"/>
              <a:gd name="T46" fmla="*/ 61 w 472"/>
              <a:gd name="T47" fmla="*/ 101 h 181"/>
              <a:gd name="T48" fmla="*/ 30 w 472"/>
              <a:gd name="T49" fmla="*/ 131 h 181"/>
              <a:gd name="T50" fmla="*/ 32 w 472"/>
              <a:gd name="T51" fmla="*/ 142 h 181"/>
              <a:gd name="T52" fmla="*/ 27 w 472"/>
              <a:gd name="T53" fmla="*/ 142 h 181"/>
              <a:gd name="T54" fmla="*/ 0 w 472"/>
              <a:gd name="T55" fmla="*/ 162 h 181"/>
              <a:gd name="T56" fmla="*/ 22 w 472"/>
              <a:gd name="T57" fmla="*/ 181 h 181"/>
              <a:gd name="T58" fmla="*/ 22 w 472"/>
              <a:gd name="T59" fmla="*/ 181 h 181"/>
              <a:gd name="T60" fmla="*/ 445 w 472"/>
              <a:gd name="T61" fmla="*/ 181 h 181"/>
              <a:gd name="T62" fmla="*/ 472 w 472"/>
              <a:gd name="T63" fmla="*/ 162 h 181"/>
              <a:gd name="T64" fmla="*/ 445 w 472"/>
              <a:gd name="T65" fmla="*/ 1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2" h="181">
                <a:moveTo>
                  <a:pt x="445" y="142"/>
                </a:moveTo>
                <a:cubicBezTo>
                  <a:pt x="444" y="142"/>
                  <a:pt x="443" y="142"/>
                  <a:pt x="442" y="142"/>
                </a:cubicBezTo>
                <a:cubicBezTo>
                  <a:pt x="442" y="140"/>
                  <a:pt x="442" y="139"/>
                  <a:pt x="442" y="138"/>
                </a:cubicBezTo>
                <a:cubicBezTo>
                  <a:pt x="442" y="124"/>
                  <a:pt x="432" y="114"/>
                  <a:pt x="418" y="114"/>
                </a:cubicBezTo>
                <a:cubicBezTo>
                  <a:pt x="412" y="114"/>
                  <a:pt x="406" y="116"/>
                  <a:pt x="401" y="120"/>
                </a:cubicBezTo>
                <a:cubicBezTo>
                  <a:pt x="397" y="114"/>
                  <a:pt x="389" y="110"/>
                  <a:pt x="380" y="110"/>
                </a:cubicBezTo>
                <a:cubicBezTo>
                  <a:pt x="372" y="110"/>
                  <a:pt x="364" y="114"/>
                  <a:pt x="360" y="120"/>
                </a:cubicBezTo>
                <a:cubicBezTo>
                  <a:pt x="357" y="117"/>
                  <a:pt x="353" y="115"/>
                  <a:pt x="349" y="115"/>
                </a:cubicBezTo>
                <a:cubicBezTo>
                  <a:pt x="348" y="115"/>
                  <a:pt x="348" y="115"/>
                  <a:pt x="348" y="115"/>
                </a:cubicBezTo>
                <a:cubicBezTo>
                  <a:pt x="348" y="114"/>
                  <a:pt x="348" y="113"/>
                  <a:pt x="348" y="112"/>
                </a:cubicBezTo>
                <a:cubicBezTo>
                  <a:pt x="348" y="99"/>
                  <a:pt x="337" y="88"/>
                  <a:pt x="324" y="88"/>
                </a:cubicBezTo>
                <a:cubicBezTo>
                  <a:pt x="318" y="88"/>
                  <a:pt x="313" y="90"/>
                  <a:pt x="308" y="93"/>
                </a:cubicBezTo>
                <a:cubicBezTo>
                  <a:pt x="306" y="84"/>
                  <a:pt x="298" y="77"/>
                  <a:pt x="288" y="77"/>
                </a:cubicBezTo>
                <a:cubicBezTo>
                  <a:pt x="285" y="77"/>
                  <a:pt x="282" y="78"/>
                  <a:pt x="279" y="79"/>
                </a:cubicBezTo>
                <a:cubicBezTo>
                  <a:pt x="279" y="78"/>
                  <a:pt x="279" y="77"/>
                  <a:pt x="279" y="75"/>
                </a:cubicBezTo>
                <a:cubicBezTo>
                  <a:pt x="279" y="54"/>
                  <a:pt x="262" y="36"/>
                  <a:pt x="240" y="36"/>
                </a:cubicBezTo>
                <a:cubicBezTo>
                  <a:pt x="234" y="36"/>
                  <a:pt x="228" y="38"/>
                  <a:pt x="223" y="40"/>
                </a:cubicBezTo>
                <a:cubicBezTo>
                  <a:pt x="221" y="18"/>
                  <a:pt x="201" y="0"/>
                  <a:pt x="178" y="0"/>
                </a:cubicBezTo>
                <a:cubicBezTo>
                  <a:pt x="153" y="0"/>
                  <a:pt x="132" y="20"/>
                  <a:pt x="132" y="45"/>
                </a:cubicBezTo>
                <a:cubicBezTo>
                  <a:pt x="131" y="45"/>
                  <a:pt x="130" y="44"/>
                  <a:pt x="129" y="44"/>
                </a:cubicBezTo>
                <a:cubicBezTo>
                  <a:pt x="113" y="44"/>
                  <a:pt x="99" y="54"/>
                  <a:pt x="94" y="69"/>
                </a:cubicBezTo>
                <a:cubicBezTo>
                  <a:pt x="80" y="69"/>
                  <a:pt x="69" y="81"/>
                  <a:pt x="69" y="95"/>
                </a:cubicBezTo>
                <a:cubicBezTo>
                  <a:pt x="69" y="98"/>
                  <a:pt x="69" y="100"/>
                  <a:pt x="70" y="103"/>
                </a:cubicBezTo>
                <a:cubicBezTo>
                  <a:pt x="67" y="102"/>
                  <a:pt x="64" y="101"/>
                  <a:pt x="61" y="101"/>
                </a:cubicBezTo>
                <a:cubicBezTo>
                  <a:pt x="44" y="101"/>
                  <a:pt x="30" y="115"/>
                  <a:pt x="30" y="131"/>
                </a:cubicBezTo>
                <a:cubicBezTo>
                  <a:pt x="30" y="135"/>
                  <a:pt x="31" y="139"/>
                  <a:pt x="32" y="142"/>
                </a:cubicBezTo>
                <a:cubicBezTo>
                  <a:pt x="31" y="142"/>
                  <a:pt x="29" y="142"/>
                  <a:pt x="27" y="142"/>
                </a:cubicBezTo>
                <a:cubicBezTo>
                  <a:pt x="12" y="142"/>
                  <a:pt x="0" y="151"/>
                  <a:pt x="0" y="162"/>
                </a:cubicBezTo>
                <a:cubicBezTo>
                  <a:pt x="0" y="171"/>
                  <a:pt x="10" y="179"/>
                  <a:pt x="22" y="181"/>
                </a:cubicBezTo>
                <a:cubicBezTo>
                  <a:pt x="22" y="181"/>
                  <a:pt x="22" y="181"/>
                  <a:pt x="22" y="181"/>
                </a:cubicBezTo>
                <a:cubicBezTo>
                  <a:pt x="445" y="181"/>
                  <a:pt x="445" y="181"/>
                  <a:pt x="445" y="181"/>
                </a:cubicBezTo>
                <a:cubicBezTo>
                  <a:pt x="460" y="181"/>
                  <a:pt x="472" y="172"/>
                  <a:pt x="472" y="162"/>
                </a:cubicBezTo>
                <a:cubicBezTo>
                  <a:pt x="472" y="151"/>
                  <a:pt x="460" y="142"/>
                  <a:pt x="445" y="142"/>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 name="TextBox 30">
            <a:extLst>
              <a:ext uri="{FF2B5EF4-FFF2-40B4-BE49-F238E27FC236}">
                <a16:creationId xmlns:a16="http://schemas.microsoft.com/office/drawing/2014/main" id="{31BE4222-A130-4D90-B704-13F36DD9A23B}"/>
              </a:ext>
            </a:extLst>
          </p:cNvPr>
          <p:cNvSpPr txBox="1"/>
          <p:nvPr/>
        </p:nvSpPr>
        <p:spPr>
          <a:xfrm>
            <a:off x="2978859" y="223789"/>
            <a:ext cx="5947064" cy="646282"/>
          </a:xfrm>
          <a:prstGeom prst="rect">
            <a:avLst/>
          </a:prstGeom>
          <a:noFill/>
        </p:spPr>
        <p:txBody>
          <a:bodyPr wrap="square" lIns="91391" tIns="45696" rIns="91391" bIns="45696" rtlCol="0">
            <a:spAutoFit/>
          </a:bodyPr>
          <a:lstStyle/>
          <a:p>
            <a:pPr algn="ctr"/>
            <a:r>
              <a:rPr lang="en-US" sz="3600" b="1" dirty="0">
                <a:solidFill>
                  <a:srgbClr val="FF0066"/>
                </a:solidFill>
                <a:latin typeface="Arial-Rounded" pitchFamily="34" charset="0"/>
                <a:ea typeface="Arial-Rounded" pitchFamily="34" charset="0"/>
                <a:cs typeface="Arial-Rounded" pitchFamily="34" charset="0"/>
              </a:rPr>
              <a:t>Câu chuyện của rễ</a:t>
            </a:r>
            <a:endParaRPr lang="en-US" sz="3600" b="1" dirty="0">
              <a:solidFill>
                <a:srgbClr val="FF0066"/>
              </a:solidFill>
              <a:latin typeface="Arial Rounded MT Bold" pitchFamily="34" charset="0"/>
              <a:ea typeface="Arial-Rounded" pitchFamily="34" charset="0"/>
              <a:cs typeface="Arial-Rounded" pitchFamily="34" charset="0"/>
            </a:endParaRPr>
          </a:p>
        </p:txBody>
      </p:sp>
      <p:sp>
        <p:nvSpPr>
          <p:cNvPr id="35" name="Rectangle 34">
            <a:extLst>
              <a:ext uri="{FF2B5EF4-FFF2-40B4-BE49-F238E27FC236}">
                <a16:creationId xmlns:a16="http://schemas.microsoft.com/office/drawing/2014/main" id="{2F0D62DD-CCDC-4897-AB9F-3A2F8A899A03}"/>
              </a:ext>
            </a:extLst>
          </p:cNvPr>
          <p:cNvSpPr/>
          <p:nvPr/>
        </p:nvSpPr>
        <p:spPr>
          <a:xfrm>
            <a:off x="1971023" y="1102654"/>
            <a:ext cx="4330506" cy="5416868"/>
          </a:xfrm>
          <a:prstGeom prst="rect">
            <a:avLst/>
          </a:prstGeom>
        </p:spPr>
        <p:txBody>
          <a:bodyPr wrap="square">
            <a:spAutoFit/>
          </a:bodyPr>
          <a:lstStyle/>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Hoa nở trên cành</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Khoe muôn sắc thắm</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Giữa vòm lá xanh</a:t>
            </a:r>
          </a:p>
          <a:p>
            <a:pPr marL="0" lvl="1" algn="just"/>
            <a:r>
              <a:rPr lang="en-US" sz="32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200" dirty="0">
                <a:latin typeface="Arial-Rounded" panose="020B0500000000000000" pitchFamily="34" charset="0"/>
                <a:ea typeface="Arial-Rounded" panose="020B0500000000000000" pitchFamily="34" charset="0"/>
                <a:cs typeface="Arial-Rounded" panose="020B0500000000000000" pitchFamily="34" charset="0"/>
              </a:rPr>
              <a:t> hương trong nắng.</a:t>
            </a:r>
          </a:p>
          <a:p>
            <a:pPr marL="0" lvl="1"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Để hoa nở đẹp</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Để qua trĩu cành</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Để lá biếc xanh</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Rễ chìm trong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đất</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a:p>
            <a:pPr marL="0" lvl="1"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endParaRPr lang="en-US" sz="2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Rectangle 35">
            <a:extLst>
              <a:ext uri="{FF2B5EF4-FFF2-40B4-BE49-F238E27FC236}">
                <a16:creationId xmlns:a16="http://schemas.microsoft.com/office/drawing/2014/main" id="{4991A2B2-6E34-4663-BE1F-500747F48FA6}"/>
              </a:ext>
            </a:extLst>
          </p:cNvPr>
          <p:cNvSpPr/>
          <p:nvPr/>
        </p:nvSpPr>
        <p:spPr>
          <a:xfrm>
            <a:off x="7010400" y="1066800"/>
            <a:ext cx="4584312" cy="5909310"/>
          </a:xfrm>
          <a:prstGeom prst="rect">
            <a:avLst/>
          </a:prstGeom>
        </p:spPr>
        <p:txBody>
          <a:bodyPr wrap="square">
            <a:spAutoFit/>
          </a:bodyPr>
          <a:lstStyle/>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Nếu không có rễ</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Cây chẳng đâm chồi</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Chẳng ra trái ngọt</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Chẳng nở hoa tươi.</a:t>
            </a:r>
          </a:p>
          <a:p>
            <a:pPr marL="0" lvl="1"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Rễ chẳng nhiều lời</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Âm thầm nhỏ bé</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Làm đẹp cho đời</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Khiêm nhường, </a:t>
            </a:r>
            <a:r>
              <a:rPr lang="en-US" sz="3200" dirty="0" err="1">
                <a:latin typeface="Arial-Rounded" panose="020B0500000000000000" pitchFamily="34" charset="0"/>
                <a:ea typeface="Arial-Rounded" panose="020B0500000000000000" pitchFamily="34" charset="0"/>
                <a:cs typeface="Arial-Rounded" panose="020B0500000000000000" pitchFamily="34" charset="0"/>
              </a:rPr>
              <a:t>lặng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lẽ</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2600" i="1" dirty="0">
                <a:latin typeface="Arial-Rounded" panose="020B0500000000000000" pitchFamily="34" charset="0"/>
                <a:ea typeface="Arial-Rounded" panose="020B0500000000000000" pitchFamily="34" charset="0"/>
                <a:cs typeface="Arial-Rounded" panose="020B0500000000000000" pitchFamily="34" charset="0"/>
              </a:rPr>
              <a:t>(Phương Dung) </a:t>
            </a:r>
          </a:p>
          <a:p>
            <a:pPr marL="0" lvl="1" algn="just"/>
            <a:endParaRPr lang="en-US" sz="3200" i="1"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endParaRPr lang="en-US" sz="2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Cloud 9">
            <a:extLst>
              <a:ext uri="{FF2B5EF4-FFF2-40B4-BE49-F238E27FC236}">
                <a16:creationId xmlns:a16="http://schemas.microsoft.com/office/drawing/2014/main" id="{E7BB1E80-14E4-447D-B93D-4B6E191EC73A}"/>
              </a:ext>
            </a:extLst>
          </p:cNvPr>
          <p:cNvSpPr/>
          <p:nvPr/>
        </p:nvSpPr>
        <p:spPr>
          <a:xfrm>
            <a:off x="115659" y="33954"/>
            <a:ext cx="2634600" cy="1068700"/>
          </a:xfrm>
          <a:prstGeom prst="cloud">
            <a:avLst/>
          </a:prstGeom>
          <a:solidFill>
            <a:schemeClr val="accent2">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solidFill>
                  <a:schemeClr val="accent3">
                    <a:lumMod val="50000"/>
                  </a:schemeClr>
                </a:solidFill>
                <a:latin typeface="Arial-Rounded" pitchFamily="34" charset="0"/>
                <a:ea typeface="Arial-Rounded" pitchFamily="34" charset="0"/>
                <a:cs typeface="Arial-Rounded" pitchFamily="34" charset="0"/>
              </a:rPr>
              <a:t>Chia </a:t>
            </a:r>
            <a:r>
              <a:rPr lang="en-US" sz="3200" b="1" dirty="0" err="1">
                <a:solidFill>
                  <a:schemeClr val="accent3">
                    <a:lumMod val="50000"/>
                  </a:schemeClr>
                </a:solidFill>
                <a:latin typeface="Arial-Rounded" pitchFamily="34" charset="0"/>
                <a:ea typeface="Arial-Rounded" pitchFamily="34" charset="0"/>
                <a:cs typeface="Arial-Rounded" pitchFamily="34" charset="0"/>
              </a:rPr>
              <a:t>khổ</a:t>
            </a:r>
            <a:endParaRPr lang="en-US" sz="3200" b="1" dirty="0">
              <a:solidFill>
                <a:schemeClr val="accent3">
                  <a:lumMod val="50000"/>
                </a:schemeClr>
              </a:solidFill>
              <a:latin typeface="Arial-Rounded" pitchFamily="34" charset="0"/>
              <a:ea typeface="Arial-Rounded" pitchFamily="34" charset="0"/>
              <a:cs typeface="Arial-Rounded" pitchFamily="34" charset="0"/>
            </a:endParaRPr>
          </a:p>
        </p:txBody>
      </p:sp>
      <p:sp>
        <p:nvSpPr>
          <p:cNvPr id="2" name="Oval 1">
            <a:extLst>
              <a:ext uri="{FF2B5EF4-FFF2-40B4-BE49-F238E27FC236}">
                <a16:creationId xmlns:a16="http://schemas.microsoft.com/office/drawing/2014/main" id="{5EB65E32-2766-4046-9A19-272390EE4F1A}"/>
              </a:ext>
            </a:extLst>
          </p:cNvPr>
          <p:cNvSpPr/>
          <p:nvPr/>
        </p:nvSpPr>
        <p:spPr>
          <a:xfrm>
            <a:off x="1552885" y="123352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1</a:t>
            </a:r>
          </a:p>
        </p:txBody>
      </p:sp>
      <p:sp>
        <p:nvSpPr>
          <p:cNvPr id="12" name="Oval 11">
            <a:extLst>
              <a:ext uri="{FF2B5EF4-FFF2-40B4-BE49-F238E27FC236}">
                <a16:creationId xmlns:a16="http://schemas.microsoft.com/office/drawing/2014/main" id="{A9987099-0A9A-4BDF-ABBB-B01493D937E8}"/>
              </a:ext>
            </a:extLst>
          </p:cNvPr>
          <p:cNvSpPr/>
          <p:nvPr/>
        </p:nvSpPr>
        <p:spPr>
          <a:xfrm>
            <a:off x="1552885" y="3582488"/>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2</a:t>
            </a:r>
          </a:p>
        </p:txBody>
      </p:sp>
      <p:sp>
        <p:nvSpPr>
          <p:cNvPr id="13" name="Oval 12">
            <a:extLst>
              <a:ext uri="{FF2B5EF4-FFF2-40B4-BE49-F238E27FC236}">
                <a16:creationId xmlns:a16="http://schemas.microsoft.com/office/drawing/2014/main" id="{FEF56718-6307-42F5-A427-CEB34108886C}"/>
              </a:ext>
            </a:extLst>
          </p:cNvPr>
          <p:cNvSpPr/>
          <p:nvPr/>
        </p:nvSpPr>
        <p:spPr>
          <a:xfrm>
            <a:off x="6589915" y="1165227"/>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3</a:t>
            </a:r>
          </a:p>
        </p:txBody>
      </p:sp>
      <p:sp>
        <p:nvSpPr>
          <p:cNvPr id="14" name="Oval 13">
            <a:extLst>
              <a:ext uri="{FF2B5EF4-FFF2-40B4-BE49-F238E27FC236}">
                <a16:creationId xmlns:a16="http://schemas.microsoft.com/office/drawing/2014/main" id="{90FDC5DD-A17F-4974-8E3D-BC3EE8BE85A0}"/>
              </a:ext>
            </a:extLst>
          </p:cNvPr>
          <p:cNvSpPr/>
          <p:nvPr/>
        </p:nvSpPr>
        <p:spPr>
          <a:xfrm>
            <a:off x="6553200" y="3613468"/>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4</a:t>
            </a:r>
          </a:p>
        </p:txBody>
      </p:sp>
      <p:sp>
        <p:nvSpPr>
          <p:cNvPr id="15" name="TextBox 14">
            <a:extLst>
              <a:ext uri="{FF2B5EF4-FFF2-40B4-BE49-F238E27FC236}">
                <a16:creationId xmlns:a16="http://schemas.microsoft.com/office/drawing/2014/main" id="{61BC008A-419A-48AB-B3DF-410BB8204226}"/>
              </a:ext>
            </a:extLst>
          </p:cNvPr>
          <p:cNvSpPr txBox="1"/>
          <p:nvPr/>
        </p:nvSpPr>
        <p:spPr>
          <a:xfrm>
            <a:off x="4167098" y="5874183"/>
            <a:ext cx="4584312" cy="718081"/>
          </a:xfrm>
          <a:prstGeom prst="rect">
            <a:avLst/>
          </a:prstGeom>
        </p:spPr>
        <p:style>
          <a:lnRef idx="1">
            <a:schemeClr val="accent5"/>
          </a:lnRef>
          <a:fillRef idx="3">
            <a:schemeClr val="accent5"/>
          </a:fillRef>
          <a:effectRef idx="2">
            <a:schemeClr val="accent5"/>
          </a:effectRef>
          <a:fontRef idx="minor">
            <a:schemeClr val="lt1"/>
          </a:fontRef>
        </p:style>
        <p:txBody>
          <a:bodyPr wrap="square" lIns="162495" tIns="81248" rIns="162495" bIns="81248">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defTabSz="1623443"/>
            <a:r>
              <a:rPr lang="en-US" altLang="en-US" sz="3600" dirty="0" err="1">
                <a:solidFill>
                  <a:srgbClr val="000000"/>
                </a:solidFill>
                <a:latin typeface="Arial-Rounded" panose="020B0500000000000000" pitchFamily="34" charset="0"/>
                <a:cs typeface="Arial-Rounded" panose="020B0500000000000000" pitchFamily="34" charset="0"/>
              </a:rPr>
              <a:t>Đọc</a:t>
            </a:r>
            <a:r>
              <a:rPr lang="en-US" altLang="en-US" sz="3600" dirty="0">
                <a:solidFill>
                  <a:srgbClr val="000000"/>
                </a:solidFill>
                <a:latin typeface="Arial-Rounded" panose="020B0500000000000000" pitchFamily="34" charset="0"/>
                <a:cs typeface="Arial-Rounded" panose="020B0500000000000000" pitchFamily="34" charset="0"/>
              </a:rPr>
              <a:t> </a:t>
            </a:r>
            <a:r>
              <a:rPr lang="en-US" altLang="en-US" sz="3600" dirty="0" err="1">
                <a:solidFill>
                  <a:srgbClr val="000000"/>
                </a:solidFill>
                <a:latin typeface="Arial-Rounded" panose="020B0500000000000000" pitchFamily="34" charset="0"/>
                <a:cs typeface="Arial-Rounded" panose="020B0500000000000000" pitchFamily="34" charset="0"/>
              </a:rPr>
              <a:t>nối</a:t>
            </a:r>
            <a:r>
              <a:rPr lang="en-US" altLang="en-US" sz="3600" dirty="0">
                <a:solidFill>
                  <a:srgbClr val="000000"/>
                </a:solidFill>
                <a:latin typeface="Arial-Rounded" panose="020B0500000000000000" pitchFamily="34" charset="0"/>
                <a:cs typeface="Arial-Rounded" panose="020B0500000000000000" pitchFamily="34" charset="0"/>
              </a:rPr>
              <a:t> </a:t>
            </a:r>
            <a:r>
              <a:rPr lang="en-US" altLang="en-US" sz="3600" dirty="0" err="1">
                <a:solidFill>
                  <a:srgbClr val="000000"/>
                </a:solidFill>
                <a:latin typeface="Arial-Rounded" panose="020B0500000000000000" pitchFamily="34" charset="0"/>
                <a:cs typeface="Arial-Rounded" panose="020B0500000000000000" pitchFamily="34" charset="0"/>
              </a:rPr>
              <a:t>tiếp</a:t>
            </a:r>
            <a:r>
              <a:rPr lang="en-US" altLang="en-US" sz="3600" dirty="0">
                <a:solidFill>
                  <a:srgbClr val="000000"/>
                </a:solidFill>
                <a:latin typeface="Arial-Rounded" panose="020B0500000000000000" pitchFamily="34" charset="0"/>
                <a:cs typeface="Arial-Rounded" panose="020B0500000000000000" pitchFamily="34" charset="0"/>
              </a:rPr>
              <a:t> </a:t>
            </a:r>
            <a:r>
              <a:rPr lang="en-US" altLang="en-US" sz="3600" dirty="0" err="1">
                <a:solidFill>
                  <a:srgbClr val="000000"/>
                </a:solidFill>
                <a:latin typeface="Arial-Rounded" panose="020B0500000000000000" pitchFamily="34" charset="0"/>
                <a:cs typeface="Arial-Rounded" panose="020B0500000000000000" pitchFamily="34" charset="0"/>
              </a:rPr>
              <a:t>khổ</a:t>
            </a:r>
            <a:r>
              <a:rPr lang="en-US" altLang="en-US" sz="3600" dirty="0">
                <a:solidFill>
                  <a:srgbClr val="000000"/>
                </a:solidFill>
                <a:latin typeface="Arial-Rounded" panose="020B0500000000000000" pitchFamily="34" charset="0"/>
                <a:cs typeface="Arial-Rounded" panose="020B0500000000000000" pitchFamily="34" charset="0"/>
              </a:rPr>
              <a:t> </a:t>
            </a:r>
            <a:r>
              <a:rPr lang="en-US" altLang="en-US" sz="3600" dirty="0" err="1">
                <a:solidFill>
                  <a:srgbClr val="000000"/>
                </a:solidFill>
                <a:latin typeface="Arial-Rounded" panose="020B0500000000000000" pitchFamily="34" charset="0"/>
                <a:cs typeface="Arial-Rounded" panose="020B0500000000000000" pitchFamily="34" charset="0"/>
              </a:rPr>
              <a:t>thơ</a:t>
            </a:r>
            <a:endParaRPr lang="en-US" altLang="en-US" sz="3600" dirty="0">
              <a:solidFill>
                <a:srgbClr val="000000"/>
              </a:solidFill>
              <a:latin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99337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1+#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1000" fill="hold"/>
                                        <p:tgtEl>
                                          <p:spTgt spid="15"/>
                                        </p:tgtEl>
                                        <p:attrNameLst>
                                          <p:attrName>ppt_x</p:attrName>
                                        </p:attrNameLst>
                                      </p:cBhvr>
                                      <p:tavLst>
                                        <p:tav tm="0">
                                          <p:val>
                                            <p:strVal val="1+#ppt_w/2"/>
                                          </p:val>
                                        </p:tav>
                                        <p:tav tm="100000">
                                          <p:val>
                                            <p:strVal val="#ppt_x"/>
                                          </p:val>
                                        </p:tav>
                                      </p:tavLst>
                                    </p:anim>
                                    <p:anim calcmode="lin" valueType="num">
                                      <p:cBhvr additive="base">
                                        <p:cTn id="4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10" grpId="0" animBg="1"/>
      <p:bldP spid="2"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5F6FF"/>
        </a:solidFill>
        <a:effectLst/>
      </p:bgPr>
    </p:bg>
    <p:spTree>
      <p:nvGrpSpPr>
        <p:cNvPr id="1" name=""/>
        <p:cNvGrpSpPr/>
        <p:nvPr/>
      </p:nvGrpSpPr>
      <p:grpSpPr>
        <a:xfrm>
          <a:off x="0" y="0"/>
          <a:ext cx="0" cy="0"/>
          <a:chOff x="0" y="0"/>
          <a:chExt cx="0" cy="0"/>
        </a:xfrm>
      </p:grpSpPr>
      <p:sp>
        <p:nvSpPr>
          <p:cNvPr id="32" name="îṣľîḍê">
            <a:extLst>
              <a:ext uri="{FF2B5EF4-FFF2-40B4-BE49-F238E27FC236}">
                <a16:creationId xmlns:a16="http://schemas.microsoft.com/office/drawing/2014/main" id="{7DFB1BBF-CD01-4577-94BC-ED3281988677}"/>
              </a:ext>
            </a:extLst>
          </p:cNvPr>
          <p:cNvSpPr/>
          <p:nvPr/>
        </p:nvSpPr>
        <p:spPr bwMode="auto">
          <a:xfrm>
            <a:off x="10596227" y="164821"/>
            <a:ext cx="377967" cy="225161"/>
          </a:xfrm>
          <a:custGeom>
            <a:avLst/>
            <a:gdLst>
              <a:gd name="T0" fmla="*/ 203 w 249"/>
              <a:gd name="T1" fmla="*/ 50 h 142"/>
              <a:gd name="T2" fmla="*/ 180 w 249"/>
              <a:gd name="T3" fmla="*/ 50 h 142"/>
              <a:gd name="T4" fmla="*/ 124 w 249"/>
              <a:gd name="T5" fmla="*/ 0 h 142"/>
              <a:gd name="T6" fmla="*/ 69 w 249"/>
              <a:gd name="T7" fmla="*/ 50 h 142"/>
              <a:gd name="T8" fmla="*/ 46 w 249"/>
              <a:gd name="T9" fmla="*/ 50 h 142"/>
              <a:gd name="T10" fmla="*/ 0 w 249"/>
              <a:gd name="T11" fmla="*/ 96 h 142"/>
              <a:gd name="T12" fmla="*/ 46 w 249"/>
              <a:gd name="T13" fmla="*/ 142 h 142"/>
              <a:gd name="T14" fmla="*/ 203 w 249"/>
              <a:gd name="T15" fmla="*/ 142 h 142"/>
              <a:gd name="T16" fmla="*/ 249 w 249"/>
              <a:gd name="T17" fmla="*/ 96 h 142"/>
              <a:gd name="T18" fmla="*/ 203 w 249"/>
              <a:gd name="T19" fmla="*/ 5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42">
                <a:moveTo>
                  <a:pt x="203" y="50"/>
                </a:moveTo>
                <a:cubicBezTo>
                  <a:pt x="180" y="50"/>
                  <a:pt x="180" y="50"/>
                  <a:pt x="180" y="50"/>
                </a:cubicBezTo>
                <a:cubicBezTo>
                  <a:pt x="177" y="22"/>
                  <a:pt x="153" y="0"/>
                  <a:pt x="124" y="0"/>
                </a:cubicBezTo>
                <a:cubicBezTo>
                  <a:pt x="95" y="0"/>
                  <a:pt x="72" y="22"/>
                  <a:pt x="69" y="50"/>
                </a:cubicBezTo>
                <a:cubicBezTo>
                  <a:pt x="46" y="50"/>
                  <a:pt x="46" y="50"/>
                  <a:pt x="46" y="50"/>
                </a:cubicBezTo>
                <a:cubicBezTo>
                  <a:pt x="21" y="50"/>
                  <a:pt x="0" y="71"/>
                  <a:pt x="0" y="96"/>
                </a:cubicBezTo>
                <a:cubicBezTo>
                  <a:pt x="0" y="121"/>
                  <a:pt x="21" y="142"/>
                  <a:pt x="46" y="142"/>
                </a:cubicBezTo>
                <a:cubicBezTo>
                  <a:pt x="203" y="142"/>
                  <a:pt x="203" y="142"/>
                  <a:pt x="203" y="142"/>
                </a:cubicBezTo>
                <a:cubicBezTo>
                  <a:pt x="228" y="142"/>
                  <a:pt x="249" y="121"/>
                  <a:pt x="249" y="96"/>
                </a:cubicBezTo>
                <a:cubicBezTo>
                  <a:pt x="249" y="71"/>
                  <a:pt x="228" y="50"/>
                  <a:pt x="203"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33" name="íṩľíḋê">
            <a:extLst>
              <a:ext uri="{FF2B5EF4-FFF2-40B4-BE49-F238E27FC236}">
                <a16:creationId xmlns:a16="http://schemas.microsoft.com/office/drawing/2014/main" id="{8460C79F-3DDC-4489-99EE-01FA9934CBC1}"/>
              </a:ext>
            </a:extLst>
          </p:cNvPr>
          <p:cNvSpPr/>
          <p:nvPr/>
        </p:nvSpPr>
        <p:spPr bwMode="auto">
          <a:xfrm>
            <a:off x="637329" y="609274"/>
            <a:ext cx="635000" cy="284928"/>
          </a:xfrm>
          <a:custGeom>
            <a:avLst/>
            <a:gdLst>
              <a:gd name="T0" fmla="*/ 311 w 366"/>
              <a:gd name="T1" fmla="*/ 75 h 199"/>
              <a:gd name="T2" fmla="*/ 290 w 366"/>
              <a:gd name="T3" fmla="*/ 24 h 199"/>
              <a:gd name="T4" fmla="*/ 242 w 366"/>
              <a:gd name="T5" fmla="*/ 50 h 199"/>
              <a:gd name="T6" fmla="*/ 196 w 366"/>
              <a:gd name="T7" fmla="*/ 1 h 199"/>
              <a:gd name="T8" fmla="*/ 145 w 366"/>
              <a:gd name="T9" fmla="*/ 44 h 199"/>
              <a:gd name="T10" fmla="*/ 90 w 366"/>
              <a:gd name="T11" fmla="*/ 12 h 199"/>
              <a:gd name="T12" fmla="*/ 33 w 366"/>
              <a:gd name="T13" fmla="*/ 29 h 199"/>
              <a:gd name="T14" fmla="*/ 51 w 366"/>
              <a:gd name="T15" fmla="*/ 79 h 199"/>
              <a:gd name="T16" fmla="*/ 13 w 366"/>
              <a:gd name="T17" fmla="*/ 140 h 199"/>
              <a:gd name="T18" fmla="*/ 85 w 366"/>
              <a:gd name="T19" fmla="*/ 145 h 199"/>
              <a:gd name="T20" fmla="*/ 143 w 366"/>
              <a:gd name="T21" fmla="*/ 199 h 199"/>
              <a:gd name="T22" fmla="*/ 203 w 366"/>
              <a:gd name="T23" fmla="*/ 148 h 199"/>
              <a:gd name="T24" fmla="*/ 247 w 366"/>
              <a:gd name="T25" fmla="*/ 178 h 199"/>
              <a:gd name="T26" fmla="*/ 299 w 366"/>
              <a:gd name="T27" fmla="*/ 177 h 199"/>
              <a:gd name="T28" fmla="*/ 316 w 366"/>
              <a:gd name="T29" fmla="*/ 132 h 199"/>
              <a:gd name="T30" fmla="*/ 352 w 366"/>
              <a:gd name="T31" fmla="*/ 118 h 199"/>
              <a:gd name="T32" fmla="*/ 359 w 366"/>
              <a:gd name="T33" fmla="*/ 82 h 199"/>
              <a:gd name="T34" fmla="*/ 311 w 366"/>
              <a:gd name="T35" fmla="*/ 7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99">
                <a:moveTo>
                  <a:pt x="311" y="75"/>
                </a:moveTo>
                <a:cubicBezTo>
                  <a:pt x="320" y="57"/>
                  <a:pt x="310" y="31"/>
                  <a:pt x="290" y="24"/>
                </a:cubicBezTo>
                <a:cubicBezTo>
                  <a:pt x="271" y="17"/>
                  <a:pt x="247" y="30"/>
                  <a:pt x="242" y="50"/>
                </a:cubicBezTo>
                <a:cubicBezTo>
                  <a:pt x="242" y="26"/>
                  <a:pt x="221" y="3"/>
                  <a:pt x="196" y="1"/>
                </a:cubicBezTo>
                <a:cubicBezTo>
                  <a:pt x="172" y="0"/>
                  <a:pt x="148" y="19"/>
                  <a:pt x="145" y="44"/>
                </a:cubicBezTo>
                <a:cubicBezTo>
                  <a:pt x="128" y="31"/>
                  <a:pt x="111" y="17"/>
                  <a:pt x="90" y="12"/>
                </a:cubicBezTo>
                <a:cubicBezTo>
                  <a:pt x="70" y="7"/>
                  <a:pt x="45" y="12"/>
                  <a:pt x="33" y="29"/>
                </a:cubicBezTo>
                <a:cubicBezTo>
                  <a:pt x="21" y="46"/>
                  <a:pt x="30" y="76"/>
                  <a:pt x="51" y="79"/>
                </a:cubicBezTo>
                <a:cubicBezTo>
                  <a:pt x="22" y="78"/>
                  <a:pt x="0" y="114"/>
                  <a:pt x="13" y="140"/>
                </a:cubicBezTo>
                <a:cubicBezTo>
                  <a:pt x="26" y="166"/>
                  <a:pt x="68" y="169"/>
                  <a:pt x="85" y="145"/>
                </a:cubicBezTo>
                <a:cubicBezTo>
                  <a:pt x="87" y="174"/>
                  <a:pt x="114" y="198"/>
                  <a:pt x="143" y="199"/>
                </a:cubicBezTo>
                <a:cubicBezTo>
                  <a:pt x="172" y="199"/>
                  <a:pt x="199" y="176"/>
                  <a:pt x="203" y="148"/>
                </a:cubicBezTo>
                <a:cubicBezTo>
                  <a:pt x="217" y="159"/>
                  <a:pt x="231" y="171"/>
                  <a:pt x="247" y="178"/>
                </a:cubicBezTo>
                <a:cubicBezTo>
                  <a:pt x="264" y="185"/>
                  <a:pt x="284" y="186"/>
                  <a:pt x="299" y="177"/>
                </a:cubicBezTo>
                <a:cubicBezTo>
                  <a:pt x="315" y="169"/>
                  <a:pt x="324" y="148"/>
                  <a:pt x="316" y="132"/>
                </a:cubicBezTo>
                <a:cubicBezTo>
                  <a:pt x="329" y="130"/>
                  <a:pt x="343" y="127"/>
                  <a:pt x="352" y="118"/>
                </a:cubicBezTo>
                <a:cubicBezTo>
                  <a:pt x="362" y="109"/>
                  <a:pt x="366" y="93"/>
                  <a:pt x="359" y="82"/>
                </a:cubicBezTo>
                <a:cubicBezTo>
                  <a:pt x="352" y="71"/>
                  <a:pt x="334" y="62"/>
                  <a:pt x="311"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zihun7hao-wennuantongzhiti" panose="020F0502020204030204"/>
              <a:cs typeface="+mn-cs"/>
            </a:endParaRPr>
          </a:p>
        </p:txBody>
      </p:sp>
      <p:sp>
        <p:nvSpPr>
          <p:cNvPr id="34" name="íşļîďe">
            <a:extLst>
              <a:ext uri="{FF2B5EF4-FFF2-40B4-BE49-F238E27FC236}">
                <a16:creationId xmlns:a16="http://schemas.microsoft.com/office/drawing/2014/main" id="{88081DAD-4EC5-49E5-BC16-C70CC7A39167}"/>
              </a:ext>
            </a:extLst>
          </p:cNvPr>
          <p:cNvSpPr/>
          <p:nvPr/>
        </p:nvSpPr>
        <p:spPr bwMode="auto">
          <a:xfrm>
            <a:off x="10974194" y="433706"/>
            <a:ext cx="838728" cy="321470"/>
          </a:xfrm>
          <a:custGeom>
            <a:avLst/>
            <a:gdLst>
              <a:gd name="T0" fmla="*/ 445 w 472"/>
              <a:gd name="T1" fmla="*/ 142 h 181"/>
              <a:gd name="T2" fmla="*/ 442 w 472"/>
              <a:gd name="T3" fmla="*/ 142 h 181"/>
              <a:gd name="T4" fmla="*/ 442 w 472"/>
              <a:gd name="T5" fmla="*/ 138 h 181"/>
              <a:gd name="T6" fmla="*/ 418 w 472"/>
              <a:gd name="T7" fmla="*/ 114 h 181"/>
              <a:gd name="T8" fmla="*/ 401 w 472"/>
              <a:gd name="T9" fmla="*/ 120 h 181"/>
              <a:gd name="T10" fmla="*/ 380 w 472"/>
              <a:gd name="T11" fmla="*/ 110 h 181"/>
              <a:gd name="T12" fmla="*/ 360 w 472"/>
              <a:gd name="T13" fmla="*/ 120 h 181"/>
              <a:gd name="T14" fmla="*/ 349 w 472"/>
              <a:gd name="T15" fmla="*/ 115 h 181"/>
              <a:gd name="T16" fmla="*/ 348 w 472"/>
              <a:gd name="T17" fmla="*/ 115 h 181"/>
              <a:gd name="T18" fmla="*/ 348 w 472"/>
              <a:gd name="T19" fmla="*/ 112 h 181"/>
              <a:gd name="T20" fmla="*/ 324 w 472"/>
              <a:gd name="T21" fmla="*/ 88 h 181"/>
              <a:gd name="T22" fmla="*/ 308 w 472"/>
              <a:gd name="T23" fmla="*/ 93 h 181"/>
              <a:gd name="T24" fmla="*/ 288 w 472"/>
              <a:gd name="T25" fmla="*/ 77 h 181"/>
              <a:gd name="T26" fmla="*/ 279 w 472"/>
              <a:gd name="T27" fmla="*/ 79 h 181"/>
              <a:gd name="T28" fmla="*/ 279 w 472"/>
              <a:gd name="T29" fmla="*/ 75 h 181"/>
              <a:gd name="T30" fmla="*/ 240 w 472"/>
              <a:gd name="T31" fmla="*/ 36 h 181"/>
              <a:gd name="T32" fmla="*/ 223 w 472"/>
              <a:gd name="T33" fmla="*/ 40 h 181"/>
              <a:gd name="T34" fmla="*/ 178 w 472"/>
              <a:gd name="T35" fmla="*/ 0 h 181"/>
              <a:gd name="T36" fmla="*/ 132 w 472"/>
              <a:gd name="T37" fmla="*/ 45 h 181"/>
              <a:gd name="T38" fmla="*/ 129 w 472"/>
              <a:gd name="T39" fmla="*/ 44 h 181"/>
              <a:gd name="T40" fmla="*/ 94 w 472"/>
              <a:gd name="T41" fmla="*/ 69 h 181"/>
              <a:gd name="T42" fmla="*/ 69 w 472"/>
              <a:gd name="T43" fmla="*/ 95 h 181"/>
              <a:gd name="T44" fmla="*/ 70 w 472"/>
              <a:gd name="T45" fmla="*/ 103 h 181"/>
              <a:gd name="T46" fmla="*/ 61 w 472"/>
              <a:gd name="T47" fmla="*/ 101 h 181"/>
              <a:gd name="T48" fmla="*/ 30 w 472"/>
              <a:gd name="T49" fmla="*/ 131 h 181"/>
              <a:gd name="T50" fmla="*/ 32 w 472"/>
              <a:gd name="T51" fmla="*/ 142 h 181"/>
              <a:gd name="T52" fmla="*/ 27 w 472"/>
              <a:gd name="T53" fmla="*/ 142 h 181"/>
              <a:gd name="T54" fmla="*/ 0 w 472"/>
              <a:gd name="T55" fmla="*/ 162 h 181"/>
              <a:gd name="T56" fmla="*/ 22 w 472"/>
              <a:gd name="T57" fmla="*/ 181 h 181"/>
              <a:gd name="T58" fmla="*/ 22 w 472"/>
              <a:gd name="T59" fmla="*/ 181 h 181"/>
              <a:gd name="T60" fmla="*/ 445 w 472"/>
              <a:gd name="T61" fmla="*/ 181 h 181"/>
              <a:gd name="T62" fmla="*/ 472 w 472"/>
              <a:gd name="T63" fmla="*/ 162 h 181"/>
              <a:gd name="T64" fmla="*/ 445 w 472"/>
              <a:gd name="T65" fmla="*/ 1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2" h="181">
                <a:moveTo>
                  <a:pt x="445" y="142"/>
                </a:moveTo>
                <a:cubicBezTo>
                  <a:pt x="444" y="142"/>
                  <a:pt x="443" y="142"/>
                  <a:pt x="442" y="142"/>
                </a:cubicBezTo>
                <a:cubicBezTo>
                  <a:pt x="442" y="140"/>
                  <a:pt x="442" y="139"/>
                  <a:pt x="442" y="138"/>
                </a:cubicBezTo>
                <a:cubicBezTo>
                  <a:pt x="442" y="124"/>
                  <a:pt x="432" y="114"/>
                  <a:pt x="418" y="114"/>
                </a:cubicBezTo>
                <a:cubicBezTo>
                  <a:pt x="412" y="114"/>
                  <a:pt x="406" y="116"/>
                  <a:pt x="401" y="120"/>
                </a:cubicBezTo>
                <a:cubicBezTo>
                  <a:pt x="397" y="114"/>
                  <a:pt x="389" y="110"/>
                  <a:pt x="380" y="110"/>
                </a:cubicBezTo>
                <a:cubicBezTo>
                  <a:pt x="372" y="110"/>
                  <a:pt x="364" y="114"/>
                  <a:pt x="360" y="120"/>
                </a:cubicBezTo>
                <a:cubicBezTo>
                  <a:pt x="357" y="117"/>
                  <a:pt x="353" y="115"/>
                  <a:pt x="349" y="115"/>
                </a:cubicBezTo>
                <a:cubicBezTo>
                  <a:pt x="348" y="115"/>
                  <a:pt x="348" y="115"/>
                  <a:pt x="348" y="115"/>
                </a:cubicBezTo>
                <a:cubicBezTo>
                  <a:pt x="348" y="114"/>
                  <a:pt x="348" y="113"/>
                  <a:pt x="348" y="112"/>
                </a:cubicBezTo>
                <a:cubicBezTo>
                  <a:pt x="348" y="99"/>
                  <a:pt x="337" y="88"/>
                  <a:pt x="324" y="88"/>
                </a:cubicBezTo>
                <a:cubicBezTo>
                  <a:pt x="318" y="88"/>
                  <a:pt x="313" y="90"/>
                  <a:pt x="308" y="93"/>
                </a:cubicBezTo>
                <a:cubicBezTo>
                  <a:pt x="306" y="84"/>
                  <a:pt x="298" y="77"/>
                  <a:pt x="288" y="77"/>
                </a:cubicBezTo>
                <a:cubicBezTo>
                  <a:pt x="285" y="77"/>
                  <a:pt x="282" y="78"/>
                  <a:pt x="279" y="79"/>
                </a:cubicBezTo>
                <a:cubicBezTo>
                  <a:pt x="279" y="78"/>
                  <a:pt x="279" y="77"/>
                  <a:pt x="279" y="75"/>
                </a:cubicBezTo>
                <a:cubicBezTo>
                  <a:pt x="279" y="54"/>
                  <a:pt x="262" y="36"/>
                  <a:pt x="240" y="36"/>
                </a:cubicBezTo>
                <a:cubicBezTo>
                  <a:pt x="234" y="36"/>
                  <a:pt x="228" y="38"/>
                  <a:pt x="223" y="40"/>
                </a:cubicBezTo>
                <a:cubicBezTo>
                  <a:pt x="221" y="18"/>
                  <a:pt x="201" y="0"/>
                  <a:pt x="178" y="0"/>
                </a:cubicBezTo>
                <a:cubicBezTo>
                  <a:pt x="153" y="0"/>
                  <a:pt x="132" y="20"/>
                  <a:pt x="132" y="45"/>
                </a:cubicBezTo>
                <a:cubicBezTo>
                  <a:pt x="131" y="45"/>
                  <a:pt x="130" y="44"/>
                  <a:pt x="129" y="44"/>
                </a:cubicBezTo>
                <a:cubicBezTo>
                  <a:pt x="113" y="44"/>
                  <a:pt x="99" y="54"/>
                  <a:pt x="94" y="69"/>
                </a:cubicBezTo>
                <a:cubicBezTo>
                  <a:pt x="80" y="69"/>
                  <a:pt x="69" y="81"/>
                  <a:pt x="69" y="95"/>
                </a:cubicBezTo>
                <a:cubicBezTo>
                  <a:pt x="69" y="98"/>
                  <a:pt x="69" y="100"/>
                  <a:pt x="70" y="103"/>
                </a:cubicBezTo>
                <a:cubicBezTo>
                  <a:pt x="67" y="102"/>
                  <a:pt x="64" y="101"/>
                  <a:pt x="61" y="101"/>
                </a:cubicBezTo>
                <a:cubicBezTo>
                  <a:pt x="44" y="101"/>
                  <a:pt x="30" y="115"/>
                  <a:pt x="30" y="131"/>
                </a:cubicBezTo>
                <a:cubicBezTo>
                  <a:pt x="30" y="135"/>
                  <a:pt x="31" y="139"/>
                  <a:pt x="32" y="142"/>
                </a:cubicBezTo>
                <a:cubicBezTo>
                  <a:pt x="31" y="142"/>
                  <a:pt x="29" y="142"/>
                  <a:pt x="27" y="142"/>
                </a:cubicBezTo>
                <a:cubicBezTo>
                  <a:pt x="12" y="142"/>
                  <a:pt x="0" y="151"/>
                  <a:pt x="0" y="162"/>
                </a:cubicBezTo>
                <a:cubicBezTo>
                  <a:pt x="0" y="171"/>
                  <a:pt x="10" y="179"/>
                  <a:pt x="22" y="181"/>
                </a:cubicBezTo>
                <a:cubicBezTo>
                  <a:pt x="22" y="181"/>
                  <a:pt x="22" y="181"/>
                  <a:pt x="22" y="181"/>
                </a:cubicBezTo>
                <a:cubicBezTo>
                  <a:pt x="445" y="181"/>
                  <a:pt x="445" y="181"/>
                  <a:pt x="445" y="181"/>
                </a:cubicBezTo>
                <a:cubicBezTo>
                  <a:pt x="460" y="181"/>
                  <a:pt x="472" y="172"/>
                  <a:pt x="472" y="162"/>
                </a:cubicBezTo>
                <a:cubicBezTo>
                  <a:pt x="472" y="151"/>
                  <a:pt x="460" y="142"/>
                  <a:pt x="445" y="142"/>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 name="TextBox 30">
            <a:extLst>
              <a:ext uri="{FF2B5EF4-FFF2-40B4-BE49-F238E27FC236}">
                <a16:creationId xmlns:a16="http://schemas.microsoft.com/office/drawing/2014/main" id="{31BE4222-A130-4D90-B704-13F36DD9A23B}"/>
              </a:ext>
            </a:extLst>
          </p:cNvPr>
          <p:cNvSpPr txBox="1"/>
          <p:nvPr/>
        </p:nvSpPr>
        <p:spPr>
          <a:xfrm>
            <a:off x="2978859" y="223789"/>
            <a:ext cx="5947064" cy="646282"/>
          </a:xfrm>
          <a:prstGeom prst="rect">
            <a:avLst/>
          </a:prstGeom>
          <a:noFill/>
        </p:spPr>
        <p:txBody>
          <a:bodyPr wrap="square" lIns="91391" tIns="45696" rIns="91391" bIns="45696" rtlCol="0">
            <a:spAutoFit/>
          </a:bodyPr>
          <a:lstStyle/>
          <a:p>
            <a:pPr algn="ctr"/>
            <a:r>
              <a:rPr lang="en-US" sz="3600" b="1" dirty="0">
                <a:solidFill>
                  <a:srgbClr val="FF0066"/>
                </a:solidFill>
                <a:latin typeface="Arial-Rounded" pitchFamily="34" charset="0"/>
                <a:ea typeface="Arial-Rounded" pitchFamily="34" charset="0"/>
                <a:cs typeface="Arial-Rounded" pitchFamily="34" charset="0"/>
              </a:rPr>
              <a:t>Câu chuyện của rễ</a:t>
            </a:r>
            <a:endParaRPr lang="en-US" sz="3600" b="1" dirty="0">
              <a:solidFill>
                <a:srgbClr val="FF0066"/>
              </a:solidFill>
              <a:latin typeface="Arial Rounded MT Bold" pitchFamily="34" charset="0"/>
              <a:ea typeface="Arial-Rounded" pitchFamily="34" charset="0"/>
              <a:cs typeface="Arial-Rounded" pitchFamily="34" charset="0"/>
            </a:endParaRPr>
          </a:p>
        </p:txBody>
      </p:sp>
      <p:sp>
        <p:nvSpPr>
          <p:cNvPr id="35" name="Rectangle 34">
            <a:extLst>
              <a:ext uri="{FF2B5EF4-FFF2-40B4-BE49-F238E27FC236}">
                <a16:creationId xmlns:a16="http://schemas.microsoft.com/office/drawing/2014/main" id="{2F0D62DD-CCDC-4897-AB9F-3A2F8A899A03}"/>
              </a:ext>
            </a:extLst>
          </p:cNvPr>
          <p:cNvSpPr/>
          <p:nvPr/>
        </p:nvSpPr>
        <p:spPr>
          <a:xfrm>
            <a:off x="1971023" y="1102654"/>
            <a:ext cx="4330506" cy="5416868"/>
          </a:xfrm>
          <a:prstGeom prst="rect">
            <a:avLst/>
          </a:prstGeom>
        </p:spPr>
        <p:txBody>
          <a:bodyPr wrap="square">
            <a:spAutoFit/>
          </a:bodyPr>
          <a:lstStyle/>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Hoa nở trên cành</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Khoe muôn sắc thắm</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Giữa vòm lá xanh</a:t>
            </a:r>
          </a:p>
          <a:p>
            <a:pPr marL="0" lvl="1" algn="just"/>
            <a:r>
              <a:rPr lang="en-US" sz="32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200" dirty="0">
                <a:latin typeface="Arial-Rounded" panose="020B0500000000000000" pitchFamily="34" charset="0"/>
                <a:ea typeface="Arial-Rounded" panose="020B0500000000000000" pitchFamily="34" charset="0"/>
                <a:cs typeface="Arial-Rounded" panose="020B0500000000000000" pitchFamily="34" charset="0"/>
              </a:rPr>
              <a:t> hương trong nắng.</a:t>
            </a:r>
          </a:p>
          <a:p>
            <a:pPr marL="0" lvl="1"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Để hoa nở đẹp</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Để qua trĩu cành</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Để lá biếc xanh</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Rễ chìm trong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đất</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a:p>
            <a:pPr marL="0" lvl="1"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endParaRPr lang="en-US" sz="2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Rectangle 35">
            <a:extLst>
              <a:ext uri="{FF2B5EF4-FFF2-40B4-BE49-F238E27FC236}">
                <a16:creationId xmlns:a16="http://schemas.microsoft.com/office/drawing/2014/main" id="{4991A2B2-6E34-4663-BE1F-500747F48FA6}"/>
              </a:ext>
            </a:extLst>
          </p:cNvPr>
          <p:cNvSpPr/>
          <p:nvPr/>
        </p:nvSpPr>
        <p:spPr>
          <a:xfrm>
            <a:off x="7010400" y="1066800"/>
            <a:ext cx="4584312" cy="5909310"/>
          </a:xfrm>
          <a:prstGeom prst="rect">
            <a:avLst/>
          </a:prstGeom>
        </p:spPr>
        <p:txBody>
          <a:bodyPr wrap="square">
            <a:spAutoFit/>
          </a:bodyPr>
          <a:lstStyle/>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Nếu không có rễ</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Cây chẳng đâm chồi</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Chẳng ra trái ngọt</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Chẳng nở hoa tươi.</a:t>
            </a:r>
          </a:p>
          <a:p>
            <a:pPr marL="0" lvl="1"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Rễ chẳng nhiều lời</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Âm thầm nhỏ bé</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Làm đẹp cho đời</a:t>
            </a: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Khiêm nhường, </a:t>
            </a:r>
            <a:r>
              <a:rPr lang="en-US" sz="3200" dirty="0" err="1">
                <a:latin typeface="Arial-Rounded" panose="020B0500000000000000" pitchFamily="34" charset="0"/>
                <a:ea typeface="Arial-Rounded" panose="020B0500000000000000" pitchFamily="34" charset="0"/>
                <a:cs typeface="Arial-Rounded" panose="020B0500000000000000" pitchFamily="34" charset="0"/>
              </a:rPr>
              <a:t>lặng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lẽ</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2600" i="1" dirty="0">
                <a:latin typeface="Arial-Rounded" panose="020B0500000000000000" pitchFamily="34" charset="0"/>
                <a:ea typeface="Arial-Rounded" panose="020B0500000000000000" pitchFamily="34" charset="0"/>
                <a:cs typeface="Arial-Rounded" panose="020B0500000000000000" pitchFamily="34" charset="0"/>
              </a:rPr>
              <a:t>(Phương Dung) </a:t>
            </a:r>
          </a:p>
          <a:p>
            <a:pPr marL="0" lvl="1" algn="just"/>
            <a:endParaRPr lang="en-US" sz="3200" i="1"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endParaRPr lang="en-US" sz="2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Oval 1">
            <a:extLst>
              <a:ext uri="{FF2B5EF4-FFF2-40B4-BE49-F238E27FC236}">
                <a16:creationId xmlns:a16="http://schemas.microsoft.com/office/drawing/2014/main" id="{5EB65E32-2766-4046-9A19-272390EE4F1A}"/>
              </a:ext>
            </a:extLst>
          </p:cNvPr>
          <p:cNvSpPr/>
          <p:nvPr/>
        </p:nvSpPr>
        <p:spPr>
          <a:xfrm>
            <a:off x="1552885" y="123352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1</a:t>
            </a:r>
          </a:p>
        </p:txBody>
      </p:sp>
      <p:sp>
        <p:nvSpPr>
          <p:cNvPr id="12" name="Oval 11">
            <a:extLst>
              <a:ext uri="{FF2B5EF4-FFF2-40B4-BE49-F238E27FC236}">
                <a16:creationId xmlns:a16="http://schemas.microsoft.com/office/drawing/2014/main" id="{A9987099-0A9A-4BDF-ABBB-B01493D937E8}"/>
              </a:ext>
            </a:extLst>
          </p:cNvPr>
          <p:cNvSpPr/>
          <p:nvPr/>
        </p:nvSpPr>
        <p:spPr>
          <a:xfrm>
            <a:off x="1552885" y="3582488"/>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2</a:t>
            </a:r>
          </a:p>
        </p:txBody>
      </p:sp>
      <p:sp>
        <p:nvSpPr>
          <p:cNvPr id="13" name="Oval 12">
            <a:extLst>
              <a:ext uri="{FF2B5EF4-FFF2-40B4-BE49-F238E27FC236}">
                <a16:creationId xmlns:a16="http://schemas.microsoft.com/office/drawing/2014/main" id="{FEF56718-6307-42F5-A427-CEB34108886C}"/>
              </a:ext>
            </a:extLst>
          </p:cNvPr>
          <p:cNvSpPr/>
          <p:nvPr/>
        </p:nvSpPr>
        <p:spPr>
          <a:xfrm>
            <a:off x="6589915" y="1165227"/>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3</a:t>
            </a:r>
          </a:p>
        </p:txBody>
      </p:sp>
      <p:sp>
        <p:nvSpPr>
          <p:cNvPr id="14" name="Oval 13">
            <a:extLst>
              <a:ext uri="{FF2B5EF4-FFF2-40B4-BE49-F238E27FC236}">
                <a16:creationId xmlns:a16="http://schemas.microsoft.com/office/drawing/2014/main" id="{90FDC5DD-A17F-4974-8E3D-BC3EE8BE85A0}"/>
              </a:ext>
            </a:extLst>
          </p:cNvPr>
          <p:cNvSpPr/>
          <p:nvPr/>
        </p:nvSpPr>
        <p:spPr>
          <a:xfrm>
            <a:off x="6553200" y="3613468"/>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283701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1+#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68394"/>
      </a:dk2>
      <a:lt2>
        <a:srgbClr val="F0F0F0"/>
      </a:lt2>
      <a:accent1>
        <a:srgbClr val="EE9E68"/>
      </a:accent1>
      <a:accent2>
        <a:srgbClr val="5B9BD4"/>
      </a:accent2>
      <a:accent3>
        <a:srgbClr val="75B52F"/>
      </a:accent3>
      <a:accent4>
        <a:srgbClr val="FFD800"/>
      </a:accent4>
      <a:accent5>
        <a:srgbClr val="FF7B9E"/>
      </a:accent5>
      <a:accent6>
        <a:srgbClr val="8E7B6F"/>
      </a:accent6>
      <a:hlink>
        <a:srgbClr val="4472C4"/>
      </a:hlink>
      <a:folHlink>
        <a:srgbClr val="BFBFBF"/>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B6344"/>
      </a:accent1>
      <a:accent2>
        <a:srgbClr val="FFB19E"/>
      </a:accent2>
      <a:accent3>
        <a:srgbClr val="F7D79F"/>
      </a:accent3>
      <a:accent4>
        <a:srgbClr val="C2A256"/>
      </a:accent4>
      <a:accent5>
        <a:srgbClr val="637357"/>
      </a:accent5>
      <a:accent6>
        <a:srgbClr val="FFDEDE"/>
      </a:accent6>
      <a:hlink>
        <a:srgbClr val="4C63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768394"/>
    </a:dk2>
    <a:lt2>
      <a:srgbClr val="F0F0F0"/>
    </a:lt2>
    <a:accent1>
      <a:srgbClr val="EE9E68"/>
    </a:accent1>
    <a:accent2>
      <a:srgbClr val="5B9BD4"/>
    </a:accent2>
    <a:accent3>
      <a:srgbClr val="75B52F"/>
    </a:accent3>
    <a:accent4>
      <a:srgbClr val="FFD800"/>
    </a:accent4>
    <a:accent5>
      <a:srgbClr val="FF7B9E"/>
    </a:accent5>
    <a:accent6>
      <a:srgbClr val="8E7B6F"/>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4"/>
    </a:dk2>
    <a:lt2>
      <a:srgbClr val="F0F0F0"/>
    </a:lt2>
    <a:accent1>
      <a:srgbClr val="EE9E68"/>
    </a:accent1>
    <a:accent2>
      <a:srgbClr val="5B9BD4"/>
    </a:accent2>
    <a:accent3>
      <a:srgbClr val="75B52F"/>
    </a:accent3>
    <a:accent4>
      <a:srgbClr val="FFD800"/>
    </a:accent4>
    <a:accent5>
      <a:srgbClr val="FF7B9E"/>
    </a:accent5>
    <a:accent6>
      <a:srgbClr val="8E7B6F"/>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4"/>
    </a:dk2>
    <a:lt2>
      <a:srgbClr val="F0F0F0"/>
    </a:lt2>
    <a:accent1>
      <a:srgbClr val="EE9E68"/>
    </a:accent1>
    <a:accent2>
      <a:srgbClr val="5B9BD4"/>
    </a:accent2>
    <a:accent3>
      <a:srgbClr val="75B52F"/>
    </a:accent3>
    <a:accent4>
      <a:srgbClr val="FFD800"/>
    </a:accent4>
    <a:accent5>
      <a:srgbClr val="FF7B9E"/>
    </a:accent5>
    <a:accent6>
      <a:srgbClr val="8E7B6F"/>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4"/>
    </a:dk2>
    <a:lt2>
      <a:srgbClr val="F0F0F0"/>
    </a:lt2>
    <a:accent1>
      <a:srgbClr val="EE9E68"/>
    </a:accent1>
    <a:accent2>
      <a:srgbClr val="5B9BD4"/>
    </a:accent2>
    <a:accent3>
      <a:srgbClr val="75B52F"/>
    </a:accent3>
    <a:accent4>
      <a:srgbClr val="FFD800"/>
    </a:accent4>
    <a:accent5>
      <a:srgbClr val="FF7B9E"/>
    </a:accent5>
    <a:accent6>
      <a:srgbClr val="8E7B6F"/>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4"/>
    </a:dk2>
    <a:lt2>
      <a:srgbClr val="F0F0F0"/>
    </a:lt2>
    <a:accent1>
      <a:srgbClr val="EE9E68"/>
    </a:accent1>
    <a:accent2>
      <a:srgbClr val="5B9BD4"/>
    </a:accent2>
    <a:accent3>
      <a:srgbClr val="75B52F"/>
    </a:accent3>
    <a:accent4>
      <a:srgbClr val="FFD800"/>
    </a:accent4>
    <a:accent5>
      <a:srgbClr val="FF7B9E"/>
    </a:accent5>
    <a:accent6>
      <a:srgbClr val="8E7B6F"/>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4"/>
    </a:dk2>
    <a:lt2>
      <a:srgbClr val="F0F0F0"/>
    </a:lt2>
    <a:accent1>
      <a:srgbClr val="EE9E68"/>
    </a:accent1>
    <a:accent2>
      <a:srgbClr val="5B9BD4"/>
    </a:accent2>
    <a:accent3>
      <a:srgbClr val="75B52F"/>
    </a:accent3>
    <a:accent4>
      <a:srgbClr val="FFD800"/>
    </a:accent4>
    <a:accent5>
      <a:srgbClr val="FF7B9E"/>
    </a:accent5>
    <a:accent6>
      <a:srgbClr val="8E7B6F"/>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1902</TotalTime>
  <Words>731</Words>
  <Application>Microsoft Office PowerPoint</Application>
  <PresentationFormat>Widescreen</PresentationFormat>
  <Paragraphs>180</Paragraphs>
  <Slides>17</Slides>
  <Notes>8</Notes>
  <HiddenSlides>0</HiddenSlides>
  <MMClips>1</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17</vt:i4>
      </vt:variant>
    </vt:vector>
  </HeadingPairs>
  <TitlesOfParts>
    <vt:vector size="34" baseType="lpstr">
      <vt:lpstr>宋体</vt:lpstr>
      <vt:lpstr>Arial</vt:lpstr>
      <vt:lpstr>Arial Rounded MT Bold</vt:lpstr>
      <vt:lpstr>Arial-Rounded</vt:lpstr>
      <vt:lpstr>Barlow Semi Condensed</vt:lpstr>
      <vt:lpstr>Calibri</vt:lpstr>
      <vt:lpstr>等线</vt:lpstr>
      <vt:lpstr>HL Hoctro</vt:lpstr>
      <vt:lpstr>Knewave</vt:lpstr>
      <vt:lpstr>Times New Roman</vt:lpstr>
      <vt:lpstr>zihun7hao-wennuantongzhiti</vt:lpstr>
      <vt:lpstr>Office Theme</vt:lpstr>
      <vt:lpstr>Office 主题​​</vt:lpstr>
      <vt:lpstr>1_Office 主题​​</vt:lpstr>
      <vt:lpstr>2_Office 主题</vt:lpstr>
      <vt:lpstr>12_Office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STD_NHU</cp:lastModifiedBy>
  <cp:revision>91</cp:revision>
  <dcterms:created xsi:type="dcterms:W3CDTF">2020-04-19T05:20:14Z</dcterms:created>
  <dcterms:modified xsi:type="dcterms:W3CDTF">2025-04-09T14:36:52Z</dcterms:modified>
</cp:coreProperties>
</file>