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57" r:id="rId5"/>
    <p:sldId id="322" r:id="rId6"/>
    <p:sldId id="337" r:id="rId7"/>
    <p:sldId id="349" r:id="rId8"/>
    <p:sldId id="350" r:id="rId9"/>
    <p:sldId id="338" r:id="rId10"/>
    <p:sldId id="26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 showGuides="1">
      <p:cViewPr varScale="1">
        <p:scale>
          <a:sx n="59" d="100"/>
          <a:sy n="59" d="100"/>
        </p:scale>
        <p:origin x="9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11/05/2025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C0CF8-3453-49A9-8745-1C0C740DEE9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80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526B99-0707-93AF-5B03-1923A98A0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556641" y="3987800"/>
            <a:ext cx="2334641" cy="28702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877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96866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06114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9186" y="792269"/>
            <a:ext cx="11992814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MÔN : TOÁN</a:t>
            </a:r>
          </a:p>
          <a:p>
            <a:pPr algn="ctr">
              <a:lnSpc>
                <a:spcPts val="8587"/>
              </a:lnSpc>
            </a:pP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BÀI 67 : LUYỆN TẬP CHUNG</a:t>
            </a:r>
          </a:p>
          <a:p>
            <a:pPr algn="ctr">
              <a:lnSpc>
                <a:spcPts val="8587"/>
              </a:lnSpc>
            </a:pP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GIÁO VIÊN: </a:t>
            </a:r>
            <a:r>
              <a:rPr lang="en-US" sz="5400" b="1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ĐÀO THỊ MAI</a:t>
            </a:r>
          </a:p>
          <a:p>
            <a:pPr algn="ctr">
              <a:lnSpc>
                <a:spcPts val="8587"/>
              </a:lnSpc>
            </a:pPr>
            <a:endParaRPr lang="en-US" sz="6134" dirty="0">
              <a:solidFill>
                <a:srgbClr val="FFFFFF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28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69" b="5432"/>
          <a:stretch/>
        </p:blipFill>
        <p:spPr>
          <a:xfrm>
            <a:off x="0" y="0"/>
            <a:ext cx="12192000" cy="686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36F30-AB6A-8868-A269-1835F4102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328" y="959340"/>
            <a:ext cx="8187638" cy="32067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D7553-F6DE-A3C6-CCC3-CE98C8429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7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Kobi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C2D243-87F6-4935-AAC5-72D84F79B15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?F\uFFFD\uFFFD{933BFB93-89A2-42AE-B556-D1B6B18D2C69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67.Luyentapchu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D67C0-BFCB-47E9-931E-6DC74402EC30}:3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C4144A-61F0-4002-91D1-277D19A0CE13}:3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7C8C7-99BE-4CEE-BFA3-E37E3511DED3}:3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9FD2B6-08AC-4521-85F9-8F73C078C634}:3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E4ED63-DB30-4398-B2A5-FEA55AAB7CC3}:3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CFFF6F-1154-485E-B5FC-DC57AA7E717D}: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D3560-C270-4963-8B8F-A937545E4D05}:26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E54252-6E50-4E32-9423-FEDA6C931BF4}">
  <ds:schemaRefs>
    <ds:schemaRef ds:uri="e3474fc8-c587-4375-aa46-28eda414bf22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f9fbb00-3a11-451f-a0e3-723ec126c7ed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1101</TotalTime>
  <Words>317</Words>
  <Application>Microsoft Office PowerPoint</Application>
  <PresentationFormat>Widescreen</PresentationFormat>
  <Paragraphs>20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Bodoni MT Black</vt:lpstr>
      <vt:lpstr>Calibri</vt:lpstr>
      <vt:lpstr>Cambria</vt:lpstr>
      <vt:lpstr>Coiny</vt:lpstr>
      <vt:lpstr>LNTH-Hoa Nho LNTH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Bai67.Luyentapchung</dc:title>
  <dc:creator>Huong Thao - 0972115126</dc:creator>
  <cp:lastModifiedBy>Minh Ngọc Bùi</cp:lastModifiedBy>
  <cp:revision>22</cp:revision>
  <dcterms:created xsi:type="dcterms:W3CDTF">2023-08-22T16:04:11Z</dcterms:created>
  <dcterms:modified xsi:type="dcterms:W3CDTF">2025-05-11T14:58:52Z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