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B9FF81-AF46-4DF5-91E2-DD882FDC7DC6}" type="datetimeFigureOut">
              <a:rPr lang="en-US" smtClean="0"/>
              <a:t>5/10/2025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29A9D-F7C5-421A-B3CD-BC2A8E175514}" type="slidenum">
              <a:rPr lang="en-US" smtClean="0"/>
              <a:t>‹#›</a:t>
            </a:fld>
            <a:endParaRPr lang="en-US"/>
          </a:p>
        </p:txBody>
      </p:sp>
    </p:spTree>
    <p:extLst>
      <p:ext uri="{BB962C8B-B14F-4D97-AF65-F5344CB8AC3E}">
        <p14:creationId xmlns:p14="http://schemas.microsoft.com/office/powerpoint/2010/main" val="433035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F36B46-36BC-4478-B36A-082DA069441B}" type="slidenum">
              <a:rPr lang="en-US" smtClean="0"/>
              <a:t>1</a:t>
            </a:fld>
            <a:endParaRPr lang="en-US"/>
          </a:p>
        </p:txBody>
      </p:sp>
    </p:spTree>
    <p:extLst>
      <p:ext uri="{BB962C8B-B14F-4D97-AF65-F5344CB8AC3E}">
        <p14:creationId xmlns:p14="http://schemas.microsoft.com/office/powerpoint/2010/main" val="3601517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296433-B562-4A04-959D-C991901B7D75}" type="slidenum">
              <a:rPr lang="en-US" smtClean="0"/>
              <a:t>2</a:t>
            </a:fld>
            <a:endParaRPr lang="en-US"/>
          </a:p>
        </p:txBody>
      </p:sp>
    </p:spTree>
    <p:extLst>
      <p:ext uri="{BB962C8B-B14F-4D97-AF65-F5344CB8AC3E}">
        <p14:creationId xmlns:p14="http://schemas.microsoft.com/office/powerpoint/2010/main" val="2666212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296433-B562-4A04-959D-C991901B7D75}" type="slidenum">
              <a:rPr lang="en-US" smtClean="0"/>
              <a:t>9</a:t>
            </a:fld>
            <a:endParaRPr lang="en-US"/>
          </a:p>
        </p:txBody>
      </p:sp>
    </p:spTree>
    <p:extLst>
      <p:ext uri="{BB962C8B-B14F-4D97-AF65-F5344CB8AC3E}">
        <p14:creationId xmlns:p14="http://schemas.microsoft.com/office/powerpoint/2010/main" val="223876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296433-B562-4A04-959D-C991901B7D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3766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296433-B562-4A04-959D-C991901B7D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24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89ED2D-1676-4EFE-96DD-A2E45C4D5748}"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3F264-EAB9-4D95-8A74-E229F68A3D34}" type="slidenum">
              <a:rPr lang="en-US" smtClean="0"/>
              <a:t>‹#›</a:t>
            </a:fld>
            <a:endParaRPr lang="en-US"/>
          </a:p>
        </p:txBody>
      </p:sp>
    </p:spTree>
    <p:extLst>
      <p:ext uri="{BB962C8B-B14F-4D97-AF65-F5344CB8AC3E}">
        <p14:creationId xmlns:p14="http://schemas.microsoft.com/office/powerpoint/2010/main" val="1321504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9ED2D-1676-4EFE-96DD-A2E45C4D5748}"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3F264-EAB9-4D95-8A74-E229F68A3D34}" type="slidenum">
              <a:rPr lang="en-US" smtClean="0"/>
              <a:t>‹#›</a:t>
            </a:fld>
            <a:endParaRPr lang="en-US"/>
          </a:p>
        </p:txBody>
      </p:sp>
    </p:spTree>
    <p:extLst>
      <p:ext uri="{BB962C8B-B14F-4D97-AF65-F5344CB8AC3E}">
        <p14:creationId xmlns:p14="http://schemas.microsoft.com/office/powerpoint/2010/main" val="3945005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9ED2D-1676-4EFE-96DD-A2E45C4D5748}"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3F264-EAB9-4D95-8A74-E229F68A3D34}" type="slidenum">
              <a:rPr lang="en-US" smtClean="0"/>
              <a:t>‹#›</a:t>
            </a:fld>
            <a:endParaRPr lang="en-US"/>
          </a:p>
        </p:txBody>
      </p:sp>
    </p:spTree>
    <p:extLst>
      <p:ext uri="{BB962C8B-B14F-4D97-AF65-F5344CB8AC3E}">
        <p14:creationId xmlns:p14="http://schemas.microsoft.com/office/powerpoint/2010/main" val="128049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9ED2D-1676-4EFE-96DD-A2E45C4D5748}"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3F264-EAB9-4D95-8A74-E229F68A3D34}" type="slidenum">
              <a:rPr lang="en-US" smtClean="0"/>
              <a:t>‹#›</a:t>
            </a:fld>
            <a:endParaRPr lang="en-US"/>
          </a:p>
        </p:txBody>
      </p:sp>
    </p:spTree>
    <p:extLst>
      <p:ext uri="{BB962C8B-B14F-4D97-AF65-F5344CB8AC3E}">
        <p14:creationId xmlns:p14="http://schemas.microsoft.com/office/powerpoint/2010/main" val="3196649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89ED2D-1676-4EFE-96DD-A2E45C4D5748}"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3F264-EAB9-4D95-8A74-E229F68A3D34}" type="slidenum">
              <a:rPr lang="en-US" smtClean="0"/>
              <a:t>‹#›</a:t>
            </a:fld>
            <a:endParaRPr lang="en-US"/>
          </a:p>
        </p:txBody>
      </p:sp>
    </p:spTree>
    <p:extLst>
      <p:ext uri="{BB962C8B-B14F-4D97-AF65-F5344CB8AC3E}">
        <p14:creationId xmlns:p14="http://schemas.microsoft.com/office/powerpoint/2010/main" val="3564179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89ED2D-1676-4EFE-96DD-A2E45C4D5748}" type="datetimeFigureOut">
              <a:rPr lang="en-US" smtClean="0"/>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3F264-EAB9-4D95-8A74-E229F68A3D34}" type="slidenum">
              <a:rPr lang="en-US" smtClean="0"/>
              <a:t>‹#›</a:t>
            </a:fld>
            <a:endParaRPr lang="en-US"/>
          </a:p>
        </p:txBody>
      </p:sp>
    </p:spTree>
    <p:extLst>
      <p:ext uri="{BB962C8B-B14F-4D97-AF65-F5344CB8AC3E}">
        <p14:creationId xmlns:p14="http://schemas.microsoft.com/office/powerpoint/2010/main" val="1490120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89ED2D-1676-4EFE-96DD-A2E45C4D5748}" type="datetimeFigureOut">
              <a:rPr lang="en-US" smtClean="0"/>
              <a:t>5/10/2025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3F264-EAB9-4D95-8A74-E229F68A3D34}" type="slidenum">
              <a:rPr lang="en-US" smtClean="0"/>
              <a:t>‹#›</a:t>
            </a:fld>
            <a:endParaRPr lang="en-US"/>
          </a:p>
        </p:txBody>
      </p:sp>
    </p:spTree>
    <p:extLst>
      <p:ext uri="{BB962C8B-B14F-4D97-AF65-F5344CB8AC3E}">
        <p14:creationId xmlns:p14="http://schemas.microsoft.com/office/powerpoint/2010/main" val="178395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89ED2D-1676-4EFE-96DD-A2E45C4D5748}" type="datetimeFigureOut">
              <a:rPr lang="en-US" smtClean="0"/>
              <a:t>5/10/2025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3F264-EAB9-4D95-8A74-E229F68A3D34}" type="slidenum">
              <a:rPr lang="en-US" smtClean="0"/>
              <a:t>‹#›</a:t>
            </a:fld>
            <a:endParaRPr lang="en-US"/>
          </a:p>
        </p:txBody>
      </p:sp>
    </p:spTree>
    <p:extLst>
      <p:ext uri="{BB962C8B-B14F-4D97-AF65-F5344CB8AC3E}">
        <p14:creationId xmlns:p14="http://schemas.microsoft.com/office/powerpoint/2010/main" val="171551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9ED2D-1676-4EFE-96DD-A2E45C4D5748}" type="datetimeFigureOut">
              <a:rPr lang="en-US" smtClean="0"/>
              <a:t>5/10/2025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3F264-EAB9-4D95-8A74-E229F68A3D34}" type="slidenum">
              <a:rPr lang="en-US" smtClean="0"/>
              <a:t>‹#›</a:t>
            </a:fld>
            <a:endParaRPr lang="en-US"/>
          </a:p>
        </p:txBody>
      </p:sp>
    </p:spTree>
    <p:extLst>
      <p:ext uri="{BB962C8B-B14F-4D97-AF65-F5344CB8AC3E}">
        <p14:creationId xmlns:p14="http://schemas.microsoft.com/office/powerpoint/2010/main" val="1525964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89ED2D-1676-4EFE-96DD-A2E45C4D5748}" type="datetimeFigureOut">
              <a:rPr lang="en-US" smtClean="0"/>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3F264-EAB9-4D95-8A74-E229F68A3D34}" type="slidenum">
              <a:rPr lang="en-US" smtClean="0"/>
              <a:t>‹#›</a:t>
            </a:fld>
            <a:endParaRPr lang="en-US"/>
          </a:p>
        </p:txBody>
      </p:sp>
    </p:spTree>
    <p:extLst>
      <p:ext uri="{BB962C8B-B14F-4D97-AF65-F5344CB8AC3E}">
        <p14:creationId xmlns:p14="http://schemas.microsoft.com/office/powerpoint/2010/main" val="687358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89ED2D-1676-4EFE-96DD-A2E45C4D5748}" type="datetimeFigureOut">
              <a:rPr lang="en-US" smtClean="0"/>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3F264-EAB9-4D95-8A74-E229F68A3D34}" type="slidenum">
              <a:rPr lang="en-US" smtClean="0"/>
              <a:t>‹#›</a:t>
            </a:fld>
            <a:endParaRPr lang="en-US"/>
          </a:p>
        </p:txBody>
      </p:sp>
    </p:spTree>
    <p:extLst>
      <p:ext uri="{BB962C8B-B14F-4D97-AF65-F5344CB8AC3E}">
        <p14:creationId xmlns:p14="http://schemas.microsoft.com/office/powerpoint/2010/main" val="3457212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9ED2D-1676-4EFE-96DD-A2E45C4D5748}" type="datetimeFigureOut">
              <a:rPr lang="en-US" smtClean="0"/>
              <a:t>5/10/2025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3F264-EAB9-4D95-8A74-E229F68A3D34}" type="slidenum">
              <a:rPr lang="en-US" smtClean="0"/>
              <a:t>‹#›</a:t>
            </a:fld>
            <a:endParaRPr lang="en-US"/>
          </a:p>
        </p:txBody>
      </p:sp>
    </p:spTree>
    <p:extLst>
      <p:ext uri="{BB962C8B-B14F-4D97-AF65-F5344CB8AC3E}">
        <p14:creationId xmlns:p14="http://schemas.microsoft.com/office/powerpoint/2010/main" val="1585627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31.png"/><Relationship Id="rId12" Type="http://schemas.openxmlformats.org/officeDocument/2006/relationships/image" Target="../media/image45.svg"/><Relationship Id="rId17" Type="http://schemas.openxmlformats.org/officeDocument/2006/relationships/image" Target="../media/image38.png"/><Relationship Id="rId2" Type="http://schemas.openxmlformats.org/officeDocument/2006/relationships/notesSlide" Target="../notesSlides/notesSlide4.xml"/><Relationship Id="rId16" Type="http://schemas.openxmlformats.org/officeDocument/2006/relationships/image" Target="../media/image47.svg"/><Relationship Id="rId1" Type="http://schemas.openxmlformats.org/officeDocument/2006/relationships/slideLayout" Target="../slideLayouts/slideLayout7.xml"/><Relationship Id="rId6" Type="http://schemas.openxmlformats.org/officeDocument/2006/relationships/image" Target="../media/image39.svg"/><Relationship Id="rId11" Type="http://schemas.openxmlformats.org/officeDocument/2006/relationships/image" Target="../media/image33.png"/><Relationship Id="rId5" Type="http://schemas.openxmlformats.org/officeDocument/2006/relationships/image" Target="../media/image30.png"/><Relationship Id="rId15" Type="http://schemas.openxmlformats.org/officeDocument/2006/relationships/image" Target="../media/image34.png"/><Relationship Id="rId10" Type="http://schemas.openxmlformats.org/officeDocument/2006/relationships/image" Target="../media/image43.svg"/><Relationship Id="rId4" Type="http://schemas.openxmlformats.org/officeDocument/2006/relationships/image" Target="../media/image4.svg"/><Relationship Id="rId9" Type="http://schemas.openxmlformats.org/officeDocument/2006/relationships/image" Target="../media/image32.png"/><Relationship Id="rId14" Type="http://schemas.openxmlformats.org/officeDocument/2006/relationships/image" Target="../media/image26.svg"/></Relationships>
</file>

<file path=ppt/slides/_rels/slide11.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31.png"/><Relationship Id="rId12" Type="http://schemas.openxmlformats.org/officeDocument/2006/relationships/image" Target="../media/image45.svg"/><Relationship Id="rId17" Type="http://schemas.openxmlformats.org/officeDocument/2006/relationships/image" Target="../media/image39.png"/><Relationship Id="rId2" Type="http://schemas.openxmlformats.org/officeDocument/2006/relationships/notesSlide" Target="../notesSlides/notesSlide5.xml"/><Relationship Id="rId16" Type="http://schemas.openxmlformats.org/officeDocument/2006/relationships/image" Target="../media/image47.svg"/><Relationship Id="rId1" Type="http://schemas.openxmlformats.org/officeDocument/2006/relationships/slideLayout" Target="../slideLayouts/slideLayout7.xml"/><Relationship Id="rId6" Type="http://schemas.openxmlformats.org/officeDocument/2006/relationships/image" Target="../media/image39.svg"/><Relationship Id="rId11" Type="http://schemas.openxmlformats.org/officeDocument/2006/relationships/image" Target="../media/image33.png"/><Relationship Id="rId5" Type="http://schemas.openxmlformats.org/officeDocument/2006/relationships/image" Target="../media/image30.png"/><Relationship Id="rId15" Type="http://schemas.openxmlformats.org/officeDocument/2006/relationships/image" Target="../media/image34.png"/><Relationship Id="rId10" Type="http://schemas.openxmlformats.org/officeDocument/2006/relationships/image" Target="../media/image43.svg"/><Relationship Id="rId4" Type="http://schemas.openxmlformats.org/officeDocument/2006/relationships/image" Target="../media/image4.svg"/><Relationship Id="rId9" Type="http://schemas.openxmlformats.org/officeDocument/2006/relationships/image" Target="../media/image32.png"/><Relationship Id="rId14" Type="http://schemas.openxmlformats.org/officeDocument/2006/relationships/image" Target="../media/image26.sv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6.svg"/><Relationship Id="rId3" Type="http://schemas.openxmlformats.org/officeDocument/2006/relationships/image" Target="../media/image4.svg"/><Relationship Id="rId7" Type="http://schemas.openxmlformats.org/officeDocument/2006/relationships/image" Target="../media/image41.svg"/><Relationship Id="rId12"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47.svg"/><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43.svg"/><Relationship Id="rId1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svg"/><Relationship Id="rId18" Type="http://schemas.openxmlformats.org/officeDocument/2006/relationships/image" Target="../media/image15.png"/><Relationship Id="rId26" Type="http://schemas.openxmlformats.org/officeDocument/2006/relationships/image" Target="../media/image22.png"/><Relationship Id="rId3" Type="http://schemas.openxmlformats.org/officeDocument/2006/relationships/image" Target="../media/image4.svg"/><Relationship Id="rId21" Type="http://schemas.openxmlformats.org/officeDocument/2006/relationships/image" Target="../media/image22.svg"/><Relationship Id="rId7" Type="http://schemas.openxmlformats.org/officeDocument/2006/relationships/image" Target="../media/image8.svg"/><Relationship Id="rId12" Type="http://schemas.openxmlformats.org/officeDocument/2006/relationships/image" Target="../media/image12.png"/><Relationship Id="rId17" Type="http://schemas.openxmlformats.org/officeDocument/2006/relationships/image" Target="../media/image18.svg"/><Relationship Id="rId25" Type="http://schemas.openxmlformats.org/officeDocument/2006/relationships/image" Target="../media/image26.svg"/><Relationship Id="rId2" Type="http://schemas.openxmlformats.org/officeDocument/2006/relationships/image" Target="../media/image7.png"/><Relationship Id="rId16" Type="http://schemas.openxmlformats.org/officeDocument/2006/relationships/image" Target="../media/image14.png"/><Relationship Id="rId20"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2.svg"/><Relationship Id="rId24" Type="http://schemas.openxmlformats.org/officeDocument/2006/relationships/image" Target="../media/image18.png"/><Relationship Id="rId5" Type="http://schemas.openxmlformats.org/officeDocument/2006/relationships/image" Target="../media/image6.svg"/><Relationship Id="rId15" Type="http://schemas.openxmlformats.org/officeDocument/2006/relationships/image" Target="../media/image16.svg"/><Relationship Id="rId23" Type="http://schemas.openxmlformats.org/officeDocument/2006/relationships/image" Target="../media/image24.svg"/><Relationship Id="rId10" Type="http://schemas.openxmlformats.org/officeDocument/2006/relationships/image" Target="../media/image21.png"/><Relationship Id="rId19" Type="http://schemas.openxmlformats.org/officeDocument/2006/relationships/image" Target="../media/image20.svg"/><Relationship Id="rId4" Type="http://schemas.openxmlformats.org/officeDocument/2006/relationships/image" Target="../media/image8.png"/><Relationship Id="rId9" Type="http://schemas.openxmlformats.org/officeDocument/2006/relationships/image" Target="../media/image10.svg"/><Relationship Id="rId14" Type="http://schemas.openxmlformats.org/officeDocument/2006/relationships/image" Target="../media/image13.png"/><Relationship Id="rId22" Type="http://schemas.openxmlformats.org/officeDocument/2006/relationships/image" Target="../media/image17.png"/><Relationship Id="rId27" Type="http://schemas.openxmlformats.org/officeDocument/2006/relationships/image" Target="../media/image30.sv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2.png"/><Relationship Id="rId18" Type="http://schemas.openxmlformats.org/officeDocument/2006/relationships/image" Target="../media/image18.svg"/><Relationship Id="rId26" Type="http://schemas.openxmlformats.org/officeDocument/2006/relationships/image" Target="../media/image26.svg"/><Relationship Id="rId3" Type="http://schemas.openxmlformats.org/officeDocument/2006/relationships/image" Target="../media/image4.svg"/><Relationship Id="rId21" Type="http://schemas.openxmlformats.org/officeDocument/2006/relationships/image" Target="../media/image16.png"/><Relationship Id="rId7" Type="http://schemas.openxmlformats.org/officeDocument/2006/relationships/image" Target="../media/image8.svg"/><Relationship Id="rId12" Type="http://schemas.openxmlformats.org/officeDocument/2006/relationships/image" Target="../media/image24.png"/><Relationship Id="rId17" Type="http://schemas.openxmlformats.org/officeDocument/2006/relationships/image" Target="../media/image14.png"/><Relationship Id="rId25" Type="http://schemas.openxmlformats.org/officeDocument/2006/relationships/image" Target="../media/image18.png"/><Relationship Id="rId2" Type="http://schemas.openxmlformats.org/officeDocument/2006/relationships/image" Target="../media/image7.png"/><Relationship Id="rId16" Type="http://schemas.openxmlformats.org/officeDocument/2006/relationships/image" Target="../media/image16.svg"/><Relationship Id="rId20" Type="http://schemas.openxmlformats.org/officeDocument/2006/relationships/image" Target="../media/image20.svg"/><Relationship Id="rId29"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2.svg"/><Relationship Id="rId24" Type="http://schemas.openxmlformats.org/officeDocument/2006/relationships/image" Target="../media/image24.svg"/><Relationship Id="rId5" Type="http://schemas.openxmlformats.org/officeDocument/2006/relationships/image" Target="../media/image6.svg"/><Relationship Id="rId15" Type="http://schemas.openxmlformats.org/officeDocument/2006/relationships/image" Target="../media/image13.png"/><Relationship Id="rId23" Type="http://schemas.openxmlformats.org/officeDocument/2006/relationships/image" Target="../media/image17.png"/><Relationship Id="rId28" Type="http://schemas.openxmlformats.org/officeDocument/2006/relationships/image" Target="../media/image33.svg"/><Relationship Id="rId10" Type="http://schemas.openxmlformats.org/officeDocument/2006/relationships/image" Target="../media/image21.png"/><Relationship Id="rId19"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0.svg"/><Relationship Id="rId14" Type="http://schemas.openxmlformats.org/officeDocument/2006/relationships/image" Target="../media/image14.svg"/><Relationship Id="rId22" Type="http://schemas.openxmlformats.org/officeDocument/2006/relationships/image" Target="../media/image22.svg"/><Relationship Id="rId27"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2.png"/><Relationship Id="rId18" Type="http://schemas.openxmlformats.org/officeDocument/2006/relationships/image" Target="../media/image18.svg"/><Relationship Id="rId26" Type="http://schemas.openxmlformats.org/officeDocument/2006/relationships/image" Target="../media/image26.svg"/><Relationship Id="rId3" Type="http://schemas.openxmlformats.org/officeDocument/2006/relationships/image" Target="../media/image7.png"/><Relationship Id="rId21" Type="http://schemas.openxmlformats.org/officeDocument/2006/relationships/image" Target="../media/image16.png"/><Relationship Id="rId7" Type="http://schemas.openxmlformats.org/officeDocument/2006/relationships/image" Target="../media/image9.png"/><Relationship Id="rId12" Type="http://schemas.openxmlformats.org/officeDocument/2006/relationships/image" Target="../media/image12.svg"/><Relationship Id="rId17" Type="http://schemas.openxmlformats.org/officeDocument/2006/relationships/image" Target="../media/image14.png"/><Relationship Id="rId25"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24" Type="http://schemas.openxmlformats.org/officeDocument/2006/relationships/image" Target="../media/image24.svg"/><Relationship Id="rId5" Type="http://schemas.openxmlformats.org/officeDocument/2006/relationships/image" Target="../media/image8.png"/><Relationship Id="rId15" Type="http://schemas.openxmlformats.org/officeDocument/2006/relationships/image" Target="../media/image13.png"/><Relationship Id="rId23" Type="http://schemas.openxmlformats.org/officeDocument/2006/relationships/image" Target="../media/image17.png"/><Relationship Id="rId28" Type="http://schemas.openxmlformats.org/officeDocument/2006/relationships/image" Target="../media/image20.png"/><Relationship Id="rId10" Type="http://schemas.openxmlformats.org/officeDocument/2006/relationships/image" Target="../media/image10.svg"/><Relationship Id="rId19" Type="http://schemas.openxmlformats.org/officeDocument/2006/relationships/image" Target="../media/image15.png"/><Relationship Id="rId4" Type="http://schemas.openxmlformats.org/officeDocument/2006/relationships/image" Target="../media/image4.svg"/><Relationship Id="rId9" Type="http://schemas.openxmlformats.org/officeDocument/2006/relationships/image" Target="../media/image10.png"/><Relationship Id="rId14" Type="http://schemas.openxmlformats.org/officeDocument/2006/relationships/image" Target="../media/image14.svg"/><Relationship Id="rId22" Type="http://schemas.openxmlformats.org/officeDocument/2006/relationships/image" Target="../media/image22.svg"/><Relationship Id="rId27"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svg"/><Relationship Id="rId18" Type="http://schemas.openxmlformats.org/officeDocument/2006/relationships/image" Target="../media/image15.png"/><Relationship Id="rId26" Type="http://schemas.openxmlformats.org/officeDocument/2006/relationships/image" Target="../media/image22.png"/><Relationship Id="rId3" Type="http://schemas.openxmlformats.org/officeDocument/2006/relationships/image" Target="../media/image4.svg"/><Relationship Id="rId21" Type="http://schemas.openxmlformats.org/officeDocument/2006/relationships/image" Target="../media/image22.svg"/><Relationship Id="rId7" Type="http://schemas.openxmlformats.org/officeDocument/2006/relationships/image" Target="../media/image8.svg"/><Relationship Id="rId12" Type="http://schemas.openxmlformats.org/officeDocument/2006/relationships/image" Target="../media/image12.png"/><Relationship Id="rId17" Type="http://schemas.openxmlformats.org/officeDocument/2006/relationships/image" Target="../media/image18.svg"/><Relationship Id="rId25" Type="http://schemas.openxmlformats.org/officeDocument/2006/relationships/image" Target="../media/image26.svg"/><Relationship Id="rId2" Type="http://schemas.openxmlformats.org/officeDocument/2006/relationships/image" Target="../media/image7.png"/><Relationship Id="rId16" Type="http://schemas.openxmlformats.org/officeDocument/2006/relationships/image" Target="../media/image14.png"/><Relationship Id="rId20"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2.svg"/><Relationship Id="rId24" Type="http://schemas.openxmlformats.org/officeDocument/2006/relationships/image" Target="../media/image18.png"/><Relationship Id="rId5" Type="http://schemas.openxmlformats.org/officeDocument/2006/relationships/image" Target="../media/image6.svg"/><Relationship Id="rId15" Type="http://schemas.openxmlformats.org/officeDocument/2006/relationships/image" Target="../media/image16.svg"/><Relationship Id="rId23" Type="http://schemas.openxmlformats.org/officeDocument/2006/relationships/image" Target="../media/image24.svg"/><Relationship Id="rId10" Type="http://schemas.openxmlformats.org/officeDocument/2006/relationships/image" Target="../media/image21.png"/><Relationship Id="rId19" Type="http://schemas.openxmlformats.org/officeDocument/2006/relationships/image" Target="../media/image20.svg"/><Relationship Id="rId4" Type="http://schemas.openxmlformats.org/officeDocument/2006/relationships/image" Target="../media/image8.png"/><Relationship Id="rId9" Type="http://schemas.openxmlformats.org/officeDocument/2006/relationships/image" Target="../media/image10.svg"/><Relationship Id="rId14" Type="http://schemas.openxmlformats.org/officeDocument/2006/relationships/image" Target="../media/image13.png"/><Relationship Id="rId22" Type="http://schemas.openxmlformats.org/officeDocument/2006/relationships/image" Target="../media/image17.png"/><Relationship Id="rId27" Type="http://schemas.openxmlformats.org/officeDocument/2006/relationships/image" Target="../media/image30.sv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2.png"/><Relationship Id="rId18" Type="http://schemas.openxmlformats.org/officeDocument/2006/relationships/image" Target="../media/image18.svg"/><Relationship Id="rId26" Type="http://schemas.openxmlformats.org/officeDocument/2006/relationships/image" Target="../media/image26.svg"/><Relationship Id="rId3" Type="http://schemas.openxmlformats.org/officeDocument/2006/relationships/image" Target="../media/image4.svg"/><Relationship Id="rId21" Type="http://schemas.openxmlformats.org/officeDocument/2006/relationships/image" Target="../media/image16.png"/><Relationship Id="rId7" Type="http://schemas.openxmlformats.org/officeDocument/2006/relationships/image" Target="../media/image8.svg"/><Relationship Id="rId12" Type="http://schemas.openxmlformats.org/officeDocument/2006/relationships/image" Target="../media/image24.png"/><Relationship Id="rId17" Type="http://schemas.openxmlformats.org/officeDocument/2006/relationships/image" Target="../media/image14.png"/><Relationship Id="rId25" Type="http://schemas.openxmlformats.org/officeDocument/2006/relationships/image" Target="../media/image18.png"/><Relationship Id="rId2" Type="http://schemas.openxmlformats.org/officeDocument/2006/relationships/image" Target="../media/image7.png"/><Relationship Id="rId16" Type="http://schemas.openxmlformats.org/officeDocument/2006/relationships/image" Target="../media/image16.svg"/><Relationship Id="rId20" Type="http://schemas.openxmlformats.org/officeDocument/2006/relationships/image" Target="../media/image20.svg"/><Relationship Id="rId29"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2.svg"/><Relationship Id="rId24" Type="http://schemas.openxmlformats.org/officeDocument/2006/relationships/image" Target="../media/image24.svg"/><Relationship Id="rId5" Type="http://schemas.openxmlformats.org/officeDocument/2006/relationships/image" Target="../media/image6.svg"/><Relationship Id="rId15" Type="http://schemas.openxmlformats.org/officeDocument/2006/relationships/image" Target="../media/image13.png"/><Relationship Id="rId23" Type="http://schemas.openxmlformats.org/officeDocument/2006/relationships/image" Target="../media/image17.png"/><Relationship Id="rId28" Type="http://schemas.openxmlformats.org/officeDocument/2006/relationships/image" Target="../media/image33.svg"/><Relationship Id="rId10" Type="http://schemas.openxmlformats.org/officeDocument/2006/relationships/image" Target="../media/image21.png"/><Relationship Id="rId19" Type="http://schemas.openxmlformats.org/officeDocument/2006/relationships/image" Target="../media/image15.png"/><Relationship Id="rId31" Type="http://schemas.openxmlformats.org/officeDocument/2006/relationships/image" Target="../media/image28.png"/><Relationship Id="rId4" Type="http://schemas.openxmlformats.org/officeDocument/2006/relationships/image" Target="../media/image8.png"/><Relationship Id="rId9" Type="http://schemas.openxmlformats.org/officeDocument/2006/relationships/image" Target="../media/image10.svg"/><Relationship Id="rId14" Type="http://schemas.openxmlformats.org/officeDocument/2006/relationships/image" Target="../media/image14.svg"/><Relationship Id="rId22" Type="http://schemas.openxmlformats.org/officeDocument/2006/relationships/image" Target="../media/image22.svg"/><Relationship Id="rId27" Type="http://schemas.openxmlformats.org/officeDocument/2006/relationships/image" Target="../media/image25.png"/><Relationship Id="rId30"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svg"/><Relationship Id="rId18" Type="http://schemas.openxmlformats.org/officeDocument/2006/relationships/image" Target="../media/image15.png"/><Relationship Id="rId26" Type="http://schemas.openxmlformats.org/officeDocument/2006/relationships/image" Target="../media/image19.png"/><Relationship Id="rId3" Type="http://schemas.openxmlformats.org/officeDocument/2006/relationships/image" Target="../media/image4.svg"/><Relationship Id="rId21" Type="http://schemas.openxmlformats.org/officeDocument/2006/relationships/image" Target="../media/image22.svg"/><Relationship Id="rId7" Type="http://schemas.openxmlformats.org/officeDocument/2006/relationships/image" Target="../media/image8.svg"/><Relationship Id="rId12" Type="http://schemas.openxmlformats.org/officeDocument/2006/relationships/image" Target="../media/image12.png"/><Relationship Id="rId17" Type="http://schemas.openxmlformats.org/officeDocument/2006/relationships/image" Target="../media/image18.svg"/><Relationship Id="rId25" Type="http://schemas.openxmlformats.org/officeDocument/2006/relationships/image" Target="../media/image26.svg"/><Relationship Id="rId2" Type="http://schemas.openxmlformats.org/officeDocument/2006/relationships/image" Target="../media/image7.png"/><Relationship Id="rId16" Type="http://schemas.openxmlformats.org/officeDocument/2006/relationships/image" Target="../media/image14.png"/><Relationship Id="rId20"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2.svg"/><Relationship Id="rId24" Type="http://schemas.openxmlformats.org/officeDocument/2006/relationships/image" Target="../media/image18.png"/><Relationship Id="rId5" Type="http://schemas.openxmlformats.org/officeDocument/2006/relationships/image" Target="../media/image6.svg"/><Relationship Id="rId15" Type="http://schemas.openxmlformats.org/officeDocument/2006/relationships/image" Target="../media/image16.svg"/><Relationship Id="rId23" Type="http://schemas.openxmlformats.org/officeDocument/2006/relationships/image" Target="../media/image24.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8.png"/><Relationship Id="rId9" Type="http://schemas.openxmlformats.org/officeDocument/2006/relationships/image" Target="../media/image10.svg"/><Relationship Id="rId14" Type="http://schemas.openxmlformats.org/officeDocument/2006/relationships/image" Target="../media/image13.png"/><Relationship Id="rId22" Type="http://schemas.openxmlformats.org/officeDocument/2006/relationships/image" Target="../media/image17.png"/><Relationship Id="rId27"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6.svg"/><Relationship Id="rId3" Type="http://schemas.openxmlformats.org/officeDocument/2006/relationships/image" Target="../media/image4.svg"/><Relationship Id="rId7" Type="http://schemas.openxmlformats.org/officeDocument/2006/relationships/image" Target="../media/image41.svg"/><Relationship Id="rId12" Type="http://schemas.openxmlformats.org/officeDocument/2006/relationships/image" Target="../media/image18.png"/><Relationship Id="rId2" Type="http://schemas.openxmlformats.org/officeDocument/2006/relationships/image" Target="../media/image7.png"/><Relationship Id="rId16"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47.svg"/><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43.svg"/><Relationship Id="rId14"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6.svg"/><Relationship Id="rId3" Type="http://schemas.openxmlformats.org/officeDocument/2006/relationships/image" Target="../media/image4.svg"/><Relationship Id="rId7" Type="http://schemas.openxmlformats.org/officeDocument/2006/relationships/image" Target="../media/image41.svg"/><Relationship Id="rId12" Type="http://schemas.openxmlformats.org/officeDocument/2006/relationships/image" Target="../media/image18.png"/><Relationship Id="rId2" Type="http://schemas.openxmlformats.org/officeDocument/2006/relationships/image" Target="../media/image7.pn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47.svg"/><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43.svg"/><Relationship Id="rId1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31.png"/><Relationship Id="rId12" Type="http://schemas.openxmlformats.org/officeDocument/2006/relationships/image" Target="../media/image45.svg"/><Relationship Id="rId17" Type="http://schemas.openxmlformats.org/officeDocument/2006/relationships/image" Target="../media/image37.png"/><Relationship Id="rId2" Type="http://schemas.openxmlformats.org/officeDocument/2006/relationships/notesSlide" Target="../notesSlides/notesSlide3.xml"/><Relationship Id="rId16" Type="http://schemas.openxmlformats.org/officeDocument/2006/relationships/image" Target="../media/image47.svg"/><Relationship Id="rId1" Type="http://schemas.openxmlformats.org/officeDocument/2006/relationships/slideLayout" Target="../slideLayouts/slideLayout7.xml"/><Relationship Id="rId6" Type="http://schemas.openxmlformats.org/officeDocument/2006/relationships/image" Target="../media/image39.svg"/><Relationship Id="rId11" Type="http://schemas.openxmlformats.org/officeDocument/2006/relationships/image" Target="../media/image33.png"/><Relationship Id="rId5" Type="http://schemas.openxmlformats.org/officeDocument/2006/relationships/image" Target="../media/image30.png"/><Relationship Id="rId15" Type="http://schemas.openxmlformats.org/officeDocument/2006/relationships/image" Target="../media/image34.png"/><Relationship Id="rId10" Type="http://schemas.openxmlformats.org/officeDocument/2006/relationships/image" Target="../media/image43.svg"/><Relationship Id="rId4" Type="http://schemas.openxmlformats.org/officeDocument/2006/relationships/image" Target="../media/image4.svg"/><Relationship Id="rId9" Type="http://schemas.openxmlformats.org/officeDocument/2006/relationships/image" Target="../media/image32.png"/><Relationship Id="rId1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4" name="Group 23">
            <a:extLst>
              <a:ext uri="{FF2B5EF4-FFF2-40B4-BE49-F238E27FC236}">
                <a16:creationId xmlns:a16="http://schemas.microsoft.com/office/drawing/2014/main" id="{CA88FAD3-AAC8-B977-5A4D-ADBA26BDE97B}"/>
              </a:ext>
            </a:extLst>
          </p:cNvPr>
          <p:cNvGrpSpPr/>
          <p:nvPr/>
        </p:nvGrpSpPr>
        <p:grpSpPr>
          <a:xfrm>
            <a:off x="-1606046" y="-1286064"/>
            <a:ext cx="16613204" cy="2964763"/>
            <a:chOff x="-1606046" y="-1286065"/>
            <a:chExt cx="16613204" cy="2964763"/>
          </a:xfrm>
        </p:grpSpPr>
        <p:grpSp>
          <p:nvGrpSpPr>
            <p:cNvPr id="22" name="Group 21">
              <a:extLst>
                <a:ext uri="{FF2B5EF4-FFF2-40B4-BE49-F238E27FC236}">
                  <a16:creationId xmlns:a16="http://schemas.microsoft.com/office/drawing/2014/main" id="{1D243291-008A-6B39-E67B-831C98B9D62F}"/>
                </a:ext>
              </a:extLst>
            </p:cNvPr>
            <p:cNvGrpSpPr/>
            <p:nvPr/>
          </p:nvGrpSpPr>
          <p:grpSpPr>
            <a:xfrm>
              <a:off x="-1606046" y="-1202149"/>
              <a:ext cx="16613204" cy="2880847"/>
              <a:chOff x="-1351403" y="-1572539"/>
              <a:chExt cx="16613204" cy="2880847"/>
            </a:xfrm>
          </p:grpSpPr>
          <p:grpSp>
            <p:nvGrpSpPr>
              <p:cNvPr id="16" name="Group 15">
                <a:extLst>
                  <a:ext uri="{FF2B5EF4-FFF2-40B4-BE49-F238E27FC236}">
                    <a16:creationId xmlns:a16="http://schemas.microsoft.com/office/drawing/2014/main" id="{6ED1F23D-C0E5-D8DD-B893-D297BC46BA6E}"/>
                  </a:ext>
                </a:extLst>
              </p:cNvPr>
              <p:cNvGrpSpPr/>
              <p:nvPr/>
            </p:nvGrpSpPr>
            <p:grpSpPr>
              <a:xfrm>
                <a:off x="-1351403" y="-1488623"/>
                <a:ext cx="9550718" cy="2796931"/>
                <a:chOff x="-1351403" y="-1488623"/>
                <a:chExt cx="9550718" cy="2796931"/>
              </a:xfrm>
            </p:grpSpPr>
            <p:grpSp>
              <p:nvGrpSpPr>
                <p:cNvPr id="11" name="Group 10">
                  <a:extLst>
                    <a:ext uri="{FF2B5EF4-FFF2-40B4-BE49-F238E27FC236}">
                      <a16:creationId xmlns:a16="http://schemas.microsoft.com/office/drawing/2014/main" id="{790EACAE-10AB-BF3D-834F-59C97A325851}"/>
                    </a:ext>
                  </a:extLst>
                </p:cNvPr>
                <p:cNvGrpSpPr/>
                <p:nvPr/>
              </p:nvGrpSpPr>
              <p:grpSpPr>
                <a:xfrm>
                  <a:off x="-1351403" y="-945152"/>
                  <a:ext cx="9550718" cy="2253460"/>
                  <a:chOff x="-1351403" y="-945152"/>
                  <a:chExt cx="9550718" cy="2253460"/>
                </a:xfrm>
              </p:grpSpPr>
              <p:pic>
                <p:nvPicPr>
                  <p:cNvPr id="9" name="Picture 8" descr="Logo&#10;&#10;Description automatically generated with medium confidence">
                    <a:extLst>
                      <a:ext uri="{FF2B5EF4-FFF2-40B4-BE49-F238E27FC236}">
                        <a16:creationId xmlns:a16="http://schemas.microsoft.com/office/drawing/2014/main" id="{1E8A68A5-A3FB-8F11-4DD8-ABE94E4090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1403" y="-945152"/>
                    <a:ext cx="4693930" cy="2014732"/>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ACA30FFC-F263-58B2-AE9C-42C6C56E0D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3" name="Picture 12" descr="Logo&#10;&#10;Description automatically generated with medium confidence">
                  <a:extLst>
                    <a:ext uri="{FF2B5EF4-FFF2-40B4-BE49-F238E27FC236}">
                      <a16:creationId xmlns:a16="http://schemas.microsoft.com/office/drawing/2014/main" id="{52765BF9-E4D1-4941-8294-9C24EEF7FF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474" y="-1488623"/>
                  <a:ext cx="4693930" cy="2014732"/>
                </a:xfrm>
                <a:prstGeom prst="rect">
                  <a:avLst/>
                </a:prstGeom>
              </p:spPr>
            </p:pic>
          </p:grpSp>
          <p:grpSp>
            <p:nvGrpSpPr>
              <p:cNvPr id="17" name="Group 16">
                <a:extLst>
                  <a:ext uri="{FF2B5EF4-FFF2-40B4-BE49-F238E27FC236}">
                    <a16:creationId xmlns:a16="http://schemas.microsoft.com/office/drawing/2014/main" id="{9AB82394-CC98-FC22-DE24-8D7445C1CD78}"/>
                  </a:ext>
                </a:extLst>
              </p:cNvPr>
              <p:cNvGrpSpPr/>
              <p:nvPr/>
            </p:nvGrpSpPr>
            <p:grpSpPr>
              <a:xfrm>
                <a:off x="4918752" y="-1572539"/>
                <a:ext cx="10343049" cy="2772334"/>
                <a:chOff x="-2143734" y="-1333811"/>
                <a:chExt cx="10343049" cy="2772334"/>
              </a:xfrm>
            </p:grpSpPr>
            <p:grpSp>
              <p:nvGrpSpPr>
                <p:cNvPr id="18" name="Group 17">
                  <a:extLst>
                    <a:ext uri="{FF2B5EF4-FFF2-40B4-BE49-F238E27FC236}">
                      <a16:creationId xmlns:a16="http://schemas.microsoft.com/office/drawing/2014/main" id="{6CCCB3B8-5823-64F0-9EF6-914F298E37B8}"/>
                    </a:ext>
                  </a:extLst>
                </p:cNvPr>
                <p:cNvGrpSpPr/>
                <p:nvPr/>
              </p:nvGrpSpPr>
              <p:grpSpPr>
                <a:xfrm>
                  <a:off x="-510448" y="-706424"/>
                  <a:ext cx="8709763" cy="2144947"/>
                  <a:chOff x="-510448" y="-706424"/>
                  <a:chExt cx="8709763" cy="2144947"/>
                </a:xfrm>
              </p:grpSpPr>
              <p:pic>
                <p:nvPicPr>
                  <p:cNvPr id="20" name="Picture 19" descr="Logo&#10;&#10;Description automatically generated with medium confidence">
                    <a:extLst>
                      <a:ext uri="{FF2B5EF4-FFF2-40B4-BE49-F238E27FC236}">
                        <a16:creationId xmlns:a16="http://schemas.microsoft.com/office/drawing/2014/main" id="{A0598AA2-FA1B-635B-E9DC-356B248275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448" y="-576209"/>
                    <a:ext cx="4693930" cy="2014732"/>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ABC6BF0B-4B33-0208-03F9-512FE21943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9" name="Picture 18" descr="Logo&#10;&#10;Description automatically generated with medium confidence">
                  <a:extLst>
                    <a:ext uri="{FF2B5EF4-FFF2-40B4-BE49-F238E27FC236}">
                      <a16:creationId xmlns:a16="http://schemas.microsoft.com/office/drawing/2014/main" id="{36E40F72-B8CE-130D-7C28-A337292E39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3734" y="-1333811"/>
                  <a:ext cx="4693930" cy="2014732"/>
                </a:xfrm>
                <a:prstGeom prst="rect">
                  <a:avLst/>
                </a:prstGeom>
              </p:spPr>
            </p:pic>
          </p:grpSp>
        </p:grpSp>
        <p:pic>
          <p:nvPicPr>
            <p:cNvPr id="23" name="Picture 22" descr="Logo&#10;&#10;Description automatically generated with medium confidence">
              <a:extLst>
                <a:ext uri="{FF2B5EF4-FFF2-40B4-BE49-F238E27FC236}">
                  <a16:creationId xmlns:a16="http://schemas.microsoft.com/office/drawing/2014/main" id="{188599F6-3FEA-0053-0DFF-F58160F40F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4317" y="-1286065"/>
              <a:ext cx="4693930" cy="2014732"/>
            </a:xfrm>
            <a:prstGeom prst="rect">
              <a:avLst/>
            </a:prstGeom>
          </p:spPr>
        </p:pic>
      </p:grpSp>
      <p:pic>
        <p:nvPicPr>
          <p:cNvPr id="37" name="Picture 36" descr="Text, whiteboard&#10;&#10;Description automatically generated">
            <a:extLst>
              <a:ext uri="{FF2B5EF4-FFF2-40B4-BE49-F238E27FC236}">
                <a16:creationId xmlns:a16="http://schemas.microsoft.com/office/drawing/2014/main" id="{C3929BB6-6EEB-C34E-FD0C-6D5F4C7834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832" y="-336034"/>
            <a:ext cx="10203543" cy="7024126"/>
          </a:xfrm>
          <a:prstGeom prst="rect">
            <a:avLst/>
          </a:prstGeom>
          <a:ln>
            <a:noFill/>
          </a:ln>
          <a:effectLst>
            <a:outerShdw blurRad="292100" dist="139700" dir="2700000" algn="tl" rotWithShape="0">
              <a:srgbClr val="333333">
                <a:alpha val="65000"/>
              </a:srgbClr>
            </a:outerShdw>
          </a:effectLst>
        </p:spPr>
      </p:pic>
      <p:pic>
        <p:nvPicPr>
          <p:cNvPr id="36" name="Picture 35" descr="A group of flowers&#10;&#10;Description automatically generated with low confidence">
            <a:extLst>
              <a:ext uri="{FF2B5EF4-FFF2-40B4-BE49-F238E27FC236}">
                <a16:creationId xmlns:a16="http://schemas.microsoft.com/office/drawing/2014/main" id="{CED48BFD-D3D3-FF19-B410-D7C5C73E47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568" y="4742122"/>
            <a:ext cx="12503852" cy="2212399"/>
          </a:xfrm>
          <a:prstGeom prst="rect">
            <a:avLst/>
          </a:prstGeom>
        </p:spPr>
      </p:pic>
      <p:sp>
        <p:nvSpPr>
          <p:cNvPr id="30" name="TextBox 29"/>
          <p:cNvSpPr txBox="1"/>
          <p:nvPr/>
        </p:nvSpPr>
        <p:spPr>
          <a:xfrm>
            <a:off x="958646" y="856229"/>
            <a:ext cx="9465325" cy="3539430"/>
          </a:xfrm>
          <a:prstGeom prst="rect">
            <a:avLst/>
          </a:prstGeom>
          <a:noFill/>
        </p:spPr>
        <p:txBody>
          <a:bodyPr wrap="square" rtlCol="0">
            <a:spAutoFit/>
          </a:bodyPr>
          <a:lstStyle/>
          <a:p>
            <a:pPr algn="ctr"/>
            <a:r>
              <a:rPr lang="en-US" sz="3200" b="1" dirty="0">
                <a:solidFill>
                  <a:srgbClr val="C00000"/>
                </a:solidFill>
                <a:latin typeface="Times New Roman" panose="02020603050405020304" pitchFamily="18" charset="0"/>
                <a:cs typeface="Times New Roman" panose="02020603050405020304" pitchFamily="18" charset="0"/>
              </a:rPr>
              <a:t>TRƯỜNG TIỂU HỌC QUANG TRUNG</a:t>
            </a:r>
          </a:p>
          <a:p>
            <a:pPr algn="ctr"/>
            <a:endParaRPr lang="en-US" sz="3200" b="1" dirty="0">
              <a:solidFill>
                <a:srgbClr val="C00000"/>
              </a:solidFill>
              <a:latin typeface="Times New Roman" panose="02020603050405020304" pitchFamily="18" charset="0"/>
              <a:cs typeface="Times New Roman" panose="02020603050405020304" pitchFamily="18" charset="0"/>
            </a:endParaRPr>
          </a:p>
          <a:p>
            <a:pPr algn="ctr"/>
            <a:r>
              <a:rPr lang="en-US" sz="3200" b="1" dirty="0">
                <a:solidFill>
                  <a:srgbClr val="C00000"/>
                </a:solidFill>
                <a:latin typeface="Times New Roman" panose="02020603050405020304" pitchFamily="18" charset="0"/>
                <a:cs typeface="Times New Roman" panose="02020603050405020304" pitchFamily="18" charset="0"/>
              </a:rPr>
              <a:t>MÔN: TIẾNG VIỆT</a:t>
            </a:r>
          </a:p>
          <a:p>
            <a:pPr algn="ctr"/>
            <a:r>
              <a:rPr lang="en-US" sz="3200" b="1" dirty="0">
                <a:solidFill>
                  <a:srgbClr val="C00000"/>
                </a:solidFill>
                <a:latin typeface="Times New Roman" panose="02020603050405020304" pitchFamily="18" charset="0"/>
                <a:cs typeface="Times New Roman" panose="02020603050405020304" pitchFamily="18" charset="0"/>
              </a:rPr>
              <a:t>ÔN TẬP VÀ ĐÁNH GIÁ CUỐI NĂM HỌC</a:t>
            </a:r>
          </a:p>
          <a:p>
            <a:pPr algn="ctr"/>
            <a:r>
              <a:rPr lang="en-US" sz="3200" b="1" dirty="0">
                <a:solidFill>
                  <a:srgbClr val="C00000"/>
                </a:solidFill>
                <a:latin typeface="Times New Roman" panose="02020603050405020304" pitchFamily="18" charset="0"/>
                <a:cs typeface="Times New Roman" panose="02020603050405020304" pitchFamily="18" charset="0"/>
              </a:rPr>
              <a:t> (TIẾT </a:t>
            </a:r>
            <a:r>
              <a:rPr lang="en-US" sz="3200" b="1" dirty="0">
                <a:solidFill>
                  <a:srgbClr val="C00000"/>
                </a:solidFill>
                <a:latin typeface="Times New Roman" panose="02020603050405020304" pitchFamily="18" charset="0"/>
                <a:cs typeface="Times New Roman" panose="02020603050405020304" pitchFamily="18" charset="0"/>
              </a:rPr>
              <a:t>5</a:t>
            </a:r>
            <a:r>
              <a:rPr lang="en-US" sz="3200" b="1" dirty="0" smtClean="0">
                <a:solidFill>
                  <a:srgbClr val="C00000"/>
                </a:solidFill>
                <a:latin typeface="Times New Roman" panose="02020603050405020304" pitchFamily="18" charset="0"/>
                <a:cs typeface="Times New Roman" panose="02020603050405020304" pitchFamily="18" charset="0"/>
              </a:rPr>
              <a:t>)</a:t>
            </a:r>
            <a:endParaRPr lang="en-US" sz="3200" b="1" dirty="0">
              <a:solidFill>
                <a:srgbClr val="C00000"/>
              </a:solidFill>
              <a:latin typeface="Times New Roman" panose="02020603050405020304" pitchFamily="18" charset="0"/>
              <a:cs typeface="Times New Roman" panose="02020603050405020304" pitchFamily="18" charset="0"/>
            </a:endParaRPr>
          </a:p>
          <a:p>
            <a:pPr algn="ctr"/>
            <a:endParaRPr lang="en-US" sz="3200" b="1" dirty="0">
              <a:solidFill>
                <a:srgbClr val="C00000"/>
              </a:solidFill>
              <a:latin typeface="Times New Roman" panose="02020603050405020304" pitchFamily="18" charset="0"/>
              <a:cs typeface="Times New Roman" panose="02020603050405020304" pitchFamily="18" charset="0"/>
            </a:endParaRPr>
          </a:p>
          <a:p>
            <a:pPr algn="ctr"/>
            <a:r>
              <a:rPr lang="en-US" sz="3200" b="1" dirty="0">
                <a:solidFill>
                  <a:srgbClr val="C00000"/>
                </a:solidFill>
                <a:latin typeface="Times New Roman" panose="02020603050405020304" pitchFamily="18" charset="0"/>
                <a:cs typeface="Times New Roman" panose="02020603050405020304" pitchFamily="18" charset="0"/>
              </a:rPr>
              <a:t>GIÁO VIÊN: LÊ THỊ HẠNH</a:t>
            </a:r>
          </a:p>
        </p:txBody>
      </p:sp>
      <p:pic>
        <p:nvPicPr>
          <p:cNvPr id="39" name="Picture 38" descr="A picture containing vector graphics&#10;&#10;Description automatically generated">
            <a:extLst>
              <a:ext uri="{FF2B5EF4-FFF2-40B4-BE49-F238E27FC236}">
                <a16:creationId xmlns:a16="http://schemas.microsoft.com/office/drawing/2014/main" id="{A637CF97-7B7D-D909-9A0A-3CE68DE362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4559" y="4248264"/>
            <a:ext cx="2502693" cy="2488817"/>
          </a:xfrm>
          <a:prstGeom prst="rect">
            <a:avLst/>
          </a:prstGeom>
        </p:spPr>
      </p:pic>
      <p:pic>
        <p:nvPicPr>
          <p:cNvPr id="40" name="Picture 39" descr="A picture containing text&#10;&#10;Description automatically generated">
            <a:extLst>
              <a:ext uri="{FF2B5EF4-FFF2-40B4-BE49-F238E27FC236}">
                <a16:creationId xmlns:a16="http://schemas.microsoft.com/office/drawing/2014/main" id="{0D44B0ED-4D29-D4E7-CC04-78BFFCA300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23970" y="4313348"/>
            <a:ext cx="1765930" cy="2587512"/>
          </a:xfrm>
          <a:prstGeom prst="rect">
            <a:avLst/>
          </a:prstGeom>
        </p:spPr>
      </p:pic>
    </p:spTree>
    <p:custDataLst>
      <p:tags r:id="rId1"/>
    </p:custDataLst>
    <p:extLst>
      <p:ext uri="{BB962C8B-B14F-4D97-AF65-F5344CB8AC3E}">
        <p14:creationId xmlns:p14="http://schemas.microsoft.com/office/powerpoint/2010/main" val="17804933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1+#ppt_w/2"/>
                                          </p:val>
                                        </p:tav>
                                        <p:tav tm="100000">
                                          <p:val>
                                            <p:strVal val="#ppt_x"/>
                                          </p:val>
                                        </p:tav>
                                      </p:tavLst>
                                    </p:anim>
                                    <p:anim calcmode="lin" valueType="num">
                                      <p:cBhvr additive="base">
                                        <p:cTn id="21"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alphaModFix amt="1999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3" cstate="print">
            <a:alphaModFix amt="1999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800000">
            <a:off x="8120022" y="-1269623"/>
            <a:ext cx="5176107" cy="4347930"/>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800000" flipH="1">
            <a:off x="-1037707" y="-1118124"/>
            <a:ext cx="5100514" cy="3004666"/>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800000">
            <a:off x="1995565" y="-2163680"/>
            <a:ext cx="5176107" cy="4347930"/>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0800000">
            <a:off x="4927116" y="-556395"/>
            <a:ext cx="5512508" cy="2144867"/>
          </a:xfrm>
          <a:prstGeom prst="rect">
            <a:avLst/>
          </a:prstGeom>
        </p:spPr>
      </p:pic>
      <p:pic>
        <p:nvPicPr>
          <p:cNvPr id="24" name="Picture 2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01471" y="5965193"/>
            <a:ext cx="1007558" cy="414015"/>
          </a:xfrm>
          <a:prstGeom prst="rect">
            <a:avLst/>
          </a:prstGeom>
        </p:spPr>
      </p:pic>
      <p:pic>
        <p:nvPicPr>
          <p:cNvPr id="25" name="Picture 2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0800000">
            <a:off x="5720785" y="-1949450"/>
            <a:ext cx="4298461" cy="4051299"/>
          </a:xfrm>
          <a:prstGeom prst="rect">
            <a:avLst/>
          </a:prstGeom>
        </p:spPr>
      </p:pic>
      <p:sp>
        <p:nvSpPr>
          <p:cNvPr id="10" name="Rectangle: Rounded Corners 9">
            <a:extLst>
              <a:ext uri="{FF2B5EF4-FFF2-40B4-BE49-F238E27FC236}">
                <a16:creationId xmlns:a16="http://schemas.microsoft.com/office/drawing/2014/main" id="{BD834495-0AAC-3CE5-D5BD-324DA4BD9BB5}"/>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xmln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Rounded Corners 10">
            <a:extLst>
              <a:ext uri="{FF2B5EF4-FFF2-40B4-BE49-F238E27FC236}">
                <a16:creationId xmlns:a16="http://schemas.microsoft.com/office/drawing/2014/main" id="{9DFB8E1A-C973-2D22-7263-6614DB8E0B81}"/>
              </a:ext>
            </a:extLst>
          </p:cNvPr>
          <p:cNvSpPr/>
          <p:nvPr/>
        </p:nvSpPr>
        <p:spPr>
          <a:xfrm>
            <a:off x="5411973" y="1311994"/>
            <a:ext cx="6081823" cy="4131876"/>
          </a:xfrm>
          <a:custGeom>
            <a:avLst/>
            <a:gdLst>
              <a:gd name="connsiteX0" fmla="*/ 0 w 6081823"/>
              <a:gd name="connsiteY0" fmla="*/ 688660 h 4131876"/>
              <a:gd name="connsiteX1" fmla="*/ 688660 w 6081823"/>
              <a:gd name="connsiteY1" fmla="*/ 0 h 4131876"/>
              <a:gd name="connsiteX2" fmla="*/ 5393163 w 6081823"/>
              <a:gd name="connsiteY2" fmla="*/ 0 h 4131876"/>
              <a:gd name="connsiteX3" fmla="*/ 6081823 w 6081823"/>
              <a:gd name="connsiteY3" fmla="*/ 688660 h 4131876"/>
              <a:gd name="connsiteX4" fmla="*/ 6081823 w 6081823"/>
              <a:gd name="connsiteY4" fmla="*/ 3443216 h 4131876"/>
              <a:gd name="connsiteX5" fmla="*/ 5393163 w 6081823"/>
              <a:gd name="connsiteY5" fmla="*/ 4131876 h 4131876"/>
              <a:gd name="connsiteX6" fmla="*/ 688660 w 6081823"/>
              <a:gd name="connsiteY6" fmla="*/ 4131876 h 4131876"/>
              <a:gd name="connsiteX7" fmla="*/ 0 w 6081823"/>
              <a:gd name="connsiteY7" fmla="*/ 3443216 h 4131876"/>
              <a:gd name="connsiteX8" fmla="*/ 0 w 6081823"/>
              <a:gd name="connsiteY8" fmla="*/ 688660 h 413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1823" h="4131876" fill="none" extrusionOk="0">
                <a:moveTo>
                  <a:pt x="0" y="688660"/>
                </a:moveTo>
                <a:cubicBezTo>
                  <a:pt x="1629" y="352407"/>
                  <a:pt x="315492" y="12030"/>
                  <a:pt x="688660" y="0"/>
                </a:cubicBezTo>
                <a:cubicBezTo>
                  <a:pt x="2607964" y="72427"/>
                  <a:pt x="4090466" y="61419"/>
                  <a:pt x="5393163" y="0"/>
                </a:cubicBezTo>
                <a:cubicBezTo>
                  <a:pt x="5768378" y="-35249"/>
                  <a:pt x="6019647" y="289517"/>
                  <a:pt x="6081823" y="688660"/>
                </a:cubicBezTo>
                <a:cubicBezTo>
                  <a:pt x="6182699" y="1642786"/>
                  <a:pt x="5974510" y="2747979"/>
                  <a:pt x="6081823" y="3443216"/>
                </a:cubicBezTo>
                <a:cubicBezTo>
                  <a:pt x="6090270" y="3780684"/>
                  <a:pt x="5731622" y="4084932"/>
                  <a:pt x="5393163" y="4131876"/>
                </a:cubicBezTo>
                <a:cubicBezTo>
                  <a:pt x="4295474" y="4161703"/>
                  <a:pt x="2806591" y="4052570"/>
                  <a:pt x="688660" y="4131876"/>
                </a:cubicBezTo>
                <a:cubicBezTo>
                  <a:pt x="347062" y="4127497"/>
                  <a:pt x="-46353" y="3832718"/>
                  <a:pt x="0" y="3443216"/>
                </a:cubicBezTo>
                <a:cubicBezTo>
                  <a:pt x="50037" y="2729811"/>
                  <a:pt x="770" y="1397099"/>
                  <a:pt x="0" y="688660"/>
                </a:cubicBezTo>
                <a:close/>
              </a:path>
              <a:path w="6081823" h="4131876" stroke="0" extrusionOk="0">
                <a:moveTo>
                  <a:pt x="0" y="688660"/>
                </a:moveTo>
                <a:cubicBezTo>
                  <a:pt x="41674" y="319683"/>
                  <a:pt x="331248" y="47761"/>
                  <a:pt x="688660" y="0"/>
                </a:cubicBezTo>
                <a:cubicBezTo>
                  <a:pt x="3018386" y="123000"/>
                  <a:pt x="4638496" y="-96860"/>
                  <a:pt x="5393163" y="0"/>
                </a:cubicBezTo>
                <a:cubicBezTo>
                  <a:pt x="5759001" y="-11050"/>
                  <a:pt x="6110588" y="250333"/>
                  <a:pt x="6081823" y="688660"/>
                </a:cubicBezTo>
                <a:cubicBezTo>
                  <a:pt x="6084996" y="1704013"/>
                  <a:pt x="6176090" y="2339288"/>
                  <a:pt x="6081823" y="3443216"/>
                </a:cubicBezTo>
                <a:cubicBezTo>
                  <a:pt x="6034350" y="3840751"/>
                  <a:pt x="5747959" y="4127696"/>
                  <a:pt x="5393163" y="4131876"/>
                </a:cubicBezTo>
                <a:cubicBezTo>
                  <a:pt x="4398574" y="3971169"/>
                  <a:pt x="1469272" y="4171543"/>
                  <a:pt x="688660" y="4131876"/>
                </a:cubicBezTo>
                <a:cubicBezTo>
                  <a:pt x="238428" y="4117759"/>
                  <a:pt x="-48469" y="3801594"/>
                  <a:pt x="0" y="3443216"/>
                </a:cubicBezTo>
                <a:cubicBezTo>
                  <a:pt x="32216" y="3047397"/>
                  <a:pt x="57206" y="1111338"/>
                  <a:pt x="0" y="688660"/>
                </a:cubicBezTo>
                <a:close/>
              </a:path>
            </a:pathLst>
          </a:custGeom>
          <a:solidFill>
            <a:srgbClr val="FFFF00"/>
          </a:solidFill>
          <a:ln>
            <a:solidFill>
              <a:schemeClr val="tx2">
                <a:lumMod val="75000"/>
              </a:schemeClr>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1F497D"/>
                </a:solidFill>
                <a:effectLst/>
                <a:uLnTx/>
                <a:uFillTx/>
                <a:latin typeface="Cambria" panose="02040503050406030204" pitchFamily="18" charset="0"/>
                <a:ea typeface="Cambria" panose="02040503050406030204" pitchFamily="18" charset="0"/>
                <a:cs typeface="+mn-cs"/>
              </a:rPr>
              <a:t>Trong một lần dự hội thi múa của họ nhà bướm, công chúa biết bướm nâu là loài có ích. Bướm nâu sinh ra con tằm, tằm ăn lá dâu, nhả ra những sợi tơ vàng óng,... Công chú a Thiều Hoa nuôi bướm nâu để chúng sinh sôi, phát triển,... </a:t>
            </a:r>
          </a:p>
        </p:txBody>
      </p:sp>
      <p:pic>
        <p:nvPicPr>
          <p:cNvPr id="9" name="Picture 8">
            <a:extLst>
              <a:ext uri="{FF2B5EF4-FFF2-40B4-BE49-F238E27FC236}">
                <a16:creationId xmlns:a16="http://schemas.microsoft.com/office/drawing/2014/main" id="{3CEBA7A1-C690-E527-09D6-9DBD7AC8E778}"/>
              </a:ext>
            </a:extLst>
          </p:cNvPr>
          <p:cNvPicPr>
            <a:picLocks noChangeAspect="1"/>
          </p:cNvPicPr>
          <p:nvPr/>
        </p:nvPicPr>
        <p:blipFill>
          <a:blip r:embed="rId17"/>
          <a:stretch>
            <a:fillRect/>
          </a:stretch>
        </p:blipFill>
        <p:spPr>
          <a:xfrm>
            <a:off x="843565" y="1186705"/>
            <a:ext cx="4196673" cy="4357568"/>
          </a:xfrm>
          <a:prstGeom prst="rect">
            <a:avLst/>
          </a:prstGeom>
        </p:spPr>
      </p:pic>
    </p:spTree>
    <p:extLst>
      <p:ext uri="{BB962C8B-B14F-4D97-AF65-F5344CB8AC3E}">
        <p14:creationId xmlns:p14="http://schemas.microsoft.com/office/powerpoint/2010/main" val="3929990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alphaModFix amt="1999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3" cstate="print">
            <a:alphaModFix amt="1999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800000">
            <a:off x="8120022" y="-1269623"/>
            <a:ext cx="5176107" cy="4347930"/>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800000" flipH="1">
            <a:off x="-1037707" y="-1118124"/>
            <a:ext cx="5100514" cy="3004666"/>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800000">
            <a:off x="1995565" y="-2163680"/>
            <a:ext cx="5176107" cy="4347930"/>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0800000">
            <a:off x="4927116" y="-556395"/>
            <a:ext cx="5512508" cy="2144867"/>
          </a:xfrm>
          <a:prstGeom prst="rect">
            <a:avLst/>
          </a:prstGeom>
        </p:spPr>
      </p:pic>
      <p:pic>
        <p:nvPicPr>
          <p:cNvPr id="24" name="Picture 2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01471" y="5965193"/>
            <a:ext cx="1007558" cy="414015"/>
          </a:xfrm>
          <a:prstGeom prst="rect">
            <a:avLst/>
          </a:prstGeom>
        </p:spPr>
      </p:pic>
      <p:pic>
        <p:nvPicPr>
          <p:cNvPr id="25" name="Picture 2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0800000">
            <a:off x="5720785" y="-1949450"/>
            <a:ext cx="4298461" cy="4051299"/>
          </a:xfrm>
          <a:prstGeom prst="rect">
            <a:avLst/>
          </a:prstGeom>
        </p:spPr>
      </p:pic>
      <p:sp>
        <p:nvSpPr>
          <p:cNvPr id="10" name="Rectangle: Rounded Corners 9">
            <a:extLst>
              <a:ext uri="{FF2B5EF4-FFF2-40B4-BE49-F238E27FC236}">
                <a16:creationId xmlns:a16="http://schemas.microsoft.com/office/drawing/2014/main" id="{BD834495-0AAC-3CE5-D5BD-324DA4BD9BB5}"/>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xmln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Rounded Corners 10">
            <a:extLst>
              <a:ext uri="{FF2B5EF4-FFF2-40B4-BE49-F238E27FC236}">
                <a16:creationId xmlns:a16="http://schemas.microsoft.com/office/drawing/2014/main" id="{9DFB8E1A-C973-2D22-7263-6614DB8E0B81}"/>
              </a:ext>
            </a:extLst>
          </p:cNvPr>
          <p:cNvSpPr/>
          <p:nvPr/>
        </p:nvSpPr>
        <p:spPr>
          <a:xfrm>
            <a:off x="5411974" y="1311994"/>
            <a:ext cx="6058538" cy="4131876"/>
          </a:xfrm>
          <a:custGeom>
            <a:avLst/>
            <a:gdLst>
              <a:gd name="connsiteX0" fmla="*/ 0 w 6058538"/>
              <a:gd name="connsiteY0" fmla="*/ 688660 h 4131876"/>
              <a:gd name="connsiteX1" fmla="*/ 688660 w 6058538"/>
              <a:gd name="connsiteY1" fmla="*/ 0 h 4131876"/>
              <a:gd name="connsiteX2" fmla="*/ 5369878 w 6058538"/>
              <a:gd name="connsiteY2" fmla="*/ 0 h 4131876"/>
              <a:gd name="connsiteX3" fmla="*/ 6058538 w 6058538"/>
              <a:gd name="connsiteY3" fmla="*/ 688660 h 4131876"/>
              <a:gd name="connsiteX4" fmla="*/ 6058538 w 6058538"/>
              <a:gd name="connsiteY4" fmla="*/ 3443216 h 4131876"/>
              <a:gd name="connsiteX5" fmla="*/ 5369878 w 6058538"/>
              <a:gd name="connsiteY5" fmla="*/ 4131876 h 4131876"/>
              <a:gd name="connsiteX6" fmla="*/ 688660 w 6058538"/>
              <a:gd name="connsiteY6" fmla="*/ 4131876 h 4131876"/>
              <a:gd name="connsiteX7" fmla="*/ 0 w 6058538"/>
              <a:gd name="connsiteY7" fmla="*/ 3443216 h 4131876"/>
              <a:gd name="connsiteX8" fmla="*/ 0 w 6058538"/>
              <a:gd name="connsiteY8" fmla="*/ 688660 h 413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8538" h="4131876" fill="none" extrusionOk="0">
                <a:moveTo>
                  <a:pt x="0" y="688660"/>
                </a:moveTo>
                <a:cubicBezTo>
                  <a:pt x="1629" y="352407"/>
                  <a:pt x="315492" y="12030"/>
                  <a:pt x="688660" y="0"/>
                </a:cubicBezTo>
                <a:cubicBezTo>
                  <a:pt x="2819483" y="72427"/>
                  <a:pt x="4394003" y="61419"/>
                  <a:pt x="5369878" y="0"/>
                </a:cubicBezTo>
                <a:cubicBezTo>
                  <a:pt x="5745093" y="-35249"/>
                  <a:pt x="5996362" y="289517"/>
                  <a:pt x="6058538" y="688660"/>
                </a:cubicBezTo>
                <a:cubicBezTo>
                  <a:pt x="6159414" y="1642786"/>
                  <a:pt x="5951225" y="2747979"/>
                  <a:pt x="6058538" y="3443216"/>
                </a:cubicBezTo>
                <a:cubicBezTo>
                  <a:pt x="6066985" y="3780684"/>
                  <a:pt x="5708337" y="4084932"/>
                  <a:pt x="5369878" y="4131876"/>
                </a:cubicBezTo>
                <a:cubicBezTo>
                  <a:pt x="3877758" y="4161703"/>
                  <a:pt x="2385881" y="4052570"/>
                  <a:pt x="688660" y="4131876"/>
                </a:cubicBezTo>
                <a:cubicBezTo>
                  <a:pt x="347062" y="4127497"/>
                  <a:pt x="-46353" y="3832718"/>
                  <a:pt x="0" y="3443216"/>
                </a:cubicBezTo>
                <a:cubicBezTo>
                  <a:pt x="50037" y="2729811"/>
                  <a:pt x="770" y="1397099"/>
                  <a:pt x="0" y="688660"/>
                </a:cubicBezTo>
                <a:close/>
              </a:path>
              <a:path w="6058538" h="4131876" stroke="0" extrusionOk="0">
                <a:moveTo>
                  <a:pt x="0" y="688660"/>
                </a:moveTo>
                <a:cubicBezTo>
                  <a:pt x="41674" y="319683"/>
                  <a:pt x="331248" y="47761"/>
                  <a:pt x="688660" y="0"/>
                </a:cubicBezTo>
                <a:cubicBezTo>
                  <a:pt x="1311221" y="123000"/>
                  <a:pt x="4623485" y="-96860"/>
                  <a:pt x="5369878" y="0"/>
                </a:cubicBezTo>
                <a:cubicBezTo>
                  <a:pt x="5735716" y="-11050"/>
                  <a:pt x="6087303" y="250333"/>
                  <a:pt x="6058538" y="688660"/>
                </a:cubicBezTo>
                <a:cubicBezTo>
                  <a:pt x="6061711" y="1704013"/>
                  <a:pt x="6152805" y="2339288"/>
                  <a:pt x="6058538" y="3443216"/>
                </a:cubicBezTo>
                <a:cubicBezTo>
                  <a:pt x="6011065" y="3840751"/>
                  <a:pt x="5724674" y="4127696"/>
                  <a:pt x="5369878" y="4131876"/>
                </a:cubicBezTo>
                <a:cubicBezTo>
                  <a:pt x="3829589" y="3971169"/>
                  <a:pt x="2994813" y="4171543"/>
                  <a:pt x="688660" y="4131876"/>
                </a:cubicBezTo>
                <a:cubicBezTo>
                  <a:pt x="238428" y="4117759"/>
                  <a:pt x="-48469" y="3801594"/>
                  <a:pt x="0" y="3443216"/>
                </a:cubicBezTo>
                <a:cubicBezTo>
                  <a:pt x="32216" y="3047397"/>
                  <a:pt x="57206" y="1111338"/>
                  <a:pt x="0" y="688660"/>
                </a:cubicBezTo>
                <a:close/>
              </a:path>
            </a:pathLst>
          </a:custGeom>
          <a:solidFill>
            <a:srgbClr val="FFFF00"/>
          </a:solidFill>
          <a:ln>
            <a:solidFill>
              <a:schemeClr val="tx2">
                <a:lumMod val="75000"/>
              </a:schemeClr>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dirty="0">
                <a:solidFill>
                  <a:srgbClr val="1F497D"/>
                </a:solidFill>
                <a:latin typeface="Cambria" panose="02040503050406030204" pitchFamily="18" charset="0"/>
                <a:ea typeface="Cambria" panose="02040503050406030204" pitchFamily="18" charset="0"/>
              </a:rPr>
              <a:t>Công chúa Thiều Hoa tìm cách làm ra cái guồng để kéo kén, cái xa để xe tơ, đưa vào khung cửi dệt, làm ra thứ lụa quý. Nghề nuôi tằm, dệt lụa ở Cổ Đô và mười tám trang ấp dọc theo sông Hồng có từ thời đó. </a:t>
            </a:r>
          </a:p>
        </p:txBody>
      </p:sp>
      <p:pic>
        <p:nvPicPr>
          <p:cNvPr id="12" name="Picture 11">
            <a:extLst>
              <a:ext uri="{FF2B5EF4-FFF2-40B4-BE49-F238E27FC236}">
                <a16:creationId xmlns:a16="http://schemas.microsoft.com/office/drawing/2014/main" id="{251E7570-4C04-BE6E-EEB4-F6986DFC7D1C}"/>
              </a:ext>
            </a:extLst>
          </p:cNvPr>
          <p:cNvPicPr>
            <a:picLocks noChangeAspect="1"/>
          </p:cNvPicPr>
          <p:nvPr/>
        </p:nvPicPr>
        <p:blipFill>
          <a:blip r:embed="rId17"/>
          <a:stretch>
            <a:fillRect/>
          </a:stretch>
        </p:blipFill>
        <p:spPr>
          <a:xfrm>
            <a:off x="677420" y="1307215"/>
            <a:ext cx="4253395" cy="4459870"/>
          </a:xfrm>
          <a:prstGeom prst="rect">
            <a:avLst/>
          </a:prstGeom>
        </p:spPr>
      </p:pic>
    </p:spTree>
    <p:extLst>
      <p:ext uri="{BB962C8B-B14F-4D97-AF65-F5344CB8AC3E}">
        <p14:creationId xmlns:p14="http://schemas.microsoft.com/office/powerpoint/2010/main" val="28799381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8120022" y="-1269623"/>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800000" flipH="1">
            <a:off x="-1037707" y="-1118124"/>
            <a:ext cx="5100514" cy="300466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800000">
            <a:off x="1995565" y="-2163680"/>
            <a:ext cx="5176107" cy="434793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800000">
            <a:off x="4927116" y="-556395"/>
            <a:ext cx="5512508" cy="2144867"/>
          </a:xfrm>
          <a:prstGeom prst="rect">
            <a:avLst/>
          </a:prstGeom>
        </p:spPr>
      </p:pic>
      <p:pic>
        <p:nvPicPr>
          <p:cNvPr id="24" name="Picture 2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01471" y="5965193"/>
            <a:ext cx="1007558" cy="414015"/>
          </a:xfrm>
          <a:prstGeom prst="rect">
            <a:avLst/>
          </a:prstGeom>
        </p:spPr>
      </p:pic>
      <p:pic>
        <p:nvPicPr>
          <p:cNvPr id="25"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0800000">
            <a:off x="5720785" y="-1949450"/>
            <a:ext cx="4298461" cy="4051299"/>
          </a:xfrm>
          <a:prstGeom prst="rect">
            <a:avLst/>
          </a:prstGeom>
        </p:spPr>
      </p:pic>
      <p:sp>
        <p:nvSpPr>
          <p:cNvPr id="10" name="Rectangle: Rounded Corners 9">
            <a:extLst>
              <a:ext uri="{FF2B5EF4-FFF2-40B4-BE49-F238E27FC236}">
                <a16:creationId xmlns:a16="http://schemas.microsoft.com/office/drawing/2014/main" id="{BD834495-0AAC-3CE5-D5BD-324DA4BD9BB5}"/>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xmln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AE2687D7-7B42-09AD-7AF4-5E472846AEC7}"/>
              </a:ext>
            </a:extLst>
          </p:cNvPr>
          <p:cNvSpPr txBox="1"/>
          <p:nvPr/>
        </p:nvSpPr>
        <p:spPr>
          <a:xfrm>
            <a:off x="1148316" y="372139"/>
            <a:ext cx="9750056" cy="1200329"/>
          </a:xfrm>
          <a:prstGeom prst="rect">
            <a:avLst/>
          </a:prstGeom>
          <a:noFill/>
        </p:spPr>
        <p:txBody>
          <a:bodyPr wrap="square" rtlCol="0">
            <a:spAutoFit/>
          </a:bodyPr>
          <a:lstStyle/>
          <a:p>
            <a:pPr lvl="0"/>
            <a:r>
              <a:rPr lang="en-US" sz="3600" dirty="0">
                <a:solidFill>
                  <a:prstClr val="black"/>
                </a:solidFill>
                <a:latin typeface="Cambria" panose="02040503050406030204" pitchFamily="18" charset="0"/>
                <a:ea typeface="Cambria" panose="02040503050406030204" pitchFamily="18" charset="0"/>
              </a:rPr>
              <a:t>2. </a:t>
            </a:r>
            <a:r>
              <a:rPr lang="en-US" sz="3600" dirty="0" err="1">
                <a:solidFill>
                  <a:prstClr val="black"/>
                </a:solidFill>
                <a:latin typeface="Cambria" panose="02040503050406030204" pitchFamily="18" charset="0"/>
                <a:ea typeface="Cambria" panose="02040503050406030204" pitchFamily="18" charset="0"/>
              </a:rPr>
              <a:t>Viết</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đoạn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văn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thể</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hiện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tình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cảm</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cảm</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xúc</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của</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em</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về</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câu</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chuyện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Bà</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tổ</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nghề</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dệt</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lụa</a:t>
            </a:r>
            <a:r>
              <a:rPr lang="en-US" sz="3600" dirty="0">
                <a:solidFill>
                  <a:prstClr val="black"/>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Rectangle: Rounded Corners 8">
            <a:extLst>
              <a:ext uri="{FF2B5EF4-FFF2-40B4-BE49-F238E27FC236}">
                <a16:creationId xmlns:a16="http://schemas.microsoft.com/office/drawing/2014/main" id="{E8220585-1762-FDBA-593B-88E051DCB99F}"/>
              </a:ext>
            </a:extLst>
          </p:cNvPr>
          <p:cNvSpPr/>
          <p:nvPr/>
        </p:nvSpPr>
        <p:spPr>
          <a:xfrm>
            <a:off x="937549" y="1913877"/>
            <a:ext cx="10324755" cy="4131876"/>
          </a:xfrm>
          <a:custGeom>
            <a:avLst/>
            <a:gdLst>
              <a:gd name="connsiteX0" fmla="*/ 0 w 10324755"/>
              <a:gd name="connsiteY0" fmla="*/ 688660 h 4131876"/>
              <a:gd name="connsiteX1" fmla="*/ 688660 w 10324755"/>
              <a:gd name="connsiteY1" fmla="*/ 0 h 4131876"/>
              <a:gd name="connsiteX2" fmla="*/ 9636095 w 10324755"/>
              <a:gd name="connsiteY2" fmla="*/ 0 h 4131876"/>
              <a:gd name="connsiteX3" fmla="*/ 10324755 w 10324755"/>
              <a:gd name="connsiteY3" fmla="*/ 688660 h 4131876"/>
              <a:gd name="connsiteX4" fmla="*/ 10324755 w 10324755"/>
              <a:gd name="connsiteY4" fmla="*/ 3443216 h 4131876"/>
              <a:gd name="connsiteX5" fmla="*/ 9636095 w 10324755"/>
              <a:gd name="connsiteY5" fmla="*/ 4131876 h 4131876"/>
              <a:gd name="connsiteX6" fmla="*/ 688660 w 10324755"/>
              <a:gd name="connsiteY6" fmla="*/ 4131876 h 4131876"/>
              <a:gd name="connsiteX7" fmla="*/ 0 w 10324755"/>
              <a:gd name="connsiteY7" fmla="*/ 3443216 h 4131876"/>
              <a:gd name="connsiteX8" fmla="*/ 0 w 10324755"/>
              <a:gd name="connsiteY8" fmla="*/ 688660 h 413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24755" h="4131876" fill="none" extrusionOk="0">
                <a:moveTo>
                  <a:pt x="0" y="688660"/>
                </a:moveTo>
                <a:cubicBezTo>
                  <a:pt x="1629" y="352407"/>
                  <a:pt x="315492" y="12030"/>
                  <a:pt x="688660" y="0"/>
                </a:cubicBezTo>
                <a:cubicBezTo>
                  <a:pt x="2236900" y="72427"/>
                  <a:pt x="8413176" y="61419"/>
                  <a:pt x="9636095" y="0"/>
                </a:cubicBezTo>
                <a:cubicBezTo>
                  <a:pt x="10011310" y="-35249"/>
                  <a:pt x="10262579" y="289517"/>
                  <a:pt x="10324755" y="688660"/>
                </a:cubicBezTo>
                <a:cubicBezTo>
                  <a:pt x="10425631" y="1642786"/>
                  <a:pt x="10217442" y="2747979"/>
                  <a:pt x="10324755" y="3443216"/>
                </a:cubicBezTo>
                <a:cubicBezTo>
                  <a:pt x="10333202" y="3780684"/>
                  <a:pt x="9974554" y="4084932"/>
                  <a:pt x="9636095" y="4131876"/>
                </a:cubicBezTo>
                <a:cubicBezTo>
                  <a:pt x="6488222" y="4161703"/>
                  <a:pt x="3124426" y="4052570"/>
                  <a:pt x="688660" y="4131876"/>
                </a:cubicBezTo>
                <a:cubicBezTo>
                  <a:pt x="347062" y="4127497"/>
                  <a:pt x="-46353" y="3832718"/>
                  <a:pt x="0" y="3443216"/>
                </a:cubicBezTo>
                <a:cubicBezTo>
                  <a:pt x="50037" y="2729811"/>
                  <a:pt x="770" y="1397099"/>
                  <a:pt x="0" y="688660"/>
                </a:cubicBezTo>
                <a:close/>
              </a:path>
              <a:path w="10324755" h="4131876" stroke="0" extrusionOk="0">
                <a:moveTo>
                  <a:pt x="0" y="688660"/>
                </a:moveTo>
                <a:cubicBezTo>
                  <a:pt x="41674" y="319683"/>
                  <a:pt x="331248" y="47761"/>
                  <a:pt x="688660" y="0"/>
                </a:cubicBezTo>
                <a:cubicBezTo>
                  <a:pt x="5104344" y="123000"/>
                  <a:pt x="7334917" y="-96860"/>
                  <a:pt x="9636095" y="0"/>
                </a:cubicBezTo>
                <a:cubicBezTo>
                  <a:pt x="10001933" y="-11050"/>
                  <a:pt x="10353520" y="250333"/>
                  <a:pt x="10324755" y="688660"/>
                </a:cubicBezTo>
                <a:cubicBezTo>
                  <a:pt x="10327928" y="1704013"/>
                  <a:pt x="10419022" y="2339288"/>
                  <a:pt x="10324755" y="3443216"/>
                </a:cubicBezTo>
                <a:cubicBezTo>
                  <a:pt x="10277282" y="3840751"/>
                  <a:pt x="9990891" y="4127696"/>
                  <a:pt x="9636095" y="4131876"/>
                </a:cubicBezTo>
                <a:cubicBezTo>
                  <a:pt x="5497590" y="3971169"/>
                  <a:pt x="3846384" y="4171543"/>
                  <a:pt x="688660" y="4131876"/>
                </a:cubicBezTo>
                <a:cubicBezTo>
                  <a:pt x="238428" y="4117759"/>
                  <a:pt x="-48469" y="3801594"/>
                  <a:pt x="0" y="3443216"/>
                </a:cubicBezTo>
                <a:cubicBezTo>
                  <a:pt x="32216" y="3047397"/>
                  <a:pt x="57206" y="1111338"/>
                  <a:pt x="0" y="688660"/>
                </a:cubicBezTo>
                <a:close/>
              </a:path>
            </a:pathLst>
          </a:custGeom>
          <a:solidFill>
            <a:srgbClr val="FFFF00"/>
          </a:solidFill>
          <a:ln>
            <a:solidFill>
              <a:schemeClr val="tx2">
                <a:lumMod val="75000"/>
              </a:schemeClr>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000" dirty="0">
                <a:solidFill>
                  <a:srgbClr val="1F497D"/>
                </a:solidFill>
                <a:latin typeface="Cambria" panose="02040503050406030204" pitchFamily="18" charset="0"/>
                <a:ea typeface="Cambria" panose="02040503050406030204" pitchFamily="18" charset="0"/>
              </a:rPr>
              <a:t>   </a:t>
            </a:r>
            <a:r>
              <a:rPr lang="vi-VN" sz="2000" dirty="0">
                <a:solidFill>
                  <a:srgbClr val="1F497D"/>
                </a:solidFill>
                <a:latin typeface="Cambria" panose="02040503050406030204" pitchFamily="18" charset="0"/>
                <a:ea typeface="Cambria" panose="02040503050406030204" pitchFamily="18" charset="0"/>
              </a:rPr>
              <a:t>Câu chuyện Bà tổ nghề dệt lụa quả là một câu chuyện hay và nhiều ý nghĩa mà em từng được đọc. Câu chuyện làm em ấn tượng với việc con gái Vua Hùng trứ danh lại có lòng yêu thương muôn loài, từ cành cây ngọn cỏ đến chim và con thú nhỏ. Có lẽ đây là một công chúa nhân hậu, hiền lành và hết mực nâng niu những gì quanh mình, một công chúa nhân hậu và tốt bụng! Có lẽ cũng bởi lòng tốt này, cô đã có duyên khi được gặp bướm nâu – loài bướm có ích và giúp cô trở thành người có công lớn. Bản thân chúng ta có lẽ không ấn tượng nhiều với vẻ ngoài của chú bướm qua cách nhìn của công chúa: mốc thếch, vụng về, đậu ở một chỗ; nhưng công chúa tôn trọng và yêu thương tất cả, cô đặc biệt quan tâm và hỏi han chú bướm. Điều công chúa phát hiện cũng là điều làm em ấn tượng nhất: cô tìm ra loại lụa dệt từ tơ của tằm, tằm sinh được từ loài bướm nâu. Cô đem bướm nâu chăm sóc, tìm ra giống vải quý và truyền nghề dệt lụa lại cho dân. Cuộc đời của cô thực sự đã thật có ý nghĩa, làm đến tận thời bây giờ ta vẫn thầm biết ơn, hạnh phúc khi được chạm tay tới tấm vải lụa.</a:t>
            </a:r>
          </a:p>
        </p:txBody>
      </p:sp>
    </p:spTree>
    <p:extLst>
      <p:ext uri="{BB962C8B-B14F-4D97-AF65-F5344CB8AC3E}">
        <p14:creationId xmlns:p14="http://schemas.microsoft.com/office/powerpoint/2010/main" val="515783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649988" y="0"/>
            <a:ext cx="6858000" cy="6858000"/>
          </a:xfrm>
          <a:prstGeom prst="rect">
            <a:avLst/>
          </a:prstGeom>
        </p:spPr>
      </p:pic>
      <p:pic>
        <p:nvPicPr>
          <p:cNvPr id="3" name="Picture 3"/>
          <p:cNvPicPr>
            <a:picLocks noChangeAspect="1"/>
          </p:cNvPicPr>
          <p:nvPr/>
        </p:nvPicPr>
        <p:blipFill>
          <a:blip r:embed="rId2" cstate="print">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36478" y="3981752"/>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8072921" y="4342402"/>
            <a:ext cx="5100514" cy="300466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461009" y="4904384"/>
            <a:ext cx="5176107" cy="4347930"/>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93055" y="5500161"/>
            <a:ext cx="5512508" cy="2144867"/>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71226" y="728880"/>
            <a:ext cx="1303966" cy="834538"/>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9906702" y="357943"/>
            <a:ext cx="1801773" cy="1371600"/>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496314">
            <a:off x="2657693" y="4781125"/>
            <a:ext cx="434997" cy="433416"/>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496314">
            <a:off x="5468768" y="377314"/>
            <a:ext cx="290172" cy="289117"/>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514939" y="2591559"/>
            <a:ext cx="678117" cy="407717"/>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1506200" y="2722287"/>
            <a:ext cx="479401" cy="462022"/>
          </a:xfrm>
          <a:prstGeom prst="rect">
            <a:avLst/>
          </a:prstGeom>
        </p:spPr>
      </p:pic>
      <p:pic>
        <p:nvPicPr>
          <p:cNvPr id="17" name="Picture 1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962565" y="3394805"/>
            <a:ext cx="1007558" cy="414015"/>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321758" y="314864"/>
            <a:ext cx="1007558" cy="414015"/>
          </a:xfrm>
          <a:prstGeom prst="rect">
            <a:avLst/>
          </a:prstGeom>
        </p:spPr>
      </p:pic>
      <p:pic>
        <p:nvPicPr>
          <p:cNvPr id="21" name="Picture 45">
            <a:extLst>
              <a:ext uri="{FF2B5EF4-FFF2-40B4-BE49-F238E27FC236}">
                <a16:creationId xmlns:a16="http://schemas.microsoft.com/office/drawing/2014/main" id="{26BEBBB0-383A-6C9A-1F4C-5870C32AE325}"/>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391290" y="2570487"/>
            <a:ext cx="4683222" cy="4490040"/>
          </a:xfrm>
          <a:prstGeom prst="rect">
            <a:avLst/>
          </a:prstGeom>
        </p:spPr>
      </p:pic>
      <p:sp>
        <p:nvSpPr>
          <p:cNvPr id="26" name="Rectangle: Rounded Corners 25">
            <a:extLst>
              <a:ext uri="{FF2B5EF4-FFF2-40B4-BE49-F238E27FC236}">
                <a16:creationId xmlns:a16="http://schemas.microsoft.com/office/drawing/2014/main" id="{0F0946CE-EE17-6913-1AE5-A178578F4B0D}"/>
              </a:ext>
            </a:extLst>
          </p:cNvPr>
          <p:cNvSpPr/>
          <p:nvPr/>
        </p:nvSpPr>
        <p:spPr>
          <a:xfrm>
            <a:off x="3308822" y="833529"/>
            <a:ext cx="6924019" cy="2292520"/>
          </a:xfrm>
          <a:custGeom>
            <a:avLst/>
            <a:gdLst>
              <a:gd name="connsiteX0" fmla="*/ 0 w 6924019"/>
              <a:gd name="connsiteY0" fmla="*/ 382094 h 2292520"/>
              <a:gd name="connsiteX1" fmla="*/ 382094 w 6924019"/>
              <a:gd name="connsiteY1" fmla="*/ 0 h 2292520"/>
              <a:gd name="connsiteX2" fmla="*/ 6541925 w 6924019"/>
              <a:gd name="connsiteY2" fmla="*/ 0 h 2292520"/>
              <a:gd name="connsiteX3" fmla="*/ 6924019 w 6924019"/>
              <a:gd name="connsiteY3" fmla="*/ 382094 h 2292520"/>
              <a:gd name="connsiteX4" fmla="*/ 6924019 w 6924019"/>
              <a:gd name="connsiteY4" fmla="*/ 1910426 h 2292520"/>
              <a:gd name="connsiteX5" fmla="*/ 6541925 w 6924019"/>
              <a:gd name="connsiteY5" fmla="*/ 2292520 h 2292520"/>
              <a:gd name="connsiteX6" fmla="*/ 382094 w 6924019"/>
              <a:gd name="connsiteY6" fmla="*/ 2292520 h 2292520"/>
              <a:gd name="connsiteX7" fmla="*/ 0 w 6924019"/>
              <a:gd name="connsiteY7" fmla="*/ 1910426 h 2292520"/>
              <a:gd name="connsiteX8" fmla="*/ 0 w 6924019"/>
              <a:gd name="connsiteY8" fmla="*/ 382094 h 229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4019" h="2292520" fill="none" extrusionOk="0">
                <a:moveTo>
                  <a:pt x="0" y="382094"/>
                </a:moveTo>
                <a:cubicBezTo>
                  <a:pt x="1365" y="208025"/>
                  <a:pt x="172680" y="2703"/>
                  <a:pt x="382094" y="0"/>
                </a:cubicBezTo>
                <a:cubicBezTo>
                  <a:pt x="2638012" y="72427"/>
                  <a:pt x="4544432" y="61419"/>
                  <a:pt x="6541925" y="0"/>
                </a:cubicBezTo>
                <a:cubicBezTo>
                  <a:pt x="6748879" y="-28022"/>
                  <a:pt x="6889416" y="160603"/>
                  <a:pt x="6924019" y="382094"/>
                </a:cubicBezTo>
                <a:cubicBezTo>
                  <a:pt x="6835667" y="853413"/>
                  <a:pt x="6963631" y="1182137"/>
                  <a:pt x="6924019" y="1910426"/>
                </a:cubicBezTo>
                <a:cubicBezTo>
                  <a:pt x="6929922" y="2091491"/>
                  <a:pt x="6741474" y="2279656"/>
                  <a:pt x="6541925" y="2292520"/>
                </a:cubicBezTo>
                <a:cubicBezTo>
                  <a:pt x="5406358" y="2322347"/>
                  <a:pt x="1681263" y="2213214"/>
                  <a:pt x="382094" y="2292520"/>
                </a:cubicBezTo>
                <a:cubicBezTo>
                  <a:pt x="186310" y="2290797"/>
                  <a:pt x="-2880" y="2122021"/>
                  <a:pt x="0" y="1910426"/>
                </a:cubicBezTo>
                <a:cubicBezTo>
                  <a:pt x="-100625" y="1210383"/>
                  <a:pt x="-102406" y="688750"/>
                  <a:pt x="0" y="382094"/>
                </a:cubicBezTo>
                <a:close/>
              </a:path>
              <a:path w="6924019" h="2292520" stroke="0" extrusionOk="0">
                <a:moveTo>
                  <a:pt x="0" y="382094"/>
                </a:moveTo>
                <a:cubicBezTo>
                  <a:pt x="21850" y="177025"/>
                  <a:pt x="183661" y="26236"/>
                  <a:pt x="382094" y="0"/>
                </a:cubicBezTo>
                <a:cubicBezTo>
                  <a:pt x="2234725" y="123000"/>
                  <a:pt x="4083815" y="-96860"/>
                  <a:pt x="6541925" y="0"/>
                </a:cubicBezTo>
                <a:cubicBezTo>
                  <a:pt x="6723524" y="-22426"/>
                  <a:pt x="6935991" y="146933"/>
                  <a:pt x="6924019" y="382094"/>
                </a:cubicBezTo>
                <a:cubicBezTo>
                  <a:pt x="6889263" y="715849"/>
                  <a:pt x="6801908" y="1598091"/>
                  <a:pt x="6924019" y="1910426"/>
                </a:cubicBezTo>
                <a:cubicBezTo>
                  <a:pt x="6905511" y="2128156"/>
                  <a:pt x="6743213" y="2290926"/>
                  <a:pt x="6541925" y="2292520"/>
                </a:cubicBezTo>
                <a:cubicBezTo>
                  <a:pt x="5138615" y="2131813"/>
                  <a:pt x="3135626" y="2332187"/>
                  <a:pt x="382094" y="2292520"/>
                </a:cubicBezTo>
                <a:cubicBezTo>
                  <a:pt x="158597" y="2290001"/>
                  <a:pt x="-36409" y="2104957"/>
                  <a:pt x="0" y="1910426"/>
                </a:cubicBezTo>
                <a:cubicBezTo>
                  <a:pt x="-65702" y="1210682"/>
                  <a:pt x="-118064" y="609407"/>
                  <a:pt x="0" y="382094"/>
                </a:cubicBezTo>
                <a:close/>
              </a:path>
            </a:pathLst>
          </a:custGeom>
          <a:solidFill>
            <a:srgbClr val="FFFF00"/>
          </a:solidFill>
          <a:ln>
            <a:solidFill>
              <a:schemeClr val="tx2">
                <a:lumMod val="75000"/>
              </a:schemeClr>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dirty="0">
                <a:solidFill>
                  <a:srgbClr val="1F497D"/>
                </a:solidFill>
                <a:latin typeface="Cambria" panose="02040503050406030204" pitchFamily="18" charset="0"/>
                <a:ea typeface="Cambria" panose="02040503050406030204" pitchFamily="18" charset="0"/>
              </a:rPr>
              <a:t>3. </a:t>
            </a:r>
            <a:r>
              <a:rPr lang="en-US" sz="4400" dirty="0" err="1">
                <a:solidFill>
                  <a:srgbClr val="1F497D"/>
                </a:solidFill>
                <a:latin typeface="Cambria" panose="02040503050406030204" pitchFamily="18" charset="0"/>
                <a:ea typeface="Cambria" panose="02040503050406030204" pitchFamily="18" charset="0"/>
              </a:rPr>
              <a:t>Chỉnh</a:t>
            </a:r>
            <a:r>
              <a:rPr lang="en-US" sz="4400" dirty="0">
                <a:solidFill>
                  <a:srgbClr val="1F497D"/>
                </a:solidFill>
                <a:latin typeface="Cambria" panose="02040503050406030204" pitchFamily="18" charset="0"/>
                <a:ea typeface="Cambria" panose="02040503050406030204" pitchFamily="18" charset="0"/>
              </a:rPr>
              <a:t> </a:t>
            </a:r>
            <a:r>
              <a:rPr lang="en-US" sz="4400" dirty="0" err="1">
                <a:solidFill>
                  <a:srgbClr val="1F497D"/>
                </a:solidFill>
                <a:latin typeface="Cambria" panose="02040503050406030204" pitchFamily="18" charset="0"/>
                <a:ea typeface="Cambria" panose="02040503050406030204" pitchFamily="18" charset="0"/>
              </a:rPr>
              <a:t>sửa</a:t>
            </a:r>
            <a:r>
              <a:rPr lang="en-US" sz="4400" dirty="0">
                <a:solidFill>
                  <a:srgbClr val="1F497D"/>
                </a:solidFill>
                <a:latin typeface="Cambria" panose="02040503050406030204" pitchFamily="18" charset="0"/>
                <a:ea typeface="Cambria" panose="02040503050406030204" pitchFamily="18" charset="0"/>
              </a:rPr>
              <a:t> </a:t>
            </a:r>
            <a:r>
              <a:rPr lang="en-US" sz="4400" dirty="0" err="1">
                <a:solidFill>
                  <a:srgbClr val="1F497D"/>
                </a:solidFill>
                <a:latin typeface="Cambria" panose="02040503050406030204" pitchFamily="18" charset="0"/>
                <a:ea typeface="Cambria" panose="02040503050406030204" pitchFamily="18" charset="0"/>
              </a:rPr>
              <a:t>đoạn</a:t>
            </a:r>
            <a:r>
              <a:rPr lang="en-US" sz="4400" dirty="0">
                <a:solidFill>
                  <a:srgbClr val="1F497D"/>
                </a:solidFill>
                <a:latin typeface="Cambria" panose="02040503050406030204" pitchFamily="18" charset="0"/>
                <a:ea typeface="Cambria" panose="02040503050406030204" pitchFamily="18" charset="0"/>
              </a:rPr>
              <a:t> </a:t>
            </a:r>
            <a:r>
              <a:rPr lang="en-US" sz="4400" dirty="0" err="1">
                <a:solidFill>
                  <a:srgbClr val="1F497D"/>
                </a:solidFill>
                <a:latin typeface="Cambria" panose="02040503050406030204" pitchFamily="18" charset="0"/>
                <a:ea typeface="Cambria" panose="02040503050406030204" pitchFamily="18" charset="0"/>
              </a:rPr>
              <a:t>văn</a:t>
            </a:r>
            <a:r>
              <a:rPr lang="en-US" sz="4400" dirty="0">
                <a:solidFill>
                  <a:srgbClr val="1F497D"/>
                </a:solidFill>
                <a:latin typeface="Cambria" panose="02040503050406030204" pitchFamily="18" charset="0"/>
                <a:ea typeface="Cambria" panose="02040503050406030204" pitchFamily="18" charset="0"/>
              </a:rPr>
              <a:t> </a:t>
            </a:r>
            <a:r>
              <a:rPr lang="en-US" sz="4400" dirty="0" err="1">
                <a:solidFill>
                  <a:srgbClr val="1F497D"/>
                </a:solidFill>
                <a:latin typeface="Cambria" panose="02040503050406030204" pitchFamily="18" charset="0"/>
                <a:ea typeface="Cambria" panose="02040503050406030204" pitchFamily="18" charset="0"/>
              </a:rPr>
              <a:t>theo</a:t>
            </a:r>
            <a:r>
              <a:rPr lang="en-US" sz="4400" dirty="0">
                <a:solidFill>
                  <a:srgbClr val="1F497D"/>
                </a:solidFill>
                <a:latin typeface="Cambria" panose="02040503050406030204" pitchFamily="18" charset="0"/>
                <a:ea typeface="Cambria" panose="02040503050406030204" pitchFamily="18" charset="0"/>
              </a:rPr>
              <a:t> </a:t>
            </a:r>
            <a:r>
              <a:rPr lang="en-US" sz="4400" dirty="0" err="1">
                <a:solidFill>
                  <a:srgbClr val="1F497D"/>
                </a:solidFill>
                <a:latin typeface="Cambria" panose="02040503050406030204" pitchFamily="18" charset="0"/>
                <a:ea typeface="Cambria" panose="02040503050406030204" pitchFamily="18" charset="0"/>
              </a:rPr>
              <a:t>góp</a:t>
            </a:r>
            <a:r>
              <a:rPr lang="en-US" sz="4400" dirty="0">
                <a:solidFill>
                  <a:srgbClr val="1F497D"/>
                </a:solidFill>
                <a:latin typeface="Cambria" panose="02040503050406030204" pitchFamily="18" charset="0"/>
                <a:ea typeface="Cambria" panose="02040503050406030204" pitchFamily="18" charset="0"/>
              </a:rPr>
              <a:t> ý.</a:t>
            </a:r>
            <a:endParaRPr kumimoji="0" lang="en-US" sz="4400" b="0" i="0" u="none" strike="noStrike" kern="1200" cap="none" spc="0" normalizeH="0" baseline="0" noProof="0" dirty="0">
              <a:ln>
                <a:noFill/>
              </a:ln>
              <a:solidFill>
                <a:srgbClr val="1F497D"/>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7800017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2" cstate="print">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36478" y="3981752"/>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8072921" y="4342402"/>
            <a:ext cx="5100514" cy="300466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461009" y="4904384"/>
            <a:ext cx="5176107" cy="4347930"/>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93055" y="5500161"/>
            <a:ext cx="5512508" cy="2144867"/>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71226" y="728880"/>
            <a:ext cx="1303966" cy="834538"/>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093986" y="3301467"/>
            <a:ext cx="2674817" cy="1387292"/>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9906702" y="357943"/>
            <a:ext cx="1801773" cy="1371600"/>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496314">
            <a:off x="2657693" y="4781125"/>
            <a:ext cx="434997" cy="433416"/>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496314">
            <a:off x="5468768" y="377314"/>
            <a:ext cx="290172" cy="289117"/>
          </a:xfrm>
          <a:prstGeom prst="rect">
            <a:avLst/>
          </a:prstGeom>
        </p:spPr>
      </p:pic>
      <p:pic>
        <p:nvPicPr>
          <p:cNvPr id="15" name="Picture 15"/>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514939" y="2591559"/>
            <a:ext cx="678117" cy="407717"/>
          </a:xfrm>
          <a:prstGeom prst="rect">
            <a:avLst/>
          </a:prstGeom>
        </p:spPr>
      </p:pic>
      <p:pic>
        <p:nvPicPr>
          <p:cNvPr id="16" name="Picture 16"/>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1506200" y="2722287"/>
            <a:ext cx="479401" cy="462022"/>
          </a:xfrm>
          <a:prstGeom prst="rect">
            <a:avLst/>
          </a:prstGeom>
        </p:spPr>
      </p:pic>
      <p:pic>
        <p:nvPicPr>
          <p:cNvPr id="17" name="Picture 17"/>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8249312" y="5086147"/>
            <a:ext cx="1007558" cy="414015"/>
          </a:xfrm>
          <a:prstGeom prst="rect">
            <a:avLst/>
          </a:prstGeom>
        </p:spPr>
      </p:pic>
      <p:pic>
        <p:nvPicPr>
          <p:cNvPr id="18" name="Picture 18"/>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321758" y="314864"/>
            <a:ext cx="1007558" cy="414015"/>
          </a:xfrm>
          <a:prstGeom prst="rect">
            <a:avLst/>
          </a:prstGeom>
        </p:spPr>
      </p:pic>
      <p:pic>
        <p:nvPicPr>
          <p:cNvPr id="21" name="Picture 21"/>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4269469" y="4473134"/>
            <a:ext cx="3073613" cy="2743200"/>
          </a:xfrm>
          <a:prstGeom prst="rect">
            <a:avLst/>
          </a:prstGeom>
        </p:spPr>
      </p:pic>
      <p:pic>
        <p:nvPicPr>
          <p:cNvPr id="9" name="Picture 8">
            <a:extLst>
              <a:ext uri="{FF2B5EF4-FFF2-40B4-BE49-F238E27FC236}">
                <a16:creationId xmlns:a16="http://schemas.microsoft.com/office/drawing/2014/main" id="{447EAF95-EFE2-E2CF-4300-F07CE9AD806E}"/>
              </a:ext>
            </a:extLst>
          </p:cNvPr>
          <p:cNvPicPr>
            <a:picLocks noChangeAspect="1"/>
          </p:cNvPicPr>
          <p:nvPr/>
        </p:nvPicPr>
        <p:blipFill>
          <a:blip r:embed="rId29"/>
          <a:stretch>
            <a:fillRect/>
          </a:stretch>
        </p:blipFill>
        <p:spPr>
          <a:xfrm>
            <a:off x="2305195" y="1344292"/>
            <a:ext cx="7535309" cy="3359187"/>
          </a:xfrm>
          <a:prstGeom prst="rect">
            <a:avLst/>
          </a:prstGeom>
        </p:spPr>
      </p:pic>
    </p:spTree>
    <p:extLst>
      <p:ext uri="{BB962C8B-B14F-4D97-AF65-F5344CB8AC3E}">
        <p14:creationId xmlns:p14="http://schemas.microsoft.com/office/powerpoint/2010/main" val="2970622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alphaModFix amt="30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3" cstate="print">
            <a:alphaModFix amt="30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36478" y="3981752"/>
            <a:ext cx="5176107" cy="4347930"/>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8072921" y="4342402"/>
            <a:ext cx="5100514" cy="3004666"/>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461009" y="4904384"/>
            <a:ext cx="5176107" cy="4347930"/>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193055" y="5500161"/>
            <a:ext cx="5512508" cy="2144867"/>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98986" y="-104775"/>
            <a:ext cx="10827684" cy="5642398"/>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9906702" y="357943"/>
            <a:ext cx="1801773" cy="1371600"/>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496314">
            <a:off x="2657693" y="4781125"/>
            <a:ext cx="434997" cy="433416"/>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496314">
            <a:off x="5468768" y="377314"/>
            <a:ext cx="290172" cy="289117"/>
          </a:xfrm>
          <a:prstGeom prst="rect">
            <a:avLst/>
          </a:prstGeom>
        </p:spPr>
      </p:pic>
      <p:pic>
        <p:nvPicPr>
          <p:cNvPr id="15" name="Picture 15"/>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514939" y="2591559"/>
            <a:ext cx="678117" cy="407717"/>
          </a:xfrm>
          <a:prstGeom prst="rect">
            <a:avLst/>
          </a:prstGeom>
        </p:spPr>
      </p:pic>
      <p:pic>
        <p:nvPicPr>
          <p:cNvPr id="16" name="Picture 16"/>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1506200" y="2722287"/>
            <a:ext cx="479401" cy="462022"/>
          </a:xfrm>
          <a:prstGeom prst="rect">
            <a:avLst/>
          </a:prstGeom>
        </p:spPr>
      </p:pic>
      <p:pic>
        <p:nvPicPr>
          <p:cNvPr id="17" name="Picture 17"/>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8249312" y="5086147"/>
            <a:ext cx="1007558" cy="414015"/>
          </a:xfrm>
          <a:prstGeom prst="rect">
            <a:avLst/>
          </a:prstGeom>
        </p:spPr>
      </p:pic>
      <p:pic>
        <p:nvPicPr>
          <p:cNvPr id="18" name="Picture 18"/>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321758" y="314864"/>
            <a:ext cx="1007558" cy="414015"/>
          </a:xfrm>
          <a:prstGeom prst="rect">
            <a:avLst/>
          </a:prstGeom>
        </p:spPr>
      </p:pic>
      <p:sp>
        <p:nvSpPr>
          <p:cNvPr id="23" name="TextBox 22">
            <a:extLst>
              <a:ext uri="{FF2B5EF4-FFF2-40B4-BE49-F238E27FC236}">
                <a16:creationId xmlns:a16="http://schemas.microsoft.com/office/drawing/2014/main" id="{BBA9D51D-0CEF-514F-097F-44AA2F32C3D1}"/>
              </a:ext>
            </a:extLst>
          </p:cNvPr>
          <p:cNvSpPr txBox="1"/>
          <p:nvPr/>
        </p:nvSpPr>
        <p:spPr>
          <a:xfrm>
            <a:off x="2628777" y="70642"/>
            <a:ext cx="3752159" cy="1569660"/>
          </a:xfrm>
          <a:prstGeom prst="rect">
            <a:avLst/>
          </a:prstGeom>
          <a:noFill/>
        </p:spPr>
        <p:txBody>
          <a:bodyPr wrap="square">
            <a:spAutoFit/>
          </a:bodyPr>
          <a:lstStyle/>
          <a:p>
            <a:pPr algn="ctr"/>
            <a:r>
              <a:rPr lang="en-US" sz="4800" b="1" i="0">
                <a:solidFill>
                  <a:srgbClr val="FF0000"/>
                </a:solidFill>
                <a:effectLst/>
                <a:latin typeface="+mj-lt"/>
              </a:rPr>
              <a:t/>
            </a:r>
            <a:br>
              <a:rPr lang="en-US" sz="4800" b="1" i="0">
                <a:solidFill>
                  <a:srgbClr val="FF0000"/>
                </a:solidFill>
                <a:effectLst/>
                <a:latin typeface="+mj-lt"/>
              </a:rPr>
            </a:br>
            <a:endParaRPr lang="en-US" sz="4800" b="1">
              <a:solidFill>
                <a:srgbClr val="FF0000"/>
              </a:solidFill>
              <a:latin typeface="+mj-lt"/>
            </a:endParaRPr>
          </a:p>
        </p:txBody>
      </p:sp>
      <p:pic>
        <p:nvPicPr>
          <p:cNvPr id="25" name="Picture 13">
            <a:extLst>
              <a:ext uri="{FF2B5EF4-FFF2-40B4-BE49-F238E27FC236}">
                <a16:creationId xmlns:a16="http://schemas.microsoft.com/office/drawing/2014/main" id="{7516CB3F-3B28-794B-6506-E8B969B70E90}"/>
              </a:ext>
            </a:extLst>
          </p:cNvPr>
          <p:cNvPicPr>
            <a:picLocks noChangeAspect="1"/>
          </p:cNvPicPr>
          <p:nvPr/>
        </p:nvPicPr>
        <p:blipFill>
          <a:blip r:embed="rId27"/>
          <a:srcRect/>
          <a:stretch>
            <a:fillRect/>
          </a:stretch>
        </p:blipFill>
        <p:spPr>
          <a:xfrm>
            <a:off x="-113185" y="3313366"/>
            <a:ext cx="7743763" cy="3813804"/>
          </a:xfrm>
          <a:prstGeom prst="rect">
            <a:avLst/>
          </a:prstGeom>
        </p:spPr>
      </p:pic>
      <p:pic>
        <p:nvPicPr>
          <p:cNvPr id="10" name="Picture 9">
            <a:extLst>
              <a:ext uri="{FF2B5EF4-FFF2-40B4-BE49-F238E27FC236}">
                <a16:creationId xmlns:a16="http://schemas.microsoft.com/office/drawing/2014/main" id="{6E28A48A-C3C2-1543-231C-CD2EAE6CB761}"/>
              </a:ext>
            </a:extLst>
          </p:cNvPr>
          <p:cNvPicPr>
            <a:picLocks noChangeAspect="1"/>
          </p:cNvPicPr>
          <p:nvPr/>
        </p:nvPicPr>
        <p:blipFill>
          <a:blip r:embed="rId28"/>
          <a:stretch>
            <a:fillRect/>
          </a:stretch>
        </p:blipFill>
        <p:spPr>
          <a:xfrm>
            <a:off x="2507901" y="1679521"/>
            <a:ext cx="7346317" cy="1585097"/>
          </a:xfrm>
          <a:prstGeom prst="rect">
            <a:avLst/>
          </a:prstGeom>
        </p:spPr>
      </p:pic>
    </p:spTree>
    <p:extLst>
      <p:ext uri="{BB962C8B-B14F-4D97-AF65-F5344CB8AC3E}">
        <p14:creationId xmlns:p14="http://schemas.microsoft.com/office/powerpoint/2010/main" val="11580529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649988" y="0"/>
            <a:ext cx="6858000" cy="6858000"/>
          </a:xfrm>
          <a:prstGeom prst="rect">
            <a:avLst/>
          </a:prstGeom>
        </p:spPr>
      </p:pic>
      <p:pic>
        <p:nvPicPr>
          <p:cNvPr id="3" name="Picture 3"/>
          <p:cNvPicPr>
            <a:picLocks noChangeAspect="1"/>
          </p:cNvPicPr>
          <p:nvPr/>
        </p:nvPicPr>
        <p:blipFill>
          <a:blip r:embed="rId2" cstate="print">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36478" y="3981752"/>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8072921" y="4342402"/>
            <a:ext cx="5100514" cy="300466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461009" y="4904384"/>
            <a:ext cx="5176107" cy="4347930"/>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93055" y="5500161"/>
            <a:ext cx="5512508" cy="2144867"/>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71226" y="728880"/>
            <a:ext cx="1303966" cy="834538"/>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9906702" y="357943"/>
            <a:ext cx="1801773" cy="1371600"/>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496314">
            <a:off x="2657693" y="4781125"/>
            <a:ext cx="434997" cy="433416"/>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496314">
            <a:off x="5468768" y="377314"/>
            <a:ext cx="290172" cy="289117"/>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514939" y="2591559"/>
            <a:ext cx="678117" cy="407717"/>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1506200" y="2722287"/>
            <a:ext cx="479401" cy="462022"/>
          </a:xfrm>
          <a:prstGeom prst="rect">
            <a:avLst/>
          </a:prstGeom>
        </p:spPr>
      </p:pic>
      <p:pic>
        <p:nvPicPr>
          <p:cNvPr id="17" name="Picture 1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5962565" y="3394805"/>
            <a:ext cx="1007558" cy="414015"/>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321758" y="314864"/>
            <a:ext cx="1007558" cy="414015"/>
          </a:xfrm>
          <a:prstGeom prst="rect">
            <a:avLst/>
          </a:prstGeom>
        </p:spPr>
      </p:pic>
      <p:pic>
        <p:nvPicPr>
          <p:cNvPr id="21" name="Picture 45">
            <a:extLst>
              <a:ext uri="{FF2B5EF4-FFF2-40B4-BE49-F238E27FC236}">
                <a16:creationId xmlns:a16="http://schemas.microsoft.com/office/drawing/2014/main" id="{26BEBBB0-383A-6C9A-1F4C-5870C32AE325}"/>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391290" y="2570487"/>
            <a:ext cx="4683222" cy="4490040"/>
          </a:xfrm>
          <a:prstGeom prst="rect">
            <a:avLst/>
          </a:prstGeom>
        </p:spPr>
      </p:pic>
      <p:sp>
        <p:nvSpPr>
          <p:cNvPr id="26" name="Rectangle: Rounded Corners 25">
            <a:extLst>
              <a:ext uri="{FF2B5EF4-FFF2-40B4-BE49-F238E27FC236}">
                <a16:creationId xmlns:a16="http://schemas.microsoft.com/office/drawing/2014/main" id="{0F0946CE-EE17-6913-1AE5-A178578F4B0D}"/>
              </a:ext>
            </a:extLst>
          </p:cNvPr>
          <p:cNvSpPr/>
          <p:nvPr/>
        </p:nvSpPr>
        <p:spPr>
          <a:xfrm>
            <a:off x="3308822" y="833529"/>
            <a:ext cx="6924019" cy="2292520"/>
          </a:xfrm>
          <a:custGeom>
            <a:avLst/>
            <a:gdLst>
              <a:gd name="connsiteX0" fmla="*/ 0 w 6924019"/>
              <a:gd name="connsiteY0" fmla="*/ 382094 h 2292520"/>
              <a:gd name="connsiteX1" fmla="*/ 382094 w 6924019"/>
              <a:gd name="connsiteY1" fmla="*/ 0 h 2292520"/>
              <a:gd name="connsiteX2" fmla="*/ 6541925 w 6924019"/>
              <a:gd name="connsiteY2" fmla="*/ 0 h 2292520"/>
              <a:gd name="connsiteX3" fmla="*/ 6924019 w 6924019"/>
              <a:gd name="connsiteY3" fmla="*/ 382094 h 2292520"/>
              <a:gd name="connsiteX4" fmla="*/ 6924019 w 6924019"/>
              <a:gd name="connsiteY4" fmla="*/ 1910426 h 2292520"/>
              <a:gd name="connsiteX5" fmla="*/ 6541925 w 6924019"/>
              <a:gd name="connsiteY5" fmla="*/ 2292520 h 2292520"/>
              <a:gd name="connsiteX6" fmla="*/ 382094 w 6924019"/>
              <a:gd name="connsiteY6" fmla="*/ 2292520 h 2292520"/>
              <a:gd name="connsiteX7" fmla="*/ 0 w 6924019"/>
              <a:gd name="connsiteY7" fmla="*/ 1910426 h 2292520"/>
              <a:gd name="connsiteX8" fmla="*/ 0 w 6924019"/>
              <a:gd name="connsiteY8" fmla="*/ 382094 h 229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4019" h="2292520" fill="none" extrusionOk="0">
                <a:moveTo>
                  <a:pt x="0" y="382094"/>
                </a:moveTo>
                <a:cubicBezTo>
                  <a:pt x="1365" y="208025"/>
                  <a:pt x="172680" y="2703"/>
                  <a:pt x="382094" y="0"/>
                </a:cubicBezTo>
                <a:cubicBezTo>
                  <a:pt x="2638012" y="72427"/>
                  <a:pt x="4544432" y="61419"/>
                  <a:pt x="6541925" y="0"/>
                </a:cubicBezTo>
                <a:cubicBezTo>
                  <a:pt x="6748879" y="-28022"/>
                  <a:pt x="6889416" y="160603"/>
                  <a:pt x="6924019" y="382094"/>
                </a:cubicBezTo>
                <a:cubicBezTo>
                  <a:pt x="6835667" y="853413"/>
                  <a:pt x="6963631" y="1182137"/>
                  <a:pt x="6924019" y="1910426"/>
                </a:cubicBezTo>
                <a:cubicBezTo>
                  <a:pt x="6929922" y="2091491"/>
                  <a:pt x="6741474" y="2279656"/>
                  <a:pt x="6541925" y="2292520"/>
                </a:cubicBezTo>
                <a:cubicBezTo>
                  <a:pt x="5406358" y="2322347"/>
                  <a:pt x="1681263" y="2213214"/>
                  <a:pt x="382094" y="2292520"/>
                </a:cubicBezTo>
                <a:cubicBezTo>
                  <a:pt x="186310" y="2290797"/>
                  <a:pt x="-2880" y="2122021"/>
                  <a:pt x="0" y="1910426"/>
                </a:cubicBezTo>
                <a:cubicBezTo>
                  <a:pt x="-100625" y="1210383"/>
                  <a:pt x="-102406" y="688750"/>
                  <a:pt x="0" y="382094"/>
                </a:cubicBezTo>
                <a:close/>
              </a:path>
              <a:path w="6924019" h="2292520" stroke="0" extrusionOk="0">
                <a:moveTo>
                  <a:pt x="0" y="382094"/>
                </a:moveTo>
                <a:cubicBezTo>
                  <a:pt x="21850" y="177025"/>
                  <a:pt x="183661" y="26236"/>
                  <a:pt x="382094" y="0"/>
                </a:cubicBezTo>
                <a:cubicBezTo>
                  <a:pt x="2234725" y="123000"/>
                  <a:pt x="4083815" y="-96860"/>
                  <a:pt x="6541925" y="0"/>
                </a:cubicBezTo>
                <a:cubicBezTo>
                  <a:pt x="6723524" y="-22426"/>
                  <a:pt x="6935991" y="146933"/>
                  <a:pt x="6924019" y="382094"/>
                </a:cubicBezTo>
                <a:cubicBezTo>
                  <a:pt x="6889263" y="715849"/>
                  <a:pt x="6801908" y="1598091"/>
                  <a:pt x="6924019" y="1910426"/>
                </a:cubicBezTo>
                <a:cubicBezTo>
                  <a:pt x="6905511" y="2128156"/>
                  <a:pt x="6743213" y="2290926"/>
                  <a:pt x="6541925" y="2292520"/>
                </a:cubicBezTo>
                <a:cubicBezTo>
                  <a:pt x="5138615" y="2131813"/>
                  <a:pt x="3135626" y="2332187"/>
                  <a:pt x="382094" y="2292520"/>
                </a:cubicBezTo>
                <a:cubicBezTo>
                  <a:pt x="158597" y="2290001"/>
                  <a:pt x="-36409" y="2104957"/>
                  <a:pt x="0" y="1910426"/>
                </a:cubicBezTo>
                <a:cubicBezTo>
                  <a:pt x="-65702" y="1210682"/>
                  <a:pt x="-118064" y="609407"/>
                  <a:pt x="0" y="382094"/>
                </a:cubicBezTo>
                <a:close/>
              </a:path>
            </a:pathLst>
          </a:custGeom>
          <a:solidFill>
            <a:srgbClr val="FFFF00"/>
          </a:solidFill>
          <a:ln>
            <a:solidFill>
              <a:schemeClr val="tx2">
                <a:lumMod val="75000"/>
              </a:schemeClr>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dirty="0">
                <a:solidFill>
                  <a:srgbClr val="1F497D"/>
                </a:solidFill>
                <a:latin typeface="Times New Roman" panose="02020603050405020304" pitchFamily="18" charset="0"/>
                <a:ea typeface="Cambria" panose="02040503050406030204" pitchFamily="18" charset="0"/>
                <a:cs typeface="Times New Roman" panose="02020603050405020304" pitchFamily="18" charset="0"/>
              </a:rPr>
              <a:t>T</a:t>
            </a:r>
            <a:r>
              <a:rPr lang="vi-VN" sz="4400" dirty="0">
                <a:solidFill>
                  <a:srgbClr val="1F497D"/>
                </a:solidFill>
                <a:latin typeface="Times New Roman" panose="02020603050405020304" pitchFamily="18" charset="0"/>
                <a:ea typeface="Cambria" panose="02040503050406030204" pitchFamily="18" charset="0"/>
                <a:cs typeface="Times New Roman" panose="02020603050405020304" pitchFamily="18" charset="0"/>
              </a:rPr>
              <a:t>hi tiếp sức kể tên các nghề thủ công của người Việt cổ xưa. </a:t>
            </a:r>
            <a:endParaRPr kumimoji="0" lang="en-US" sz="4400" b="0" i="0" u="none" strike="noStrike" kern="1200" cap="none" spc="0" normalizeH="0" baseline="0" noProof="0" dirty="0">
              <a:ln>
                <a:noFill/>
              </a:ln>
              <a:solidFill>
                <a:srgbClr val="1F497D"/>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56773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22F301-8A53-47BB-839B-EC94B818A21B}"/>
              </a:ext>
            </a:extLst>
          </p:cNvPr>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6" name="2 Minutes timer (Đồng hồ đếm ngược 2 phút)">
            <a:hlinkClick r:id="" action="ppaction://media"/>
            <a:extLst>
              <a:ext uri="{FF2B5EF4-FFF2-40B4-BE49-F238E27FC236}">
                <a16:creationId xmlns:a16="http://schemas.microsoft.com/office/drawing/2014/main" id="{7C86BB34-A823-3BAA-5AC7-372E2D630302}"/>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 y="0"/>
            <a:ext cx="12192001" cy="6857999"/>
          </a:xfrm>
          <a:prstGeom prst="rect">
            <a:avLst/>
          </a:prstGeom>
        </p:spPr>
      </p:pic>
    </p:spTree>
    <p:extLst>
      <p:ext uri="{BB962C8B-B14F-4D97-AF65-F5344CB8AC3E}">
        <p14:creationId xmlns:p14="http://schemas.microsoft.com/office/powerpoint/2010/main" val="2723583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582" fill="hold"/>
                                        <p:tgtEl>
                                          <p:spTgt spid="4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6"/>
                </p:tgtEl>
              </p:cMediaNode>
            </p:video>
            <p:seq concurrent="1" nextAc="seek">
              <p:cTn id="8" restart="whenNotActive" fill="hold" evtFilter="cancelBubble" nodeType="interactiveSeq">
                <p:stCondLst>
                  <p:cond evt="onClick" delay="0">
                    <p:tgtEl>
                      <p:spTgt spid="4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6"/>
                                        </p:tgtEl>
                                      </p:cBhvr>
                                    </p:cmd>
                                  </p:childTnLst>
                                </p:cTn>
                              </p:par>
                            </p:childTnLst>
                          </p:cTn>
                        </p:par>
                      </p:childTnLst>
                    </p:cTn>
                  </p:par>
                </p:childTnLst>
              </p:cTn>
              <p:nextCondLst>
                <p:cond evt="onClick" delay="0">
                  <p:tgtEl>
                    <p:spTgt spid="4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2" cstate="print">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36478" y="3981752"/>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8072921" y="4342402"/>
            <a:ext cx="5100514" cy="300466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461009" y="4904384"/>
            <a:ext cx="5176107" cy="4347930"/>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93055" y="5500161"/>
            <a:ext cx="5512508" cy="2144867"/>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71226" y="728880"/>
            <a:ext cx="1303966" cy="834538"/>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093986" y="3301467"/>
            <a:ext cx="2674817" cy="1387292"/>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9906702" y="357943"/>
            <a:ext cx="1801773" cy="1371600"/>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496314">
            <a:off x="2657693" y="4781125"/>
            <a:ext cx="434997" cy="433416"/>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496314">
            <a:off x="5468768" y="377314"/>
            <a:ext cx="290172" cy="289117"/>
          </a:xfrm>
          <a:prstGeom prst="rect">
            <a:avLst/>
          </a:prstGeom>
        </p:spPr>
      </p:pic>
      <p:pic>
        <p:nvPicPr>
          <p:cNvPr id="15" name="Picture 15"/>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514939" y="2591559"/>
            <a:ext cx="678117" cy="407717"/>
          </a:xfrm>
          <a:prstGeom prst="rect">
            <a:avLst/>
          </a:prstGeom>
        </p:spPr>
      </p:pic>
      <p:pic>
        <p:nvPicPr>
          <p:cNvPr id="16" name="Picture 16"/>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1506200" y="2722287"/>
            <a:ext cx="479401" cy="462022"/>
          </a:xfrm>
          <a:prstGeom prst="rect">
            <a:avLst/>
          </a:prstGeom>
        </p:spPr>
      </p:pic>
      <p:pic>
        <p:nvPicPr>
          <p:cNvPr id="17" name="Picture 17"/>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8249312" y="5086147"/>
            <a:ext cx="1007558" cy="414015"/>
          </a:xfrm>
          <a:prstGeom prst="rect">
            <a:avLst/>
          </a:prstGeom>
        </p:spPr>
      </p:pic>
      <p:pic>
        <p:nvPicPr>
          <p:cNvPr id="18" name="Picture 18"/>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321758" y="314864"/>
            <a:ext cx="1007558" cy="414015"/>
          </a:xfrm>
          <a:prstGeom prst="rect">
            <a:avLst/>
          </a:prstGeom>
        </p:spPr>
      </p:pic>
      <p:pic>
        <p:nvPicPr>
          <p:cNvPr id="21" name="Picture 21"/>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4269469" y="4473134"/>
            <a:ext cx="3073613" cy="2743200"/>
          </a:xfrm>
          <a:prstGeom prst="rect">
            <a:avLst/>
          </a:prstGeom>
        </p:spPr>
      </p:pic>
      <p:pic>
        <p:nvPicPr>
          <p:cNvPr id="9" name="Picture 8">
            <a:extLst>
              <a:ext uri="{FF2B5EF4-FFF2-40B4-BE49-F238E27FC236}">
                <a16:creationId xmlns:a16="http://schemas.microsoft.com/office/drawing/2014/main" id="{B565317E-D10E-E352-4739-526755652D0A}"/>
              </a:ext>
            </a:extLst>
          </p:cNvPr>
          <p:cNvPicPr>
            <a:picLocks noChangeAspect="1"/>
          </p:cNvPicPr>
          <p:nvPr/>
        </p:nvPicPr>
        <p:blipFill>
          <a:blip r:embed="rId29"/>
          <a:stretch>
            <a:fillRect/>
          </a:stretch>
        </p:blipFill>
        <p:spPr>
          <a:xfrm>
            <a:off x="4240877" y="564590"/>
            <a:ext cx="3859102" cy="1603387"/>
          </a:xfrm>
          <a:prstGeom prst="rect">
            <a:avLst/>
          </a:prstGeom>
        </p:spPr>
      </p:pic>
      <p:pic>
        <p:nvPicPr>
          <p:cNvPr id="10" name="Picture 9">
            <a:extLst>
              <a:ext uri="{FF2B5EF4-FFF2-40B4-BE49-F238E27FC236}">
                <a16:creationId xmlns:a16="http://schemas.microsoft.com/office/drawing/2014/main" id="{F4016C26-111A-6D0D-63B8-D86E24A00A75}"/>
              </a:ext>
            </a:extLst>
          </p:cNvPr>
          <p:cNvPicPr>
            <a:picLocks noChangeAspect="1"/>
          </p:cNvPicPr>
          <p:nvPr/>
        </p:nvPicPr>
        <p:blipFill>
          <a:blip r:embed="rId30"/>
          <a:stretch>
            <a:fillRect/>
          </a:stretch>
        </p:blipFill>
        <p:spPr>
          <a:xfrm>
            <a:off x="2268180" y="1595253"/>
            <a:ext cx="8035224" cy="2523963"/>
          </a:xfrm>
          <a:prstGeom prst="rect">
            <a:avLst/>
          </a:prstGeom>
        </p:spPr>
      </p:pic>
      <p:pic>
        <p:nvPicPr>
          <p:cNvPr id="20" name="Picture 19">
            <a:extLst>
              <a:ext uri="{FF2B5EF4-FFF2-40B4-BE49-F238E27FC236}">
                <a16:creationId xmlns:a16="http://schemas.microsoft.com/office/drawing/2014/main" id="{A0065DDF-0EB1-F483-B32F-E8AC48F3017C}"/>
              </a:ext>
            </a:extLst>
          </p:cNvPr>
          <p:cNvPicPr>
            <a:picLocks noChangeAspect="1"/>
          </p:cNvPicPr>
          <p:nvPr/>
        </p:nvPicPr>
        <p:blipFill>
          <a:blip r:embed="rId31"/>
          <a:stretch>
            <a:fillRect/>
          </a:stretch>
        </p:blipFill>
        <p:spPr>
          <a:xfrm>
            <a:off x="4620421" y="3635516"/>
            <a:ext cx="3078747" cy="926672"/>
          </a:xfrm>
          <a:prstGeom prst="rect">
            <a:avLst/>
          </a:prstGeom>
        </p:spPr>
      </p:pic>
    </p:spTree>
    <p:extLst>
      <p:ext uri="{BB962C8B-B14F-4D97-AF65-F5344CB8AC3E}">
        <p14:creationId xmlns:p14="http://schemas.microsoft.com/office/powerpoint/2010/main" val="25809984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2" cstate="print">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36478" y="3981752"/>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8072921" y="4342402"/>
            <a:ext cx="5100514" cy="300466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461009" y="4904384"/>
            <a:ext cx="5176107" cy="4347930"/>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93055" y="5500161"/>
            <a:ext cx="5512508" cy="2144867"/>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98986" y="-104775"/>
            <a:ext cx="10827684" cy="5642398"/>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9906702" y="357943"/>
            <a:ext cx="1801773" cy="1371600"/>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496314">
            <a:off x="2657693" y="4781125"/>
            <a:ext cx="434997" cy="433416"/>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496314">
            <a:off x="5468768" y="377314"/>
            <a:ext cx="290172" cy="289117"/>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514939" y="2591559"/>
            <a:ext cx="678117" cy="407717"/>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1506200" y="2722287"/>
            <a:ext cx="479401" cy="462022"/>
          </a:xfrm>
          <a:prstGeom prst="rect">
            <a:avLst/>
          </a:prstGeom>
        </p:spPr>
      </p:pic>
      <p:pic>
        <p:nvPicPr>
          <p:cNvPr id="17" name="Picture 1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8249312" y="5086147"/>
            <a:ext cx="1007558" cy="414015"/>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321758" y="314864"/>
            <a:ext cx="1007558" cy="414015"/>
          </a:xfrm>
          <a:prstGeom prst="rect">
            <a:avLst/>
          </a:prstGeom>
        </p:spPr>
      </p:pic>
      <p:sp>
        <p:nvSpPr>
          <p:cNvPr id="23" name="TextBox 22">
            <a:extLst>
              <a:ext uri="{FF2B5EF4-FFF2-40B4-BE49-F238E27FC236}">
                <a16:creationId xmlns:a16="http://schemas.microsoft.com/office/drawing/2014/main" id="{BBA9D51D-0CEF-514F-097F-44AA2F32C3D1}"/>
              </a:ext>
            </a:extLst>
          </p:cNvPr>
          <p:cNvSpPr txBox="1"/>
          <p:nvPr/>
        </p:nvSpPr>
        <p:spPr>
          <a:xfrm>
            <a:off x="2628777" y="70642"/>
            <a:ext cx="3752159" cy="1569660"/>
          </a:xfrm>
          <a:prstGeom prst="rect">
            <a:avLst/>
          </a:prstGeom>
          <a:noFill/>
        </p:spPr>
        <p:txBody>
          <a:bodyPr wrap="square">
            <a:spAutoFit/>
          </a:bodyPr>
          <a:lstStyle/>
          <a:p>
            <a:pPr algn="ctr"/>
            <a:r>
              <a:rPr lang="en-US" sz="4800" b="1" i="0">
                <a:solidFill>
                  <a:srgbClr val="FF0000"/>
                </a:solidFill>
                <a:effectLst/>
                <a:latin typeface="+mj-lt"/>
              </a:rPr>
              <a:t/>
            </a:r>
            <a:br>
              <a:rPr lang="en-US" sz="4800" b="1" i="0">
                <a:solidFill>
                  <a:srgbClr val="FF0000"/>
                </a:solidFill>
                <a:effectLst/>
                <a:latin typeface="+mj-lt"/>
              </a:rPr>
            </a:br>
            <a:endParaRPr lang="en-US" sz="4800" b="1">
              <a:solidFill>
                <a:srgbClr val="FF0000"/>
              </a:solidFill>
              <a:latin typeface="+mj-lt"/>
            </a:endParaRPr>
          </a:p>
        </p:txBody>
      </p:sp>
      <p:pic>
        <p:nvPicPr>
          <p:cNvPr id="25" name="Picture 13">
            <a:extLst>
              <a:ext uri="{FF2B5EF4-FFF2-40B4-BE49-F238E27FC236}">
                <a16:creationId xmlns:a16="http://schemas.microsoft.com/office/drawing/2014/main" id="{7516CB3F-3B28-794B-6506-E8B969B70E90}"/>
              </a:ext>
            </a:extLst>
          </p:cNvPr>
          <p:cNvPicPr>
            <a:picLocks noChangeAspect="1"/>
          </p:cNvPicPr>
          <p:nvPr/>
        </p:nvPicPr>
        <p:blipFill>
          <a:blip r:embed="rId26"/>
          <a:srcRect/>
          <a:stretch>
            <a:fillRect/>
          </a:stretch>
        </p:blipFill>
        <p:spPr>
          <a:xfrm>
            <a:off x="543814" y="3729275"/>
            <a:ext cx="7743763" cy="3813804"/>
          </a:xfrm>
          <a:prstGeom prst="rect">
            <a:avLst/>
          </a:prstGeom>
        </p:spPr>
      </p:pic>
      <p:pic>
        <p:nvPicPr>
          <p:cNvPr id="10" name="Picture 9">
            <a:extLst>
              <a:ext uri="{FF2B5EF4-FFF2-40B4-BE49-F238E27FC236}">
                <a16:creationId xmlns:a16="http://schemas.microsoft.com/office/drawing/2014/main" id="{AA590D05-12B2-D88A-8358-131BBFC01B58}"/>
              </a:ext>
            </a:extLst>
          </p:cNvPr>
          <p:cNvPicPr>
            <a:picLocks noChangeAspect="1"/>
          </p:cNvPicPr>
          <p:nvPr/>
        </p:nvPicPr>
        <p:blipFill>
          <a:blip r:embed="rId27"/>
          <a:stretch>
            <a:fillRect/>
          </a:stretch>
        </p:blipFill>
        <p:spPr>
          <a:xfrm>
            <a:off x="2415258" y="1700277"/>
            <a:ext cx="7340220" cy="1883827"/>
          </a:xfrm>
          <a:prstGeom prst="rect">
            <a:avLst/>
          </a:prstGeom>
        </p:spPr>
      </p:pic>
    </p:spTree>
    <p:extLst>
      <p:ext uri="{BB962C8B-B14F-4D97-AF65-F5344CB8AC3E}">
        <p14:creationId xmlns:p14="http://schemas.microsoft.com/office/powerpoint/2010/main" val="1317773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8120022" y="-1269623"/>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800000" flipH="1">
            <a:off x="-1037707" y="-1118124"/>
            <a:ext cx="5100514" cy="300466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800000">
            <a:off x="1995565" y="-2163680"/>
            <a:ext cx="5176107" cy="434793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800000">
            <a:off x="4927116" y="-556395"/>
            <a:ext cx="5512508" cy="2144867"/>
          </a:xfrm>
          <a:prstGeom prst="rect">
            <a:avLst/>
          </a:prstGeom>
        </p:spPr>
      </p:pic>
      <p:pic>
        <p:nvPicPr>
          <p:cNvPr id="24" name="Picture 2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01471" y="5965193"/>
            <a:ext cx="1007558" cy="414015"/>
          </a:xfrm>
          <a:prstGeom prst="rect">
            <a:avLst/>
          </a:prstGeom>
        </p:spPr>
      </p:pic>
      <p:pic>
        <p:nvPicPr>
          <p:cNvPr id="25"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0800000">
            <a:off x="5720785" y="-1949450"/>
            <a:ext cx="4298461" cy="4051299"/>
          </a:xfrm>
          <a:prstGeom prst="rect">
            <a:avLst/>
          </a:prstGeom>
        </p:spPr>
      </p:pic>
      <p:sp>
        <p:nvSpPr>
          <p:cNvPr id="10" name="Rectangle: Rounded Corners 9">
            <a:extLst>
              <a:ext uri="{FF2B5EF4-FFF2-40B4-BE49-F238E27FC236}">
                <a16:creationId xmlns:a16="http://schemas.microsoft.com/office/drawing/2014/main" id="{BD834495-0AAC-3CE5-D5BD-324DA4BD9BB5}"/>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xmln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E2687D7-7B42-09AD-7AF4-5E472846AEC7}"/>
              </a:ext>
            </a:extLst>
          </p:cNvPr>
          <p:cNvSpPr txBox="1"/>
          <p:nvPr/>
        </p:nvSpPr>
        <p:spPr>
          <a:xfrm>
            <a:off x="1148316" y="372139"/>
            <a:ext cx="9750056" cy="1200329"/>
          </a:xfrm>
          <a:prstGeom prst="rect">
            <a:avLst/>
          </a:prstGeom>
          <a:noFill/>
        </p:spPr>
        <p:txBody>
          <a:bodyPr wrap="square" rtlCol="0">
            <a:spAutoFit/>
          </a:bodyPr>
          <a:lstStyle/>
          <a:p>
            <a:r>
              <a:rPr lang="en-US" sz="3600" dirty="0">
                <a:latin typeface="Times New Roman" panose="02020603050405020304" pitchFamily="18" charset="0"/>
                <a:ea typeface="Cambria" panose="02040503050406030204" pitchFamily="18" charset="0"/>
                <a:cs typeface="Times New Roman" panose="02020603050405020304" pitchFamily="18" charset="0"/>
              </a:rPr>
              <a:t>1. </a:t>
            </a:r>
            <a:r>
              <a:rPr lang="en-US" sz="3600" dirty="0" err="1">
                <a:latin typeface="Times New Roman" panose="02020603050405020304" pitchFamily="18" charset="0"/>
                <a:ea typeface="Cambria" panose="02040503050406030204" pitchFamily="18" charset="0"/>
                <a:cs typeface="Times New Roman" panose="02020603050405020304" pitchFamily="18" charset="0"/>
              </a:rPr>
              <a:t>Dựa</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vào</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câu</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chuyện</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Bà</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tổ</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nghề</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dệt</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lụa</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nêu</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nội</a:t>
            </a:r>
            <a:r>
              <a:rPr lang="en-US" sz="3600" dirty="0">
                <a:latin typeface="Times New Roman" panose="02020603050405020304" pitchFamily="18" charset="0"/>
                <a:ea typeface="Cambria" panose="02040503050406030204" pitchFamily="18" charset="0"/>
                <a:cs typeface="Times New Roman" panose="02020603050405020304" pitchFamily="18" charset="0"/>
              </a:rPr>
              <a:t> dung </a:t>
            </a:r>
            <a:r>
              <a:rPr lang="en-US" sz="36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từng</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tranh</a:t>
            </a:r>
            <a:r>
              <a:rPr lang="en-US" sz="3600" dirty="0">
                <a:latin typeface="Times New Roman" panose="02020603050405020304" pitchFamily="18" charset="0"/>
                <a:ea typeface="Cambria" panose="02040503050406030204" pitchFamily="18" charset="0"/>
                <a:cs typeface="Times New Roman" panose="02020603050405020304" pitchFamily="18" charset="0"/>
              </a:rPr>
              <a:t>.</a:t>
            </a:r>
          </a:p>
        </p:txBody>
      </p:sp>
      <p:pic>
        <p:nvPicPr>
          <p:cNvPr id="12" name="Picture 11">
            <a:extLst>
              <a:ext uri="{FF2B5EF4-FFF2-40B4-BE49-F238E27FC236}">
                <a16:creationId xmlns:a16="http://schemas.microsoft.com/office/drawing/2014/main" id="{7EC99F23-B307-BFDD-1895-2DFC5B900267}"/>
              </a:ext>
            </a:extLst>
          </p:cNvPr>
          <p:cNvPicPr>
            <a:picLocks noChangeAspect="1"/>
          </p:cNvPicPr>
          <p:nvPr/>
        </p:nvPicPr>
        <p:blipFill>
          <a:blip r:embed="rId16"/>
          <a:stretch>
            <a:fillRect/>
          </a:stretch>
        </p:blipFill>
        <p:spPr>
          <a:xfrm>
            <a:off x="5401340" y="1178310"/>
            <a:ext cx="5057776" cy="5230022"/>
          </a:xfrm>
          <a:prstGeom prst="rect">
            <a:avLst/>
          </a:prstGeom>
        </p:spPr>
      </p:pic>
    </p:spTree>
    <p:extLst>
      <p:ext uri="{BB962C8B-B14F-4D97-AF65-F5344CB8AC3E}">
        <p14:creationId xmlns:p14="http://schemas.microsoft.com/office/powerpoint/2010/main" val="7354972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8120022" y="-1269623"/>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800000" flipH="1">
            <a:off x="-1037707" y="-1118124"/>
            <a:ext cx="5100514" cy="300466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800000">
            <a:off x="1995565" y="-2163680"/>
            <a:ext cx="5176107" cy="434793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800000">
            <a:off x="4927116" y="-556395"/>
            <a:ext cx="5512508" cy="2144867"/>
          </a:xfrm>
          <a:prstGeom prst="rect">
            <a:avLst/>
          </a:prstGeom>
        </p:spPr>
      </p:pic>
      <p:pic>
        <p:nvPicPr>
          <p:cNvPr id="24" name="Picture 2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01471" y="5965193"/>
            <a:ext cx="1007558" cy="414015"/>
          </a:xfrm>
          <a:prstGeom prst="rect">
            <a:avLst/>
          </a:prstGeom>
        </p:spPr>
      </p:pic>
      <p:pic>
        <p:nvPicPr>
          <p:cNvPr id="25"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0800000">
            <a:off x="5720785" y="-1949450"/>
            <a:ext cx="4298461" cy="4051299"/>
          </a:xfrm>
          <a:prstGeom prst="rect">
            <a:avLst/>
          </a:prstGeom>
        </p:spPr>
      </p:pic>
      <p:sp>
        <p:nvSpPr>
          <p:cNvPr id="10" name="Rectangle: Rounded Corners 9">
            <a:extLst>
              <a:ext uri="{FF2B5EF4-FFF2-40B4-BE49-F238E27FC236}">
                <a16:creationId xmlns:a16="http://schemas.microsoft.com/office/drawing/2014/main" id="{BD834495-0AAC-3CE5-D5BD-324DA4BD9BB5}"/>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xmln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88D7712C-E569-FF42-FC8B-AC11FF2518AA}"/>
              </a:ext>
            </a:extLst>
          </p:cNvPr>
          <p:cNvPicPr>
            <a:picLocks noChangeAspect="1"/>
          </p:cNvPicPr>
          <p:nvPr/>
        </p:nvPicPr>
        <p:blipFill>
          <a:blip r:embed="rId16"/>
          <a:stretch>
            <a:fillRect/>
          </a:stretch>
        </p:blipFill>
        <p:spPr>
          <a:xfrm>
            <a:off x="922817" y="1149755"/>
            <a:ext cx="4298050" cy="4474868"/>
          </a:xfrm>
          <a:prstGeom prst="rect">
            <a:avLst/>
          </a:prstGeom>
        </p:spPr>
      </p:pic>
      <p:sp>
        <p:nvSpPr>
          <p:cNvPr id="11" name="Rectangle: Rounded Corners 10">
            <a:extLst>
              <a:ext uri="{FF2B5EF4-FFF2-40B4-BE49-F238E27FC236}">
                <a16:creationId xmlns:a16="http://schemas.microsoft.com/office/drawing/2014/main" id="{9DFB8E1A-C973-2D22-7263-6614DB8E0B81}"/>
              </a:ext>
            </a:extLst>
          </p:cNvPr>
          <p:cNvSpPr/>
          <p:nvPr/>
        </p:nvSpPr>
        <p:spPr>
          <a:xfrm>
            <a:off x="5411973" y="1311994"/>
            <a:ext cx="6081823" cy="4131876"/>
          </a:xfrm>
          <a:custGeom>
            <a:avLst/>
            <a:gdLst>
              <a:gd name="connsiteX0" fmla="*/ 0 w 6081823"/>
              <a:gd name="connsiteY0" fmla="*/ 688660 h 4131876"/>
              <a:gd name="connsiteX1" fmla="*/ 688660 w 6081823"/>
              <a:gd name="connsiteY1" fmla="*/ 0 h 4131876"/>
              <a:gd name="connsiteX2" fmla="*/ 5393163 w 6081823"/>
              <a:gd name="connsiteY2" fmla="*/ 0 h 4131876"/>
              <a:gd name="connsiteX3" fmla="*/ 6081823 w 6081823"/>
              <a:gd name="connsiteY3" fmla="*/ 688660 h 4131876"/>
              <a:gd name="connsiteX4" fmla="*/ 6081823 w 6081823"/>
              <a:gd name="connsiteY4" fmla="*/ 3443216 h 4131876"/>
              <a:gd name="connsiteX5" fmla="*/ 5393163 w 6081823"/>
              <a:gd name="connsiteY5" fmla="*/ 4131876 h 4131876"/>
              <a:gd name="connsiteX6" fmla="*/ 688660 w 6081823"/>
              <a:gd name="connsiteY6" fmla="*/ 4131876 h 4131876"/>
              <a:gd name="connsiteX7" fmla="*/ 0 w 6081823"/>
              <a:gd name="connsiteY7" fmla="*/ 3443216 h 4131876"/>
              <a:gd name="connsiteX8" fmla="*/ 0 w 6081823"/>
              <a:gd name="connsiteY8" fmla="*/ 688660 h 413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1823" h="4131876" fill="none" extrusionOk="0">
                <a:moveTo>
                  <a:pt x="0" y="688660"/>
                </a:moveTo>
                <a:cubicBezTo>
                  <a:pt x="1629" y="352407"/>
                  <a:pt x="315492" y="12030"/>
                  <a:pt x="688660" y="0"/>
                </a:cubicBezTo>
                <a:cubicBezTo>
                  <a:pt x="2607964" y="72427"/>
                  <a:pt x="4090466" y="61419"/>
                  <a:pt x="5393163" y="0"/>
                </a:cubicBezTo>
                <a:cubicBezTo>
                  <a:pt x="5768378" y="-35249"/>
                  <a:pt x="6019647" y="289517"/>
                  <a:pt x="6081823" y="688660"/>
                </a:cubicBezTo>
                <a:cubicBezTo>
                  <a:pt x="6182699" y="1642786"/>
                  <a:pt x="5974510" y="2747979"/>
                  <a:pt x="6081823" y="3443216"/>
                </a:cubicBezTo>
                <a:cubicBezTo>
                  <a:pt x="6090270" y="3780684"/>
                  <a:pt x="5731622" y="4084932"/>
                  <a:pt x="5393163" y="4131876"/>
                </a:cubicBezTo>
                <a:cubicBezTo>
                  <a:pt x="4295474" y="4161703"/>
                  <a:pt x="2806591" y="4052570"/>
                  <a:pt x="688660" y="4131876"/>
                </a:cubicBezTo>
                <a:cubicBezTo>
                  <a:pt x="347062" y="4127497"/>
                  <a:pt x="-46353" y="3832718"/>
                  <a:pt x="0" y="3443216"/>
                </a:cubicBezTo>
                <a:cubicBezTo>
                  <a:pt x="50037" y="2729811"/>
                  <a:pt x="770" y="1397099"/>
                  <a:pt x="0" y="688660"/>
                </a:cubicBezTo>
                <a:close/>
              </a:path>
              <a:path w="6081823" h="4131876" stroke="0" extrusionOk="0">
                <a:moveTo>
                  <a:pt x="0" y="688660"/>
                </a:moveTo>
                <a:cubicBezTo>
                  <a:pt x="41674" y="319683"/>
                  <a:pt x="331248" y="47761"/>
                  <a:pt x="688660" y="0"/>
                </a:cubicBezTo>
                <a:cubicBezTo>
                  <a:pt x="3018386" y="123000"/>
                  <a:pt x="4638496" y="-96860"/>
                  <a:pt x="5393163" y="0"/>
                </a:cubicBezTo>
                <a:cubicBezTo>
                  <a:pt x="5759001" y="-11050"/>
                  <a:pt x="6110588" y="250333"/>
                  <a:pt x="6081823" y="688660"/>
                </a:cubicBezTo>
                <a:cubicBezTo>
                  <a:pt x="6084996" y="1704013"/>
                  <a:pt x="6176090" y="2339288"/>
                  <a:pt x="6081823" y="3443216"/>
                </a:cubicBezTo>
                <a:cubicBezTo>
                  <a:pt x="6034350" y="3840751"/>
                  <a:pt x="5747959" y="4127696"/>
                  <a:pt x="5393163" y="4131876"/>
                </a:cubicBezTo>
                <a:cubicBezTo>
                  <a:pt x="4398574" y="3971169"/>
                  <a:pt x="1469272" y="4171543"/>
                  <a:pt x="688660" y="4131876"/>
                </a:cubicBezTo>
                <a:cubicBezTo>
                  <a:pt x="238428" y="4117759"/>
                  <a:pt x="-48469" y="3801594"/>
                  <a:pt x="0" y="3443216"/>
                </a:cubicBezTo>
                <a:cubicBezTo>
                  <a:pt x="32216" y="3047397"/>
                  <a:pt x="57206" y="1111338"/>
                  <a:pt x="0" y="688660"/>
                </a:cubicBezTo>
                <a:close/>
              </a:path>
            </a:pathLst>
          </a:custGeom>
          <a:solidFill>
            <a:srgbClr val="FFFF00"/>
          </a:solidFill>
          <a:ln>
            <a:solidFill>
              <a:schemeClr val="tx2">
                <a:lumMod val="75000"/>
              </a:schemeClr>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a:solidFill>
                  <a:schemeClr val="tx2"/>
                </a:solidFill>
                <a:latin typeface="Cambria" panose="02040503050406030204" pitchFamily="18" charset="0"/>
                <a:ea typeface="Cambria" panose="02040503050406030204" pitchFamily="18" charset="0"/>
              </a:rPr>
              <a:t>Công chúa Thiều Hoa rất dịu dàng và yêu quý muôn loài, nàng cũng được muôn loài trong rừng yêu quý. </a:t>
            </a:r>
          </a:p>
        </p:txBody>
      </p:sp>
    </p:spTree>
    <p:extLst>
      <p:ext uri="{BB962C8B-B14F-4D97-AF65-F5344CB8AC3E}">
        <p14:creationId xmlns:p14="http://schemas.microsoft.com/office/powerpoint/2010/main" val="23391282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alphaModFix amt="1999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3" cstate="print">
            <a:alphaModFix amt="1999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800000">
            <a:off x="8120022" y="-1269623"/>
            <a:ext cx="5176107" cy="4347930"/>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800000" flipH="1">
            <a:off x="-1037707" y="-1118124"/>
            <a:ext cx="5100514" cy="3004666"/>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800000">
            <a:off x="1995565" y="-2163680"/>
            <a:ext cx="5176107" cy="4347930"/>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0800000">
            <a:off x="4927116" y="-556395"/>
            <a:ext cx="5512508" cy="2144867"/>
          </a:xfrm>
          <a:prstGeom prst="rect">
            <a:avLst/>
          </a:prstGeom>
        </p:spPr>
      </p:pic>
      <p:pic>
        <p:nvPicPr>
          <p:cNvPr id="24" name="Picture 2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01471" y="5965193"/>
            <a:ext cx="1007558" cy="414015"/>
          </a:xfrm>
          <a:prstGeom prst="rect">
            <a:avLst/>
          </a:prstGeom>
        </p:spPr>
      </p:pic>
      <p:pic>
        <p:nvPicPr>
          <p:cNvPr id="25" name="Picture 2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0800000">
            <a:off x="5720785" y="-1949450"/>
            <a:ext cx="4298461" cy="4051299"/>
          </a:xfrm>
          <a:prstGeom prst="rect">
            <a:avLst/>
          </a:prstGeom>
        </p:spPr>
      </p:pic>
      <p:sp>
        <p:nvSpPr>
          <p:cNvPr id="10" name="Rectangle: Rounded Corners 9">
            <a:extLst>
              <a:ext uri="{FF2B5EF4-FFF2-40B4-BE49-F238E27FC236}">
                <a16:creationId xmlns:a16="http://schemas.microsoft.com/office/drawing/2014/main" id="{BD834495-0AAC-3CE5-D5BD-324DA4BD9BB5}"/>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xmln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Rounded Corners 10">
            <a:extLst>
              <a:ext uri="{FF2B5EF4-FFF2-40B4-BE49-F238E27FC236}">
                <a16:creationId xmlns:a16="http://schemas.microsoft.com/office/drawing/2014/main" id="{9DFB8E1A-C973-2D22-7263-6614DB8E0B81}"/>
              </a:ext>
            </a:extLst>
          </p:cNvPr>
          <p:cNvSpPr/>
          <p:nvPr/>
        </p:nvSpPr>
        <p:spPr>
          <a:xfrm>
            <a:off x="5411973" y="1311994"/>
            <a:ext cx="6081823" cy="4131876"/>
          </a:xfrm>
          <a:custGeom>
            <a:avLst/>
            <a:gdLst>
              <a:gd name="connsiteX0" fmla="*/ 0 w 6081823"/>
              <a:gd name="connsiteY0" fmla="*/ 688660 h 4131876"/>
              <a:gd name="connsiteX1" fmla="*/ 688660 w 6081823"/>
              <a:gd name="connsiteY1" fmla="*/ 0 h 4131876"/>
              <a:gd name="connsiteX2" fmla="*/ 5393163 w 6081823"/>
              <a:gd name="connsiteY2" fmla="*/ 0 h 4131876"/>
              <a:gd name="connsiteX3" fmla="*/ 6081823 w 6081823"/>
              <a:gd name="connsiteY3" fmla="*/ 688660 h 4131876"/>
              <a:gd name="connsiteX4" fmla="*/ 6081823 w 6081823"/>
              <a:gd name="connsiteY4" fmla="*/ 3443216 h 4131876"/>
              <a:gd name="connsiteX5" fmla="*/ 5393163 w 6081823"/>
              <a:gd name="connsiteY5" fmla="*/ 4131876 h 4131876"/>
              <a:gd name="connsiteX6" fmla="*/ 688660 w 6081823"/>
              <a:gd name="connsiteY6" fmla="*/ 4131876 h 4131876"/>
              <a:gd name="connsiteX7" fmla="*/ 0 w 6081823"/>
              <a:gd name="connsiteY7" fmla="*/ 3443216 h 4131876"/>
              <a:gd name="connsiteX8" fmla="*/ 0 w 6081823"/>
              <a:gd name="connsiteY8" fmla="*/ 688660 h 413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1823" h="4131876" fill="none" extrusionOk="0">
                <a:moveTo>
                  <a:pt x="0" y="688660"/>
                </a:moveTo>
                <a:cubicBezTo>
                  <a:pt x="1629" y="352407"/>
                  <a:pt x="315492" y="12030"/>
                  <a:pt x="688660" y="0"/>
                </a:cubicBezTo>
                <a:cubicBezTo>
                  <a:pt x="2607964" y="72427"/>
                  <a:pt x="4090466" y="61419"/>
                  <a:pt x="5393163" y="0"/>
                </a:cubicBezTo>
                <a:cubicBezTo>
                  <a:pt x="5768378" y="-35249"/>
                  <a:pt x="6019647" y="289517"/>
                  <a:pt x="6081823" y="688660"/>
                </a:cubicBezTo>
                <a:cubicBezTo>
                  <a:pt x="6182699" y="1642786"/>
                  <a:pt x="5974510" y="2747979"/>
                  <a:pt x="6081823" y="3443216"/>
                </a:cubicBezTo>
                <a:cubicBezTo>
                  <a:pt x="6090270" y="3780684"/>
                  <a:pt x="5731622" y="4084932"/>
                  <a:pt x="5393163" y="4131876"/>
                </a:cubicBezTo>
                <a:cubicBezTo>
                  <a:pt x="4295474" y="4161703"/>
                  <a:pt x="2806591" y="4052570"/>
                  <a:pt x="688660" y="4131876"/>
                </a:cubicBezTo>
                <a:cubicBezTo>
                  <a:pt x="347062" y="4127497"/>
                  <a:pt x="-46353" y="3832718"/>
                  <a:pt x="0" y="3443216"/>
                </a:cubicBezTo>
                <a:cubicBezTo>
                  <a:pt x="50037" y="2729811"/>
                  <a:pt x="770" y="1397099"/>
                  <a:pt x="0" y="688660"/>
                </a:cubicBezTo>
                <a:close/>
              </a:path>
              <a:path w="6081823" h="4131876" stroke="0" extrusionOk="0">
                <a:moveTo>
                  <a:pt x="0" y="688660"/>
                </a:moveTo>
                <a:cubicBezTo>
                  <a:pt x="41674" y="319683"/>
                  <a:pt x="331248" y="47761"/>
                  <a:pt x="688660" y="0"/>
                </a:cubicBezTo>
                <a:cubicBezTo>
                  <a:pt x="3018386" y="123000"/>
                  <a:pt x="4638496" y="-96860"/>
                  <a:pt x="5393163" y="0"/>
                </a:cubicBezTo>
                <a:cubicBezTo>
                  <a:pt x="5759001" y="-11050"/>
                  <a:pt x="6110588" y="250333"/>
                  <a:pt x="6081823" y="688660"/>
                </a:cubicBezTo>
                <a:cubicBezTo>
                  <a:pt x="6084996" y="1704013"/>
                  <a:pt x="6176090" y="2339288"/>
                  <a:pt x="6081823" y="3443216"/>
                </a:cubicBezTo>
                <a:cubicBezTo>
                  <a:pt x="6034350" y="3840751"/>
                  <a:pt x="5747959" y="4127696"/>
                  <a:pt x="5393163" y="4131876"/>
                </a:cubicBezTo>
                <a:cubicBezTo>
                  <a:pt x="4398574" y="3971169"/>
                  <a:pt x="1469272" y="4171543"/>
                  <a:pt x="688660" y="4131876"/>
                </a:cubicBezTo>
                <a:cubicBezTo>
                  <a:pt x="238428" y="4117759"/>
                  <a:pt x="-48469" y="3801594"/>
                  <a:pt x="0" y="3443216"/>
                </a:cubicBezTo>
                <a:cubicBezTo>
                  <a:pt x="32216" y="3047397"/>
                  <a:pt x="57206" y="1111338"/>
                  <a:pt x="0" y="688660"/>
                </a:cubicBezTo>
                <a:close/>
              </a:path>
            </a:pathLst>
          </a:custGeom>
          <a:solidFill>
            <a:srgbClr val="FFFF00"/>
          </a:solidFill>
          <a:ln>
            <a:solidFill>
              <a:schemeClr val="tx2">
                <a:lumMod val="75000"/>
              </a:schemeClr>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dirty="0">
                <a:solidFill>
                  <a:srgbClr val="1F497D"/>
                </a:solidFill>
                <a:latin typeface="Cambria" panose="02040503050406030204" pitchFamily="18" charset="0"/>
                <a:ea typeface="Cambria" panose="02040503050406030204" pitchFamily="18" charset="0"/>
              </a:rPr>
              <a:t>Công chúa Thiều Hoa rất dịu dàng và yêu quý muôn loài, nàng cũng được muôn loài trong rừng yêu quý. </a:t>
            </a:r>
          </a:p>
        </p:txBody>
      </p:sp>
      <p:pic>
        <p:nvPicPr>
          <p:cNvPr id="12" name="Picture 11">
            <a:extLst>
              <a:ext uri="{FF2B5EF4-FFF2-40B4-BE49-F238E27FC236}">
                <a16:creationId xmlns:a16="http://schemas.microsoft.com/office/drawing/2014/main" id="{47968D59-15E3-4284-4860-56AB5BF68755}"/>
              </a:ext>
            </a:extLst>
          </p:cNvPr>
          <p:cNvPicPr>
            <a:picLocks noChangeAspect="1"/>
          </p:cNvPicPr>
          <p:nvPr/>
        </p:nvPicPr>
        <p:blipFill>
          <a:blip r:embed="rId17"/>
          <a:stretch>
            <a:fillRect/>
          </a:stretch>
        </p:blipFill>
        <p:spPr>
          <a:xfrm>
            <a:off x="758566" y="1317662"/>
            <a:ext cx="4086864" cy="4190003"/>
          </a:xfrm>
          <a:prstGeom prst="rect">
            <a:avLst/>
          </a:prstGeom>
        </p:spPr>
      </p:pic>
    </p:spTree>
    <p:extLst>
      <p:ext uri="{BB962C8B-B14F-4D97-AF65-F5344CB8AC3E}">
        <p14:creationId xmlns:p14="http://schemas.microsoft.com/office/powerpoint/2010/main" val="5405092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FAD6A4C0-C649-4682-9B69-457449A88C81}:37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526</Words>
  <Application>Microsoft Office PowerPoint</Application>
  <PresentationFormat>Widescreen</PresentationFormat>
  <Paragraphs>23</Paragraphs>
  <Slides>14</Slides>
  <Notes>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STD</dc:creator>
  <cp:lastModifiedBy>STD</cp:lastModifiedBy>
  <cp:revision>2</cp:revision>
  <dcterms:created xsi:type="dcterms:W3CDTF">2025-05-10T09:50:38Z</dcterms:created>
  <dcterms:modified xsi:type="dcterms:W3CDTF">2025-05-10T09:51:22Z</dcterms:modified>
</cp:coreProperties>
</file>