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911" r:id="rId3"/>
    <p:sldMasterId id="2147483923" r:id="rId4"/>
    <p:sldMasterId id="2147483939" r:id="rId5"/>
    <p:sldMasterId id="2147483966" r:id="rId6"/>
    <p:sldMasterId id="2147483990" r:id="rId7"/>
  </p:sldMasterIdLst>
  <p:notesMasterIdLst>
    <p:notesMasterId r:id="rId23"/>
  </p:notesMasterIdLst>
  <p:sldIdLst>
    <p:sldId id="3412" r:id="rId8"/>
    <p:sldId id="3404" r:id="rId9"/>
    <p:sldId id="3402" r:id="rId10"/>
    <p:sldId id="258" r:id="rId11"/>
    <p:sldId id="259" r:id="rId12"/>
    <p:sldId id="260" r:id="rId13"/>
    <p:sldId id="261" r:id="rId14"/>
    <p:sldId id="262" r:id="rId15"/>
    <p:sldId id="316" r:id="rId16"/>
    <p:sldId id="299" r:id="rId17"/>
    <p:sldId id="3409" r:id="rId18"/>
    <p:sldId id="304" r:id="rId19"/>
    <p:sldId id="3410" r:id="rId20"/>
    <p:sldId id="3411" r:id="rId21"/>
    <p:sldId id="339"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59" d="100"/>
          <a:sy n="59" d="100"/>
        </p:scale>
        <p:origin x="8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5/11/2025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1</a:t>
            </a:fld>
            <a:endParaRPr lang="en-US"/>
          </a:p>
        </p:txBody>
      </p:sp>
    </p:spTree>
    <p:extLst>
      <p:ext uri="{BB962C8B-B14F-4D97-AF65-F5344CB8AC3E}">
        <p14:creationId xmlns:p14="http://schemas.microsoft.com/office/powerpoint/2010/main" val="305157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10</a:t>
            </a:fld>
            <a:endParaRPr lang="en-US"/>
          </a:p>
        </p:txBody>
      </p:sp>
    </p:spTree>
    <p:extLst>
      <p:ext uri="{BB962C8B-B14F-4D97-AF65-F5344CB8AC3E}">
        <p14:creationId xmlns:p14="http://schemas.microsoft.com/office/powerpoint/2010/main" val="149560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11</a:t>
            </a:fld>
            <a:endParaRPr lang="en-US"/>
          </a:p>
        </p:txBody>
      </p:sp>
    </p:spTree>
    <p:extLst>
      <p:ext uri="{BB962C8B-B14F-4D97-AF65-F5344CB8AC3E}">
        <p14:creationId xmlns:p14="http://schemas.microsoft.com/office/powerpoint/2010/main" val="568911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12</a:t>
            </a:fld>
            <a:endParaRPr lang="en-US"/>
          </a:p>
        </p:txBody>
      </p:sp>
    </p:spTree>
    <p:extLst>
      <p:ext uri="{BB962C8B-B14F-4D97-AF65-F5344CB8AC3E}">
        <p14:creationId xmlns:p14="http://schemas.microsoft.com/office/powerpoint/2010/main" val="3753473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13</a:t>
            </a:fld>
            <a:endParaRPr lang="en-US"/>
          </a:p>
        </p:txBody>
      </p:sp>
    </p:spTree>
    <p:extLst>
      <p:ext uri="{BB962C8B-B14F-4D97-AF65-F5344CB8AC3E}">
        <p14:creationId xmlns:p14="http://schemas.microsoft.com/office/powerpoint/2010/main" val="344477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14</a:t>
            </a:fld>
            <a:endParaRPr lang="en-US"/>
          </a:p>
        </p:txBody>
      </p:sp>
    </p:spTree>
    <p:extLst>
      <p:ext uri="{BB962C8B-B14F-4D97-AF65-F5344CB8AC3E}">
        <p14:creationId xmlns:p14="http://schemas.microsoft.com/office/powerpoint/2010/main" val="397094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15</a:t>
            </a:fld>
            <a:endParaRPr lang="en-US"/>
          </a:p>
        </p:txBody>
      </p:sp>
    </p:spTree>
    <p:extLst>
      <p:ext uri="{BB962C8B-B14F-4D97-AF65-F5344CB8AC3E}">
        <p14:creationId xmlns:p14="http://schemas.microsoft.com/office/powerpoint/2010/main" val="1071951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2</a:t>
            </a:fld>
            <a:endParaRPr lang="en-US"/>
          </a:p>
        </p:txBody>
      </p:sp>
    </p:spTree>
    <p:extLst>
      <p:ext uri="{BB962C8B-B14F-4D97-AF65-F5344CB8AC3E}">
        <p14:creationId xmlns:p14="http://schemas.microsoft.com/office/powerpoint/2010/main" val="2803055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3</a:t>
            </a:fld>
            <a:endParaRPr lang="en-US"/>
          </a:p>
        </p:txBody>
      </p:sp>
    </p:spTree>
    <p:extLst>
      <p:ext uri="{BB962C8B-B14F-4D97-AF65-F5344CB8AC3E}">
        <p14:creationId xmlns:p14="http://schemas.microsoft.com/office/powerpoint/2010/main" val="3781668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5</a:t>
            </a:fld>
            <a:endParaRPr lang="en-US"/>
          </a:p>
        </p:txBody>
      </p:sp>
    </p:spTree>
    <p:extLst>
      <p:ext uri="{BB962C8B-B14F-4D97-AF65-F5344CB8AC3E}">
        <p14:creationId xmlns:p14="http://schemas.microsoft.com/office/powerpoint/2010/main" val="359709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6</a:t>
            </a:fld>
            <a:endParaRPr lang="en-US"/>
          </a:p>
        </p:txBody>
      </p:sp>
    </p:spTree>
    <p:extLst>
      <p:ext uri="{BB962C8B-B14F-4D97-AF65-F5344CB8AC3E}">
        <p14:creationId xmlns:p14="http://schemas.microsoft.com/office/powerpoint/2010/main" val="56320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7</a:t>
            </a:fld>
            <a:endParaRPr lang="en-US"/>
          </a:p>
        </p:txBody>
      </p:sp>
    </p:spTree>
    <p:extLst>
      <p:ext uri="{BB962C8B-B14F-4D97-AF65-F5344CB8AC3E}">
        <p14:creationId xmlns:p14="http://schemas.microsoft.com/office/powerpoint/2010/main" val="1756859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8</a:t>
            </a:fld>
            <a:endParaRPr lang="en-US"/>
          </a:p>
        </p:txBody>
      </p:sp>
    </p:spTree>
    <p:extLst>
      <p:ext uri="{BB962C8B-B14F-4D97-AF65-F5344CB8AC3E}">
        <p14:creationId xmlns:p14="http://schemas.microsoft.com/office/powerpoint/2010/main" val="273647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EFD831-A322-40CE-9411-6E8D2E6C1938}" type="slidenum">
              <a:rPr lang="en-US" smtClean="0"/>
              <a:t>9</a:t>
            </a:fld>
            <a:endParaRPr lang="en-US"/>
          </a:p>
        </p:txBody>
      </p:sp>
    </p:spTree>
    <p:extLst>
      <p:ext uri="{BB962C8B-B14F-4D97-AF65-F5344CB8AC3E}">
        <p14:creationId xmlns:p14="http://schemas.microsoft.com/office/powerpoint/2010/main" val="210279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853253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795335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0186381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011015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5/11/2025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7394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5/11/2025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543939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5/11/2025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75155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54645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5/11/2025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958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700826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5/11/2025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404503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725538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385074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5472558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2061084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278434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37518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1525942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9731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3350009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9691192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DAF0E2A-F7E6-400B-80F7-E364583CAED8}" type="datetimeFigureOut">
              <a:rPr lang="en-US" smtClean="0"/>
              <a:t>5/11/2025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DC14322-25B3-482C-8517-0529DD414617}" type="slidenum">
              <a:rPr lang="en-US" smtClean="0"/>
              <a:t>‹#›</a:t>
            </a:fld>
            <a:endParaRPr lang="en-US"/>
          </a:p>
        </p:txBody>
      </p:sp>
    </p:spTree>
    <p:extLst>
      <p:ext uri="{BB962C8B-B14F-4D97-AF65-F5344CB8AC3E}">
        <p14:creationId xmlns:p14="http://schemas.microsoft.com/office/powerpoint/2010/main" val="281579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08643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1905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sp>
          <p:nvSpPr>
            <p:cNvPr id="15" name="任意多边形: 形状 14">
              <a:extLst>
                <a:ext uri="{FF2B5EF4-FFF2-40B4-BE49-F238E27FC236}">
                  <a16:creationId xmlns:a16="http://schemas.microsoft.com/office/drawing/2014/main" id="{6547E814-6B41-4F20-A274-5A930907EE0E}"/>
                </a:ext>
              </a:extLst>
            </p:cNvPr>
            <p:cNvSpPr/>
            <p:nvPr/>
          </p:nvSpPr>
          <p:spPr>
            <a:xfrm>
              <a:off x="266700" y="241515"/>
              <a:ext cx="11658600" cy="63749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739073119"/>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8534400" y="-99060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6096000"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spTree>
    <p:extLst>
      <p:ext uri="{BB962C8B-B14F-4D97-AF65-F5344CB8AC3E}">
        <p14:creationId xmlns:p14="http://schemas.microsoft.com/office/powerpoint/2010/main" val="651753283"/>
      </p:ext>
    </p:extLst>
  </p:cSld>
  <p:clrMapOvr>
    <a:masterClrMapping/>
  </p:clrMapOvr>
  <mc:AlternateContent xmlns:mc="http://schemas.openxmlformats.org/markup-compatibility/2006" xmlns:p14="http://schemas.microsoft.com/office/powerpoint/2010/main">
    <mc:Choice Requires="p14">
      <p:transition spd="slow" p14:dur="1600" advTm="5000">
        <p:blinds dir="vert"/>
      </p:transition>
    </mc:Choice>
    <mc:Fallback xmlns="">
      <p:transition spd="slow" advTm="5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6034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671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092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609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TRÒ CHƠI</a:t>
            </a:r>
          </a:p>
        </p:txBody>
      </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8" name="Google Shape;939;p32">
            <a:extLst>
              <a:ext uri="{FF2B5EF4-FFF2-40B4-BE49-F238E27FC236}">
                <a16:creationId xmlns:a16="http://schemas.microsoft.com/office/drawing/2014/main" id="{4DD75D50-C8A9-46A9-A6B8-FF16B2FC7E80}"/>
              </a:ext>
            </a:extLst>
          </p:cNvPr>
          <p:cNvGrpSpPr/>
          <p:nvPr userDrawn="1"/>
        </p:nvGrpSpPr>
        <p:grpSpPr>
          <a:xfrm>
            <a:off x="2204474" y="3886315"/>
            <a:ext cx="1973864" cy="2020086"/>
            <a:chOff x="2718975" y="493050"/>
            <a:chExt cx="2013175" cy="2066600"/>
          </a:xfrm>
        </p:grpSpPr>
        <p:sp>
          <p:nvSpPr>
            <p:cNvPr id="139" name="Google Shape;940;p32">
              <a:extLst>
                <a:ext uri="{FF2B5EF4-FFF2-40B4-BE49-F238E27FC236}">
                  <a16:creationId xmlns:a16="http://schemas.microsoft.com/office/drawing/2014/main" id="{296E8662-8EA3-4C8B-820E-4BF6DFD80CD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941;p32">
              <a:extLst>
                <a:ext uri="{FF2B5EF4-FFF2-40B4-BE49-F238E27FC236}">
                  <a16:creationId xmlns:a16="http://schemas.microsoft.com/office/drawing/2014/main" id="{6C1A066B-AB0B-4489-8545-9A6C22C6D5CE}"/>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942;p32">
              <a:extLst>
                <a:ext uri="{FF2B5EF4-FFF2-40B4-BE49-F238E27FC236}">
                  <a16:creationId xmlns:a16="http://schemas.microsoft.com/office/drawing/2014/main" id="{04FCC8BC-CDB6-4AD2-B06D-F0687FB90ABD}"/>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943;p32">
              <a:extLst>
                <a:ext uri="{FF2B5EF4-FFF2-40B4-BE49-F238E27FC236}">
                  <a16:creationId xmlns:a16="http://schemas.microsoft.com/office/drawing/2014/main" id="{5383075D-EADF-4C11-840F-91164E34321C}"/>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944;p32">
              <a:extLst>
                <a:ext uri="{FF2B5EF4-FFF2-40B4-BE49-F238E27FC236}">
                  <a16:creationId xmlns:a16="http://schemas.microsoft.com/office/drawing/2014/main" id="{A53E41FA-10BF-4870-BF2C-1C3E32928AA0}"/>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945;p32">
              <a:extLst>
                <a:ext uri="{FF2B5EF4-FFF2-40B4-BE49-F238E27FC236}">
                  <a16:creationId xmlns:a16="http://schemas.microsoft.com/office/drawing/2014/main" id="{58800010-9A82-4E81-8E5B-0DFD2052E66C}"/>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946;p32">
              <a:extLst>
                <a:ext uri="{FF2B5EF4-FFF2-40B4-BE49-F238E27FC236}">
                  <a16:creationId xmlns:a16="http://schemas.microsoft.com/office/drawing/2014/main" id="{B158E422-1902-4E29-A4CE-7AE300619172}"/>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947;p32">
              <a:extLst>
                <a:ext uri="{FF2B5EF4-FFF2-40B4-BE49-F238E27FC236}">
                  <a16:creationId xmlns:a16="http://schemas.microsoft.com/office/drawing/2014/main" id="{6F9DE660-430D-4DC0-BDE0-D53AAF560A94}"/>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948;p32">
              <a:extLst>
                <a:ext uri="{FF2B5EF4-FFF2-40B4-BE49-F238E27FC236}">
                  <a16:creationId xmlns:a16="http://schemas.microsoft.com/office/drawing/2014/main" id="{28443C46-AE51-4F8F-8DD4-1A2441132300}"/>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949;p32">
              <a:extLst>
                <a:ext uri="{FF2B5EF4-FFF2-40B4-BE49-F238E27FC236}">
                  <a16:creationId xmlns:a16="http://schemas.microsoft.com/office/drawing/2014/main" id="{BDEE59E5-3E6B-47A6-A192-9E1CA173F702}"/>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950;p32">
              <a:extLst>
                <a:ext uri="{FF2B5EF4-FFF2-40B4-BE49-F238E27FC236}">
                  <a16:creationId xmlns:a16="http://schemas.microsoft.com/office/drawing/2014/main" id="{1FCBE1A0-9104-49DF-86CE-4788FB463DF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951;p32">
              <a:extLst>
                <a:ext uri="{FF2B5EF4-FFF2-40B4-BE49-F238E27FC236}">
                  <a16:creationId xmlns:a16="http://schemas.microsoft.com/office/drawing/2014/main" id="{50BEE43F-134E-41CE-9B7E-A5A812180F42}"/>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952;p32">
              <a:extLst>
                <a:ext uri="{FF2B5EF4-FFF2-40B4-BE49-F238E27FC236}">
                  <a16:creationId xmlns:a16="http://schemas.microsoft.com/office/drawing/2014/main" id="{D21F54E6-8881-45B0-97D8-002CB72A1A90}"/>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953;p32">
              <a:extLst>
                <a:ext uri="{FF2B5EF4-FFF2-40B4-BE49-F238E27FC236}">
                  <a16:creationId xmlns:a16="http://schemas.microsoft.com/office/drawing/2014/main" id="{AF7CA650-6488-4917-A81F-8B0E6245BDD8}"/>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954;p32">
              <a:extLst>
                <a:ext uri="{FF2B5EF4-FFF2-40B4-BE49-F238E27FC236}">
                  <a16:creationId xmlns:a16="http://schemas.microsoft.com/office/drawing/2014/main" id="{3B4FFC92-6173-4A77-89EA-8DC117444B3A}"/>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955;p32">
              <a:extLst>
                <a:ext uri="{FF2B5EF4-FFF2-40B4-BE49-F238E27FC236}">
                  <a16:creationId xmlns:a16="http://schemas.microsoft.com/office/drawing/2014/main" id="{77194712-7B2E-4F2D-AEF8-32FE8CB2AE33}"/>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956;p32">
              <a:extLst>
                <a:ext uri="{FF2B5EF4-FFF2-40B4-BE49-F238E27FC236}">
                  <a16:creationId xmlns:a16="http://schemas.microsoft.com/office/drawing/2014/main" id="{EDB48CD4-455C-4B48-8CE7-66878C257A28}"/>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957;p32">
              <a:extLst>
                <a:ext uri="{FF2B5EF4-FFF2-40B4-BE49-F238E27FC236}">
                  <a16:creationId xmlns:a16="http://schemas.microsoft.com/office/drawing/2014/main" id="{120BF107-E018-4DF4-B743-36924AEDAF6F}"/>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958;p32">
              <a:extLst>
                <a:ext uri="{FF2B5EF4-FFF2-40B4-BE49-F238E27FC236}">
                  <a16:creationId xmlns:a16="http://schemas.microsoft.com/office/drawing/2014/main" id="{E47F8288-E77F-4C1B-A081-C85AF58E6D17}"/>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959;p32">
              <a:extLst>
                <a:ext uri="{FF2B5EF4-FFF2-40B4-BE49-F238E27FC236}">
                  <a16:creationId xmlns:a16="http://schemas.microsoft.com/office/drawing/2014/main" id="{A7522094-7202-437A-928E-3DBD12EA380E}"/>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960;p32">
              <a:extLst>
                <a:ext uri="{FF2B5EF4-FFF2-40B4-BE49-F238E27FC236}">
                  <a16:creationId xmlns:a16="http://schemas.microsoft.com/office/drawing/2014/main" id="{E646C7AF-5DFF-4D0A-BFCF-2B1953187AEF}"/>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961;p32">
              <a:extLst>
                <a:ext uri="{FF2B5EF4-FFF2-40B4-BE49-F238E27FC236}">
                  <a16:creationId xmlns:a16="http://schemas.microsoft.com/office/drawing/2014/main" id="{1E341F08-FEC4-4E8C-93EA-134416B65ABD}"/>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962;p32">
              <a:extLst>
                <a:ext uri="{FF2B5EF4-FFF2-40B4-BE49-F238E27FC236}">
                  <a16:creationId xmlns:a16="http://schemas.microsoft.com/office/drawing/2014/main" id="{37049977-2AF7-45DB-BE8D-26185630A595}"/>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963;p32">
              <a:extLst>
                <a:ext uri="{FF2B5EF4-FFF2-40B4-BE49-F238E27FC236}">
                  <a16:creationId xmlns:a16="http://schemas.microsoft.com/office/drawing/2014/main" id="{5968E01A-D720-42F5-BACC-1CE94E670FAC}"/>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964;p32">
              <a:extLst>
                <a:ext uri="{FF2B5EF4-FFF2-40B4-BE49-F238E27FC236}">
                  <a16:creationId xmlns:a16="http://schemas.microsoft.com/office/drawing/2014/main" id="{EFFB5181-4B7C-4DBC-9557-5604624D9814}"/>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965;p32">
              <a:extLst>
                <a:ext uri="{FF2B5EF4-FFF2-40B4-BE49-F238E27FC236}">
                  <a16:creationId xmlns:a16="http://schemas.microsoft.com/office/drawing/2014/main" id="{BCDC0EFE-0ED6-48B1-9443-EF43A18AE1CD}"/>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966;p32">
              <a:extLst>
                <a:ext uri="{FF2B5EF4-FFF2-40B4-BE49-F238E27FC236}">
                  <a16:creationId xmlns:a16="http://schemas.microsoft.com/office/drawing/2014/main" id="{0E0E28D6-59A1-4969-9133-5864882D79E2}"/>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967;p32">
              <a:extLst>
                <a:ext uri="{FF2B5EF4-FFF2-40B4-BE49-F238E27FC236}">
                  <a16:creationId xmlns:a16="http://schemas.microsoft.com/office/drawing/2014/main" id="{17954B1A-55A0-4A56-8890-C6AE57C0687D}"/>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968;p32">
              <a:extLst>
                <a:ext uri="{FF2B5EF4-FFF2-40B4-BE49-F238E27FC236}">
                  <a16:creationId xmlns:a16="http://schemas.microsoft.com/office/drawing/2014/main" id="{6C9624CB-AD7F-4119-BE35-31158A1249F3}"/>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969;p32">
              <a:extLst>
                <a:ext uri="{FF2B5EF4-FFF2-40B4-BE49-F238E27FC236}">
                  <a16:creationId xmlns:a16="http://schemas.microsoft.com/office/drawing/2014/main" id="{C8C675A8-440C-4C62-9652-0D5635B1FE27}"/>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970;p32">
              <a:extLst>
                <a:ext uri="{FF2B5EF4-FFF2-40B4-BE49-F238E27FC236}">
                  <a16:creationId xmlns:a16="http://schemas.microsoft.com/office/drawing/2014/main" id="{C9753C64-8E01-49C3-8CD9-17060FBE5618}"/>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971;p32">
              <a:extLst>
                <a:ext uri="{FF2B5EF4-FFF2-40B4-BE49-F238E27FC236}">
                  <a16:creationId xmlns:a16="http://schemas.microsoft.com/office/drawing/2014/main" id="{F6CFEFFE-DF0E-47EE-9824-FAFD0FE7F6CD}"/>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972;p32">
              <a:extLst>
                <a:ext uri="{FF2B5EF4-FFF2-40B4-BE49-F238E27FC236}">
                  <a16:creationId xmlns:a16="http://schemas.microsoft.com/office/drawing/2014/main" id="{C9A24EF2-0346-433C-A241-CA68F005651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973;p32">
              <a:extLst>
                <a:ext uri="{FF2B5EF4-FFF2-40B4-BE49-F238E27FC236}">
                  <a16:creationId xmlns:a16="http://schemas.microsoft.com/office/drawing/2014/main" id="{FE9E4DA9-41B4-4901-8393-0F903CDE5936}"/>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974;p32">
              <a:extLst>
                <a:ext uri="{FF2B5EF4-FFF2-40B4-BE49-F238E27FC236}">
                  <a16:creationId xmlns:a16="http://schemas.microsoft.com/office/drawing/2014/main" id="{20F273AC-86B8-4F5B-B6EB-14BCD9CBF2E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975;p32">
              <a:extLst>
                <a:ext uri="{FF2B5EF4-FFF2-40B4-BE49-F238E27FC236}">
                  <a16:creationId xmlns:a16="http://schemas.microsoft.com/office/drawing/2014/main" id="{864D3505-7993-4AB0-947A-79419454B1D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976;p32">
              <a:extLst>
                <a:ext uri="{FF2B5EF4-FFF2-40B4-BE49-F238E27FC236}">
                  <a16:creationId xmlns:a16="http://schemas.microsoft.com/office/drawing/2014/main" id="{230F51EA-E5B6-446E-AD13-D4101D564099}"/>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977;p32">
              <a:extLst>
                <a:ext uri="{FF2B5EF4-FFF2-40B4-BE49-F238E27FC236}">
                  <a16:creationId xmlns:a16="http://schemas.microsoft.com/office/drawing/2014/main" id="{05F86326-3805-4FE4-95B0-258EC64E9E02}"/>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978;p32">
              <a:extLst>
                <a:ext uri="{FF2B5EF4-FFF2-40B4-BE49-F238E27FC236}">
                  <a16:creationId xmlns:a16="http://schemas.microsoft.com/office/drawing/2014/main" id="{4A0FF057-5F69-498A-A2D3-04106984B60F}"/>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979;p32">
              <a:extLst>
                <a:ext uri="{FF2B5EF4-FFF2-40B4-BE49-F238E27FC236}">
                  <a16:creationId xmlns:a16="http://schemas.microsoft.com/office/drawing/2014/main" id="{BE48556D-DDA5-40A1-A560-4ECD6C995026}"/>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980;p32">
              <a:extLst>
                <a:ext uri="{FF2B5EF4-FFF2-40B4-BE49-F238E27FC236}">
                  <a16:creationId xmlns:a16="http://schemas.microsoft.com/office/drawing/2014/main" id="{0BA7DF30-D72A-4FC8-A0ED-E1F3FE8BA66C}"/>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981;p32">
              <a:extLst>
                <a:ext uri="{FF2B5EF4-FFF2-40B4-BE49-F238E27FC236}">
                  <a16:creationId xmlns:a16="http://schemas.microsoft.com/office/drawing/2014/main" id="{04899CAB-A0A6-4D8E-BC98-224D47303F87}"/>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982;p32">
              <a:extLst>
                <a:ext uri="{FF2B5EF4-FFF2-40B4-BE49-F238E27FC236}">
                  <a16:creationId xmlns:a16="http://schemas.microsoft.com/office/drawing/2014/main" id="{2494363C-74F9-459A-9222-63CD703C82A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983;p32">
              <a:extLst>
                <a:ext uri="{FF2B5EF4-FFF2-40B4-BE49-F238E27FC236}">
                  <a16:creationId xmlns:a16="http://schemas.microsoft.com/office/drawing/2014/main" id="{7A17EA9B-D19F-4B6F-A468-C6A1A3F301B7}"/>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984;p32">
              <a:extLst>
                <a:ext uri="{FF2B5EF4-FFF2-40B4-BE49-F238E27FC236}">
                  <a16:creationId xmlns:a16="http://schemas.microsoft.com/office/drawing/2014/main" id="{6F48BA30-5499-4B2F-AFF4-79B992FF4822}"/>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985;p32">
              <a:extLst>
                <a:ext uri="{FF2B5EF4-FFF2-40B4-BE49-F238E27FC236}">
                  <a16:creationId xmlns:a16="http://schemas.microsoft.com/office/drawing/2014/main" id="{5BB2DB8F-F279-43E3-98F8-309FC92782AE}"/>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986;p32">
              <a:extLst>
                <a:ext uri="{FF2B5EF4-FFF2-40B4-BE49-F238E27FC236}">
                  <a16:creationId xmlns:a16="http://schemas.microsoft.com/office/drawing/2014/main" id="{046558E1-5AFE-4C58-98E0-7A8C467E3738}"/>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987;p32">
              <a:extLst>
                <a:ext uri="{FF2B5EF4-FFF2-40B4-BE49-F238E27FC236}">
                  <a16:creationId xmlns:a16="http://schemas.microsoft.com/office/drawing/2014/main" id="{F24D903E-495C-4D31-942F-2F426BEB355E}"/>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988;p32">
              <a:extLst>
                <a:ext uri="{FF2B5EF4-FFF2-40B4-BE49-F238E27FC236}">
                  <a16:creationId xmlns:a16="http://schemas.microsoft.com/office/drawing/2014/main" id="{D9567D77-1C1D-4D16-A64F-119FE4762BE4}"/>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989;p32">
              <a:extLst>
                <a:ext uri="{FF2B5EF4-FFF2-40B4-BE49-F238E27FC236}">
                  <a16:creationId xmlns:a16="http://schemas.microsoft.com/office/drawing/2014/main" id="{B5B4C8A3-4C37-457B-9DC3-881006E8E4CD}"/>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990;p32">
              <a:extLst>
                <a:ext uri="{FF2B5EF4-FFF2-40B4-BE49-F238E27FC236}">
                  <a16:creationId xmlns:a16="http://schemas.microsoft.com/office/drawing/2014/main" id="{AE95CD98-7F86-40E0-BE34-64B6BB9D144E}"/>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0" name="Google Shape;991;p32">
              <a:extLst>
                <a:ext uri="{FF2B5EF4-FFF2-40B4-BE49-F238E27FC236}">
                  <a16:creationId xmlns:a16="http://schemas.microsoft.com/office/drawing/2014/main" id="{04C370B4-7E44-4790-B2A9-7FF96DD0180C}"/>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1" name="Google Shape;992;p32">
              <a:extLst>
                <a:ext uri="{FF2B5EF4-FFF2-40B4-BE49-F238E27FC236}">
                  <a16:creationId xmlns:a16="http://schemas.microsoft.com/office/drawing/2014/main" id="{0F8BA807-E34B-400B-8B0F-B5A0A6BEB92C}"/>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993;p32">
              <a:extLst>
                <a:ext uri="{FF2B5EF4-FFF2-40B4-BE49-F238E27FC236}">
                  <a16:creationId xmlns:a16="http://schemas.microsoft.com/office/drawing/2014/main" id="{6D74C190-2720-4FB3-989A-DE5914D97966}"/>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994;p32">
              <a:extLst>
                <a:ext uri="{FF2B5EF4-FFF2-40B4-BE49-F238E27FC236}">
                  <a16:creationId xmlns:a16="http://schemas.microsoft.com/office/drawing/2014/main" id="{AC826749-7293-498A-9378-07BD103E8C84}"/>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57F940B0-74CF-4BEF-A8E7-C17BA1101B9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996;p32">
              <a:extLst>
                <a:ext uri="{FF2B5EF4-FFF2-40B4-BE49-F238E27FC236}">
                  <a16:creationId xmlns:a16="http://schemas.microsoft.com/office/drawing/2014/main" id="{84DFCA67-3788-430C-B58B-FFC0F634FC4D}"/>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997;p32">
              <a:extLst>
                <a:ext uri="{FF2B5EF4-FFF2-40B4-BE49-F238E27FC236}">
                  <a16:creationId xmlns:a16="http://schemas.microsoft.com/office/drawing/2014/main" id="{397D4BF7-76F0-4E99-BFCD-43C81B8B138A}"/>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998;p32">
              <a:extLst>
                <a:ext uri="{FF2B5EF4-FFF2-40B4-BE49-F238E27FC236}">
                  <a16:creationId xmlns:a16="http://schemas.microsoft.com/office/drawing/2014/main" id="{C9C3A80C-9B2E-460F-9C36-A0CFA83E050D}"/>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999;p32">
              <a:extLst>
                <a:ext uri="{FF2B5EF4-FFF2-40B4-BE49-F238E27FC236}">
                  <a16:creationId xmlns:a16="http://schemas.microsoft.com/office/drawing/2014/main" id="{B19A60A5-7DFE-4AE5-BE9A-BBE66161FFE8}"/>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000;p32">
              <a:extLst>
                <a:ext uri="{FF2B5EF4-FFF2-40B4-BE49-F238E27FC236}">
                  <a16:creationId xmlns:a16="http://schemas.microsoft.com/office/drawing/2014/main" id="{C622E568-4F65-414A-98A7-5690D52ECFB5}"/>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1001;p32">
              <a:extLst>
                <a:ext uri="{FF2B5EF4-FFF2-40B4-BE49-F238E27FC236}">
                  <a16:creationId xmlns:a16="http://schemas.microsoft.com/office/drawing/2014/main" id="{D70CB92B-15DA-49CA-BCEE-D5FA7A4AD008}"/>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1002;p32">
              <a:extLst>
                <a:ext uri="{FF2B5EF4-FFF2-40B4-BE49-F238E27FC236}">
                  <a16:creationId xmlns:a16="http://schemas.microsoft.com/office/drawing/2014/main" id="{66F74D55-7445-4C90-B936-BA5BB634E999}"/>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2" name="Google Shape;631;p30">
            <a:extLst>
              <a:ext uri="{FF2B5EF4-FFF2-40B4-BE49-F238E27FC236}">
                <a16:creationId xmlns:a16="http://schemas.microsoft.com/office/drawing/2014/main" id="{68384AAF-B7B5-447C-A808-82D0AFB6AC77}"/>
              </a:ext>
            </a:extLst>
          </p:cNvPr>
          <p:cNvGrpSpPr/>
          <p:nvPr userDrawn="1"/>
        </p:nvGrpSpPr>
        <p:grpSpPr>
          <a:xfrm>
            <a:off x="7672546" y="3622312"/>
            <a:ext cx="1309691" cy="2486166"/>
            <a:chOff x="961250" y="234750"/>
            <a:chExt cx="1222525" cy="2320700"/>
          </a:xfrm>
        </p:grpSpPr>
        <p:sp>
          <p:nvSpPr>
            <p:cNvPr id="203" name="Google Shape;632;p30">
              <a:extLst>
                <a:ext uri="{FF2B5EF4-FFF2-40B4-BE49-F238E27FC236}">
                  <a16:creationId xmlns:a16="http://schemas.microsoft.com/office/drawing/2014/main" id="{C8119E67-0B6B-4353-9F10-DB0F7D2FFDC2}"/>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633;p30">
              <a:extLst>
                <a:ext uri="{FF2B5EF4-FFF2-40B4-BE49-F238E27FC236}">
                  <a16:creationId xmlns:a16="http://schemas.microsoft.com/office/drawing/2014/main" id="{91702C4B-81BE-4D3A-B731-611758AFD442}"/>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634;p30">
              <a:extLst>
                <a:ext uri="{FF2B5EF4-FFF2-40B4-BE49-F238E27FC236}">
                  <a16:creationId xmlns:a16="http://schemas.microsoft.com/office/drawing/2014/main" id="{37C6E89E-E0C2-4EDE-B21C-928CA6FBF21B}"/>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635;p30">
              <a:extLst>
                <a:ext uri="{FF2B5EF4-FFF2-40B4-BE49-F238E27FC236}">
                  <a16:creationId xmlns:a16="http://schemas.microsoft.com/office/drawing/2014/main" id="{16E95490-5F86-43A3-BEDD-2967D5036D48}"/>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636;p30">
              <a:extLst>
                <a:ext uri="{FF2B5EF4-FFF2-40B4-BE49-F238E27FC236}">
                  <a16:creationId xmlns:a16="http://schemas.microsoft.com/office/drawing/2014/main" id="{F5861418-6D4E-4F3C-9ABD-4DCF91D0220A}"/>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637;p30">
              <a:extLst>
                <a:ext uri="{FF2B5EF4-FFF2-40B4-BE49-F238E27FC236}">
                  <a16:creationId xmlns:a16="http://schemas.microsoft.com/office/drawing/2014/main" id="{E852FCE3-C2C0-4D04-B168-357F8275842F}"/>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638;p30">
              <a:extLst>
                <a:ext uri="{FF2B5EF4-FFF2-40B4-BE49-F238E27FC236}">
                  <a16:creationId xmlns:a16="http://schemas.microsoft.com/office/drawing/2014/main" id="{5AE9FE46-679C-4FEA-8DCE-BE2F7FAF1946}"/>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639;p30">
              <a:extLst>
                <a:ext uri="{FF2B5EF4-FFF2-40B4-BE49-F238E27FC236}">
                  <a16:creationId xmlns:a16="http://schemas.microsoft.com/office/drawing/2014/main" id="{3D3D3ACC-4C06-42BE-9E79-FC88ADB68340}"/>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640;p30">
              <a:extLst>
                <a:ext uri="{FF2B5EF4-FFF2-40B4-BE49-F238E27FC236}">
                  <a16:creationId xmlns:a16="http://schemas.microsoft.com/office/drawing/2014/main" id="{C957BCC4-29D1-47EC-B1F7-73AEACDA49E0}"/>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641;p30">
              <a:extLst>
                <a:ext uri="{FF2B5EF4-FFF2-40B4-BE49-F238E27FC236}">
                  <a16:creationId xmlns:a16="http://schemas.microsoft.com/office/drawing/2014/main" id="{8C71BB02-EA7E-4A8A-A3C6-98D02317F5D9}"/>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642;p30">
              <a:extLst>
                <a:ext uri="{FF2B5EF4-FFF2-40B4-BE49-F238E27FC236}">
                  <a16:creationId xmlns:a16="http://schemas.microsoft.com/office/drawing/2014/main" id="{00AB493D-AF54-4CD3-B14C-B3F00B4FB2FF}"/>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643;p30">
              <a:extLst>
                <a:ext uri="{FF2B5EF4-FFF2-40B4-BE49-F238E27FC236}">
                  <a16:creationId xmlns:a16="http://schemas.microsoft.com/office/drawing/2014/main" id="{2DF8DF2D-C3A5-49F3-B510-02A1898F2777}"/>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644;p30">
              <a:extLst>
                <a:ext uri="{FF2B5EF4-FFF2-40B4-BE49-F238E27FC236}">
                  <a16:creationId xmlns:a16="http://schemas.microsoft.com/office/drawing/2014/main" id="{BC833655-5634-4240-9899-FD9224B9CC10}"/>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645;p30">
              <a:extLst>
                <a:ext uri="{FF2B5EF4-FFF2-40B4-BE49-F238E27FC236}">
                  <a16:creationId xmlns:a16="http://schemas.microsoft.com/office/drawing/2014/main" id="{FC412254-AB1A-4B56-9D34-43CDD9A006F5}"/>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646;p30">
              <a:extLst>
                <a:ext uri="{FF2B5EF4-FFF2-40B4-BE49-F238E27FC236}">
                  <a16:creationId xmlns:a16="http://schemas.microsoft.com/office/drawing/2014/main" id="{418836FC-F298-4B7A-83CA-FB6D988BE6CE}"/>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647;p30">
              <a:extLst>
                <a:ext uri="{FF2B5EF4-FFF2-40B4-BE49-F238E27FC236}">
                  <a16:creationId xmlns:a16="http://schemas.microsoft.com/office/drawing/2014/main" id="{52B85772-2E22-435E-9B8E-11AEBE3D05EC}"/>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648;p30">
              <a:extLst>
                <a:ext uri="{FF2B5EF4-FFF2-40B4-BE49-F238E27FC236}">
                  <a16:creationId xmlns:a16="http://schemas.microsoft.com/office/drawing/2014/main" id="{073E355F-591A-4F8F-ADE2-CD68B69DAFB9}"/>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649;p30">
              <a:extLst>
                <a:ext uri="{FF2B5EF4-FFF2-40B4-BE49-F238E27FC236}">
                  <a16:creationId xmlns:a16="http://schemas.microsoft.com/office/drawing/2014/main" id="{1592EFBB-BD34-4DC6-A753-9DF710D68B62}"/>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650;p30">
              <a:extLst>
                <a:ext uri="{FF2B5EF4-FFF2-40B4-BE49-F238E27FC236}">
                  <a16:creationId xmlns:a16="http://schemas.microsoft.com/office/drawing/2014/main" id="{D1763DA2-E91A-4647-9F88-CBAC0C1FF7C8}"/>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651;p30">
              <a:extLst>
                <a:ext uri="{FF2B5EF4-FFF2-40B4-BE49-F238E27FC236}">
                  <a16:creationId xmlns:a16="http://schemas.microsoft.com/office/drawing/2014/main" id="{A37B7A95-0D42-462E-ACB6-DF5E68B47F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652;p30">
              <a:extLst>
                <a:ext uri="{FF2B5EF4-FFF2-40B4-BE49-F238E27FC236}">
                  <a16:creationId xmlns:a16="http://schemas.microsoft.com/office/drawing/2014/main" id="{035B4059-F804-4F0A-A687-0578164FC201}"/>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653;p30">
              <a:extLst>
                <a:ext uri="{FF2B5EF4-FFF2-40B4-BE49-F238E27FC236}">
                  <a16:creationId xmlns:a16="http://schemas.microsoft.com/office/drawing/2014/main" id="{AC3F8667-F8EB-44D5-8E7C-F146BC3114FB}"/>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654;p30">
              <a:extLst>
                <a:ext uri="{FF2B5EF4-FFF2-40B4-BE49-F238E27FC236}">
                  <a16:creationId xmlns:a16="http://schemas.microsoft.com/office/drawing/2014/main" id="{5FAC0A30-3BED-4B9D-AAE7-EF7C7E0EE1E7}"/>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655;p30">
              <a:extLst>
                <a:ext uri="{FF2B5EF4-FFF2-40B4-BE49-F238E27FC236}">
                  <a16:creationId xmlns:a16="http://schemas.microsoft.com/office/drawing/2014/main" id="{3FD2F0B1-4C74-428D-B499-F24C02C809CA}"/>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656;p30">
              <a:extLst>
                <a:ext uri="{FF2B5EF4-FFF2-40B4-BE49-F238E27FC236}">
                  <a16:creationId xmlns:a16="http://schemas.microsoft.com/office/drawing/2014/main" id="{2A16750A-BA6E-4B19-8A8F-841516B81B55}"/>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657;p30">
              <a:extLst>
                <a:ext uri="{FF2B5EF4-FFF2-40B4-BE49-F238E27FC236}">
                  <a16:creationId xmlns:a16="http://schemas.microsoft.com/office/drawing/2014/main" id="{0ACCDDEA-6700-4981-96FD-F69C08E17911}"/>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658;p30">
              <a:extLst>
                <a:ext uri="{FF2B5EF4-FFF2-40B4-BE49-F238E27FC236}">
                  <a16:creationId xmlns:a16="http://schemas.microsoft.com/office/drawing/2014/main" id="{A186D19B-D827-45D7-8241-51DAE20706AF}"/>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659;p30">
              <a:extLst>
                <a:ext uri="{FF2B5EF4-FFF2-40B4-BE49-F238E27FC236}">
                  <a16:creationId xmlns:a16="http://schemas.microsoft.com/office/drawing/2014/main" id="{0F9E9CC8-7BF5-4B07-82B6-65F2EDB31903}"/>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660;p30">
              <a:extLst>
                <a:ext uri="{FF2B5EF4-FFF2-40B4-BE49-F238E27FC236}">
                  <a16:creationId xmlns:a16="http://schemas.microsoft.com/office/drawing/2014/main" id="{E89840E0-2312-4109-9B8E-27042911B01E}"/>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661;p30">
              <a:extLst>
                <a:ext uri="{FF2B5EF4-FFF2-40B4-BE49-F238E27FC236}">
                  <a16:creationId xmlns:a16="http://schemas.microsoft.com/office/drawing/2014/main" id="{ABDDA8C6-86B1-4D13-8477-26BFF49FE82A}"/>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662;p30">
              <a:extLst>
                <a:ext uri="{FF2B5EF4-FFF2-40B4-BE49-F238E27FC236}">
                  <a16:creationId xmlns:a16="http://schemas.microsoft.com/office/drawing/2014/main" id="{F4320CEA-EED6-4E76-A829-D7C121CC54BD}"/>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663;p30">
              <a:extLst>
                <a:ext uri="{FF2B5EF4-FFF2-40B4-BE49-F238E27FC236}">
                  <a16:creationId xmlns:a16="http://schemas.microsoft.com/office/drawing/2014/main" id="{EAB61CDD-5EC4-4093-8C2F-8464B40B6242}"/>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664;p30">
              <a:extLst>
                <a:ext uri="{FF2B5EF4-FFF2-40B4-BE49-F238E27FC236}">
                  <a16:creationId xmlns:a16="http://schemas.microsoft.com/office/drawing/2014/main" id="{EF0AE066-94D1-4496-B873-6D37A4E8134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665;p30">
              <a:extLst>
                <a:ext uri="{FF2B5EF4-FFF2-40B4-BE49-F238E27FC236}">
                  <a16:creationId xmlns:a16="http://schemas.microsoft.com/office/drawing/2014/main" id="{42E21A7A-649B-451B-84CD-5B5E5210975A}"/>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666;p30">
              <a:extLst>
                <a:ext uri="{FF2B5EF4-FFF2-40B4-BE49-F238E27FC236}">
                  <a16:creationId xmlns:a16="http://schemas.microsoft.com/office/drawing/2014/main" id="{EFC63EFC-4985-4181-B268-BBE86AFEB9C5}"/>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667;p30">
              <a:extLst>
                <a:ext uri="{FF2B5EF4-FFF2-40B4-BE49-F238E27FC236}">
                  <a16:creationId xmlns:a16="http://schemas.microsoft.com/office/drawing/2014/main" id="{300F47C0-B7A0-440B-89C5-D425A98B829E}"/>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668;p30">
              <a:extLst>
                <a:ext uri="{FF2B5EF4-FFF2-40B4-BE49-F238E27FC236}">
                  <a16:creationId xmlns:a16="http://schemas.microsoft.com/office/drawing/2014/main" id="{C85A5A99-D403-4672-BF93-AAE1C98744FA}"/>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669;p30">
              <a:extLst>
                <a:ext uri="{FF2B5EF4-FFF2-40B4-BE49-F238E27FC236}">
                  <a16:creationId xmlns:a16="http://schemas.microsoft.com/office/drawing/2014/main" id="{CCDC3E1D-A4C6-480F-9648-58AF27DBC5F0}"/>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670;p30">
              <a:extLst>
                <a:ext uri="{FF2B5EF4-FFF2-40B4-BE49-F238E27FC236}">
                  <a16:creationId xmlns:a16="http://schemas.microsoft.com/office/drawing/2014/main" id="{4A6FFDD3-23DB-4E57-B21E-BB3086F18452}"/>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671;p30">
              <a:extLst>
                <a:ext uri="{FF2B5EF4-FFF2-40B4-BE49-F238E27FC236}">
                  <a16:creationId xmlns:a16="http://schemas.microsoft.com/office/drawing/2014/main" id="{0A863DF9-6C68-4CD3-A6D3-B635474FD1C1}"/>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672;p30">
              <a:extLst>
                <a:ext uri="{FF2B5EF4-FFF2-40B4-BE49-F238E27FC236}">
                  <a16:creationId xmlns:a16="http://schemas.microsoft.com/office/drawing/2014/main" id="{071D6E0A-9424-4050-8F03-C9F0079004E9}"/>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4384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235"/>
                                        </p:tgtEl>
                                        <p:attrNameLst>
                                          <p:attrName>style.visibility</p:attrName>
                                        </p:attrNameLst>
                                      </p:cBhvr>
                                      <p:to>
                                        <p:strVal val="visible"/>
                                      </p:to>
                                    </p:set>
                                    <p:animEffect transition="in" filter="randombar(horizontal)">
                                      <p:cBhvr>
                                        <p:cTn id="30" dur="500"/>
                                        <p:tgtEl>
                                          <p:spTgt spid="235"/>
                                        </p:tgtEl>
                                      </p:cBhvr>
                                    </p:animEffect>
                                  </p:childTnLst>
                                </p:cTn>
                              </p:par>
                            </p:childTnLst>
                          </p:cTn>
                        </p:par>
                        <p:par>
                          <p:cTn id="31" fill="hold">
                            <p:stCondLst>
                              <p:cond delay="2000"/>
                            </p:stCondLst>
                            <p:childTnLst>
                              <p:par>
                                <p:cTn id="32" presetID="31" presetClass="entr" presetSubtype="0" fill="hold" nodeType="afterEffect">
                                  <p:stCondLst>
                                    <p:cond delay="0"/>
                                  </p:stCondLst>
                                  <p:childTnLst>
                                    <p:set>
                                      <p:cBhvr>
                                        <p:cTn id="33" dur="1" fill="hold">
                                          <p:stCondLst>
                                            <p:cond delay="0"/>
                                          </p:stCondLst>
                                        </p:cTn>
                                        <p:tgtEl>
                                          <p:spTgt spid="138"/>
                                        </p:tgtEl>
                                        <p:attrNameLst>
                                          <p:attrName>style.visibility</p:attrName>
                                        </p:attrNameLst>
                                      </p:cBhvr>
                                      <p:to>
                                        <p:strVal val="visible"/>
                                      </p:to>
                                    </p:set>
                                    <p:anim calcmode="lin" valueType="num">
                                      <p:cBhvr>
                                        <p:cTn id="34" dur="1000" fill="hold"/>
                                        <p:tgtEl>
                                          <p:spTgt spid="138"/>
                                        </p:tgtEl>
                                        <p:attrNameLst>
                                          <p:attrName>ppt_w</p:attrName>
                                        </p:attrNameLst>
                                      </p:cBhvr>
                                      <p:tavLst>
                                        <p:tav tm="0">
                                          <p:val>
                                            <p:fltVal val="0"/>
                                          </p:val>
                                        </p:tav>
                                        <p:tav tm="100000">
                                          <p:val>
                                            <p:strVal val="#ppt_w"/>
                                          </p:val>
                                        </p:tav>
                                      </p:tavLst>
                                    </p:anim>
                                    <p:anim calcmode="lin" valueType="num">
                                      <p:cBhvr>
                                        <p:cTn id="35" dur="1000" fill="hold"/>
                                        <p:tgtEl>
                                          <p:spTgt spid="138"/>
                                        </p:tgtEl>
                                        <p:attrNameLst>
                                          <p:attrName>ppt_h</p:attrName>
                                        </p:attrNameLst>
                                      </p:cBhvr>
                                      <p:tavLst>
                                        <p:tav tm="0">
                                          <p:val>
                                            <p:fltVal val="0"/>
                                          </p:val>
                                        </p:tav>
                                        <p:tav tm="100000">
                                          <p:val>
                                            <p:strVal val="#ppt_h"/>
                                          </p:val>
                                        </p:tav>
                                      </p:tavLst>
                                    </p:anim>
                                    <p:anim calcmode="lin" valueType="num">
                                      <p:cBhvr>
                                        <p:cTn id="36" dur="1000" fill="hold"/>
                                        <p:tgtEl>
                                          <p:spTgt spid="138"/>
                                        </p:tgtEl>
                                        <p:attrNameLst>
                                          <p:attrName>style.rotation</p:attrName>
                                        </p:attrNameLst>
                                      </p:cBhvr>
                                      <p:tavLst>
                                        <p:tav tm="0">
                                          <p:val>
                                            <p:fltVal val="90"/>
                                          </p:val>
                                        </p:tav>
                                        <p:tav tm="100000">
                                          <p:val>
                                            <p:fltVal val="0"/>
                                          </p:val>
                                        </p:tav>
                                      </p:tavLst>
                                    </p:anim>
                                    <p:animEffect transition="in" filter="fade">
                                      <p:cBhvr>
                                        <p:cTn id="37" dur="1000"/>
                                        <p:tgtEl>
                                          <p:spTgt spid="138"/>
                                        </p:tgtEl>
                                      </p:cBhvr>
                                    </p:animEffect>
                                  </p:childTnLst>
                                </p:cTn>
                              </p:par>
                            </p:childTnLst>
                          </p:cTn>
                        </p:par>
                        <p:par>
                          <p:cTn id="38" fill="hold">
                            <p:stCondLst>
                              <p:cond delay="3000"/>
                            </p:stCondLst>
                            <p:childTnLst>
                              <p:par>
                                <p:cTn id="39" presetID="31" presetClass="entr" presetSubtype="0" fill="hold" nodeType="afterEffect">
                                  <p:stCondLst>
                                    <p:cond delay="0"/>
                                  </p:stCondLst>
                                  <p:childTnLst>
                                    <p:set>
                                      <p:cBhvr>
                                        <p:cTn id="40" dur="1" fill="hold">
                                          <p:stCondLst>
                                            <p:cond delay="0"/>
                                          </p:stCondLst>
                                        </p:cTn>
                                        <p:tgtEl>
                                          <p:spTgt spid="202"/>
                                        </p:tgtEl>
                                        <p:attrNameLst>
                                          <p:attrName>style.visibility</p:attrName>
                                        </p:attrNameLst>
                                      </p:cBhvr>
                                      <p:to>
                                        <p:strVal val="visible"/>
                                      </p:to>
                                    </p:set>
                                    <p:anim calcmode="lin" valueType="num">
                                      <p:cBhvr>
                                        <p:cTn id="41" dur="1000" fill="hold"/>
                                        <p:tgtEl>
                                          <p:spTgt spid="202"/>
                                        </p:tgtEl>
                                        <p:attrNameLst>
                                          <p:attrName>ppt_w</p:attrName>
                                        </p:attrNameLst>
                                      </p:cBhvr>
                                      <p:tavLst>
                                        <p:tav tm="0">
                                          <p:val>
                                            <p:fltVal val="0"/>
                                          </p:val>
                                        </p:tav>
                                        <p:tav tm="100000">
                                          <p:val>
                                            <p:strVal val="#ppt_w"/>
                                          </p:val>
                                        </p:tav>
                                      </p:tavLst>
                                    </p:anim>
                                    <p:anim calcmode="lin" valueType="num">
                                      <p:cBhvr>
                                        <p:cTn id="42" dur="1000" fill="hold"/>
                                        <p:tgtEl>
                                          <p:spTgt spid="202"/>
                                        </p:tgtEl>
                                        <p:attrNameLst>
                                          <p:attrName>ppt_h</p:attrName>
                                        </p:attrNameLst>
                                      </p:cBhvr>
                                      <p:tavLst>
                                        <p:tav tm="0">
                                          <p:val>
                                            <p:fltVal val="0"/>
                                          </p:val>
                                        </p:tav>
                                        <p:tav tm="100000">
                                          <p:val>
                                            <p:strVal val="#ppt_h"/>
                                          </p:val>
                                        </p:tav>
                                      </p:tavLst>
                                    </p:anim>
                                    <p:anim calcmode="lin" valueType="num">
                                      <p:cBhvr>
                                        <p:cTn id="43" dur="1000" fill="hold"/>
                                        <p:tgtEl>
                                          <p:spTgt spid="202"/>
                                        </p:tgtEl>
                                        <p:attrNameLst>
                                          <p:attrName>style.rotation</p:attrName>
                                        </p:attrNameLst>
                                      </p:cBhvr>
                                      <p:tavLst>
                                        <p:tav tm="0">
                                          <p:val>
                                            <p:fltVal val="90"/>
                                          </p:val>
                                        </p:tav>
                                        <p:tav tm="100000">
                                          <p:val>
                                            <p:fltVal val="0"/>
                                          </p:val>
                                        </p:tav>
                                      </p:tavLst>
                                    </p:anim>
                                    <p:animEffect transition="in" filter="fade">
                                      <p:cBhvr>
                                        <p:cTn id="44"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992;p14">
            <a:extLst>
              <a:ext uri="{FF2B5EF4-FFF2-40B4-BE49-F238E27FC236}">
                <a16:creationId xmlns:a16="http://schemas.microsoft.com/office/drawing/2014/main" id="{A11614ED-5C11-ACF9-656A-FE09A01C3B33}"/>
              </a:ext>
            </a:extLst>
          </p:cNvPr>
          <p:cNvGrpSpPr/>
          <p:nvPr userDrawn="1"/>
        </p:nvGrpSpPr>
        <p:grpSpPr>
          <a:xfrm>
            <a:off x="395894" y="219519"/>
            <a:ext cx="11613234" cy="6240131"/>
            <a:chOff x="395894" y="219519"/>
            <a:chExt cx="8518865" cy="4788281"/>
          </a:xfrm>
        </p:grpSpPr>
        <p:sp>
          <p:nvSpPr>
            <p:cNvPr id="3" name="Google Shape;993;p14">
              <a:extLst>
                <a:ext uri="{FF2B5EF4-FFF2-40B4-BE49-F238E27FC236}">
                  <a16:creationId xmlns:a16="http://schemas.microsoft.com/office/drawing/2014/main" id="{44D1E898-94C6-9ED9-8244-CCFDD95E3E2E}"/>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oogle Shape;994;p14">
              <a:extLst>
                <a:ext uri="{FF2B5EF4-FFF2-40B4-BE49-F238E27FC236}">
                  <a16:creationId xmlns:a16="http://schemas.microsoft.com/office/drawing/2014/main" id="{C7A486C5-D35F-E6B7-B6F8-8DCBDF1BE460}"/>
                </a:ext>
              </a:extLst>
            </p:cNvPr>
            <p:cNvGrpSpPr/>
            <p:nvPr/>
          </p:nvGrpSpPr>
          <p:grpSpPr>
            <a:xfrm>
              <a:off x="8341543" y="2282008"/>
              <a:ext cx="569676" cy="380612"/>
              <a:chOff x="8341543" y="2282008"/>
              <a:chExt cx="569676" cy="380612"/>
            </a:xfrm>
          </p:grpSpPr>
          <p:sp>
            <p:nvSpPr>
              <p:cNvPr id="46" name="Google Shape;995;p14">
                <a:extLst>
                  <a:ext uri="{FF2B5EF4-FFF2-40B4-BE49-F238E27FC236}">
                    <a16:creationId xmlns:a16="http://schemas.microsoft.com/office/drawing/2014/main" id="{5F96212B-8912-9AF2-D5CC-CF25B3FC879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96;p14">
                <a:extLst>
                  <a:ext uri="{FF2B5EF4-FFF2-40B4-BE49-F238E27FC236}">
                    <a16:creationId xmlns:a16="http://schemas.microsoft.com/office/drawing/2014/main" id="{BD5BC46F-941A-3B3F-99EA-EC429FD810A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997;p14">
              <a:extLst>
                <a:ext uri="{FF2B5EF4-FFF2-40B4-BE49-F238E27FC236}">
                  <a16:creationId xmlns:a16="http://schemas.microsoft.com/office/drawing/2014/main" id="{6027995B-3058-A089-498F-25B85B38DD19}"/>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998;p14">
              <a:extLst>
                <a:ext uri="{FF2B5EF4-FFF2-40B4-BE49-F238E27FC236}">
                  <a16:creationId xmlns:a16="http://schemas.microsoft.com/office/drawing/2014/main" id="{077F557D-D022-0919-CC7F-8AE32ECD2213}"/>
                </a:ext>
              </a:extLst>
            </p:cNvPr>
            <p:cNvGrpSpPr/>
            <p:nvPr/>
          </p:nvGrpSpPr>
          <p:grpSpPr>
            <a:xfrm>
              <a:off x="8341543" y="1721094"/>
              <a:ext cx="569676" cy="380612"/>
              <a:chOff x="8341543" y="1721094"/>
              <a:chExt cx="569676" cy="380612"/>
            </a:xfrm>
          </p:grpSpPr>
          <p:sp>
            <p:nvSpPr>
              <p:cNvPr id="44" name="Google Shape;999;p14">
                <a:extLst>
                  <a:ext uri="{FF2B5EF4-FFF2-40B4-BE49-F238E27FC236}">
                    <a16:creationId xmlns:a16="http://schemas.microsoft.com/office/drawing/2014/main" id="{D1F4F485-16D5-8B50-0563-A9B9C5AF9146}"/>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0;p14">
                <a:extLst>
                  <a:ext uri="{FF2B5EF4-FFF2-40B4-BE49-F238E27FC236}">
                    <a16:creationId xmlns:a16="http://schemas.microsoft.com/office/drawing/2014/main" id="{70326476-D19B-7282-953D-AA4BAE30E8EF}"/>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001;p14">
              <a:extLst>
                <a:ext uri="{FF2B5EF4-FFF2-40B4-BE49-F238E27FC236}">
                  <a16:creationId xmlns:a16="http://schemas.microsoft.com/office/drawing/2014/main" id="{2A4AE02C-B700-4DD7-8CCA-EC08FBFB6EC7}"/>
                </a:ext>
              </a:extLst>
            </p:cNvPr>
            <p:cNvGrpSpPr/>
            <p:nvPr/>
          </p:nvGrpSpPr>
          <p:grpSpPr>
            <a:xfrm>
              <a:off x="8346273" y="1183592"/>
              <a:ext cx="568486" cy="388014"/>
              <a:chOff x="8346273" y="1183592"/>
              <a:chExt cx="568486" cy="388014"/>
            </a:xfrm>
          </p:grpSpPr>
          <p:sp>
            <p:nvSpPr>
              <p:cNvPr id="42" name="Google Shape;1002;p14">
                <a:extLst>
                  <a:ext uri="{FF2B5EF4-FFF2-40B4-BE49-F238E27FC236}">
                    <a16:creationId xmlns:a16="http://schemas.microsoft.com/office/drawing/2014/main" id="{51898775-F594-3E2B-F52E-8E3B68AA05AA}"/>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3;p14">
                <a:extLst>
                  <a:ext uri="{FF2B5EF4-FFF2-40B4-BE49-F238E27FC236}">
                    <a16:creationId xmlns:a16="http://schemas.microsoft.com/office/drawing/2014/main" id="{CCCE1E58-A7F7-0258-2694-E4A583075695}"/>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1004;p14">
              <a:extLst>
                <a:ext uri="{FF2B5EF4-FFF2-40B4-BE49-F238E27FC236}">
                  <a16:creationId xmlns:a16="http://schemas.microsoft.com/office/drawing/2014/main" id="{086B9782-1C27-6FAC-2D9B-7B5CFFF1FA56}"/>
                </a:ext>
              </a:extLst>
            </p:cNvPr>
            <p:cNvGrpSpPr/>
            <p:nvPr/>
          </p:nvGrpSpPr>
          <p:grpSpPr>
            <a:xfrm>
              <a:off x="8341543" y="606635"/>
              <a:ext cx="569676" cy="388014"/>
              <a:chOff x="8341543" y="606635"/>
              <a:chExt cx="569676" cy="388014"/>
            </a:xfrm>
          </p:grpSpPr>
          <p:sp>
            <p:nvSpPr>
              <p:cNvPr id="40" name="Google Shape;1005;p14">
                <a:extLst>
                  <a:ext uri="{FF2B5EF4-FFF2-40B4-BE49-F238E27FC236}">
                    <a16:creationId xmlns:a16="http://schemas.microsoft.com/office/drawing/2014/main" id="{014F8729-C6DD-2B31-45A9-002561B8C4A8}"/>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6;p14">
                <a:extLst>
                  <a:ext uri="{FF2B5EF4-FFF2-40B4-BE49-F238E27FC236}">
                    <a16:creationId xmlns:a16="http://schemas.microsoft.com/office/drawing/2014/main" id="{37309C69-CFED-7564-0D26-3416E0518BCF}"/>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007;p14">
              <a:extLst>
                <a:ext uri="{FF2B5EF4-FFF2-40B4-BE49-F238E27FC236}">
                  <a16:creationId xmlns:a16="http://schemas.microsoft.com/office/drawing/2014/main" id="{B0820348-DAD2-64F8-AF4B-2912C5B0B180}"/>
                </a:ext>
              </a:extLst>
            </p:cNvPr>
            <p:cNvGrpSpPr/>
            <p:nvPr/>
          </p:nvGrpSpPr>
          <p:grpSpPr>
            <a:xfrm>
              <a:off x="8341543" y="2842933"/>
              <a:ext cx="569676" cy="380612"/>
              <a:chOff x="8341543" y="2282008"/>
              <a:chExt cx="569676" cy="380612"/>
            </a:xfrm>
          </p:grpSpPr>
          <p:sp>
            <p:nvSpPr>
              <p:cNvPr id="38" name="Google Shape;1008;p14">
                <a:extLst>
                  <a:ext uri="{FF2B5EF4-FFF2-40B4-BE49-F238E27FC236}">
                    <a16:creationId xmlns:a16="http://schemas.microsoft.com/office/drawing/2014/main" id="{79034C7F-4471-9D28-CE61-C286F1F2E2D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9;p14">
                <a:extLst>
                  <a:ext uri="{FF2B5EF4-FFF2-40B4-BE49-F238E27FC236}">
                    <a16:creationId xmlns:a16="http://schemas.microsoft.com/office/drawing/2014/main" id="{1CEF56E4-0BB6-2C31-4958-B26108D3074A}"/>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0;p14">
              <a:extLst>
                <a:ext uri="{FF2B5EF4-FFF2-40B4-BE49-F238E27FC236}">
                  <a16:creationId xmlns:a16="http://schemas.microsoft.com/office/drawing/2014/main" id="{84716D0B-0415-5F0A-896A-E98F5419FFBE}"/>
                </a:ext>
              </a:extLst>
            </p:cNvPr>
            <p:cNvGrpSpPr/>
            <p:nvPr/>
          </p:nvGrpSpPr>
          <p:grpSpPr>
            <a:xfrm>
              <a:off x="8341543" y="3403858"/>
              <a:ext cx="569676" cy="380612"/>
              <a:chOff x="8341543" y="2282008"/>
              <a:chExt cx="569676" cy="380612"/>
            </a:xfrm>
          </p:grpSpPr>
          <p:sp>
            <p:nvSpPr>
              <p:cNvPr id="36" name="Google Shape;1011;p14">
                <a:extLst>
                  <a:ext uri="{FF2B5EF4-FFF2-40B4-BE49-F238E27FC236}">
                    <a16:creationId xmlns:a16="http://schemas.microsoft.com/office/drawing/2014/main" id="{DF139B88-AF83-AD16-66E0-F1A3435A0D92}"/>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2;p14">
                <a:extLst>
                  <a:ext uri="{FF2B5EF4-FFF2-40B4-BE49-F238E27FC236}">
                    <a16:creationId xmlns:a16="http://schemas.microsoft.com/office/drawing/2014/main" id="{89F36D74-F9E0-FA32-6FE6-15EF5786331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1013;p14">
              <a:extLst>
                <a:ext uri="{FF2B5EF4-FFF2-40B4-BE49-F238E27FC236}">
                  <a16:creationId xmlns:a16="http://schemas.microsoft.com/office/drawing/2014/main" id="{24FAB22E-A7F2-ECF9-8B50-C3D49E1B3773}"/>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4;p14">
              <a:extLst>
                <a:ext uri="{FF2B5EF4-FFF2-40B4-BE49-F238E27FC236}">
                  <a16:creationId xmlns:a16="http://schemas.microsoft.com/office/drawing/2014/main" id="{8E88AE74-A985-870B-6720-182F42BA7CA2}"/>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8" name="Google Shape;1082;p14">
            <a:extLst>
              <a:ext uri="{FF2B5EF4-FFF2-40B4-BE49-F238E27FC236}">
                <a16:creationId xmlns:a16="http://schemas.microsoft.com/office/drawing/2014/main" id="{5B07326C-92A2-77D9-F465-AC1BA1F89F69}"/>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83;p14">
            <a:extLst>
              <a:ext uri="{FF2B5EF4-FFF2-40B4-BE49-F238E27FC236}">
                <a16:creationId xmlns:a16="http://schemas.microsoft.com/office/drawing/2014/main" id="{C9BBD5AA-AB85-3399-10D8-DE5AB8D2E67D}"/>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84;p14">
            <a:extLst>
              <a:ext uri="{FF2B5EF4-FFF2-40B4-BE49-F238E27FC236}">
                <a16:creationId xmlns:a16="http://schemas.microsoft.com/office/drawing/2014/main" id="{3AC6EC19-9CAC-823F-7602-6A82AAC98532}"/>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85;p14">
            <a:extLst>
              <a:ext uri="{FF2B5EF4-FFF2-40B4-BE49-F238E27FC236}">
                <a16:creationId xmlns:a16="http://schemas.microsoft.com/office/drawing/2014/main" id="{F43B58F4-A0E4-78A6-7846-1C0AF19C320F}"/>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6;p14">
            <a:extLst>
              <a:ext uri="{FF2B5EF4-FFF2-40B4-BE49-F238E27FC236}">
                <a16:creationId xmlns:a16="http://schemas.microsoft.com/office/drawing/2014/main" id="{E4755B05-9E7B-B048-2224-7794EABBB156}"/>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2;p14">
            <a:extLst>
              <a:ext uri="{FF2B5EF4-FFF2-40B4-BE49-F238E27FC236}">
                <a16:creationId xmlns:a16="http://schemas.microsoft.com/office/drawing/2014/main" id="{1A67B036-B1BF-B1D5-4EF6-9CB52F7BF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3;p14">
            <a:extLst>
              <a:ext uri="{FF2B5EF4-FFF2-40B4-BE49-F238E27FC236}">
                <a16:creationId xmlns:a16="http://schemas.microsoft.com/office/drawing/2014/main" id="{2880D578-1B78-1829-2262-DD18531FCD2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4;p14">
            <a:extLst>
              <a:ext uri="{FF2B5EF4-FFF2-40B4-BE49-F238E27FC236}">
                <a16:creationId xmlns:a16="http://schemas.microsoft.com/office/drawing/2014/main" id="{F1AE927B-E5EC-961A-ECC3-107528990A57}"/>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85;p14">
            <a:extLst>
              <a:ext uri="{FF2B5EF4-FFF2-40B4-BE49-F238E27FC236}">
                <a16:creationId xmlns:a16="http://schemas.microsoft.com/office/drawing/2014/main" id="{024EB7D7-1ED6-5235-05AD-04337DB095EF}"/>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6;p14">
            <a:extLst>
              <a:ext uri="{FF2B5EF4-FFF2-40B4-BE49-F238E27FC236}">
                <a16:creationId xmlns:a16="http://schemas.microsoft.com/office/drawing/2014/main" id="{23105A6F-5A94-5CD9-F6DF-5ECDC3F8AEDB}"/>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2;p14">
            <a:extLst>
              <a:ext uri="{FF2B5EF4-FFF2-40B4-BE49-F238E27FC236}">
                <a16:creationId xmlns:a16="http://schemas.microsoft.com/office/drawing/2014/main" id="{156801E5-FE5C-4A1A-7EFB-495FCF43D48F}"/>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3;p14">
            <a:extLst>
              <a:ext uri="{FF2B5EF4-FFF2-40B4-BE49-F238E27FC236}">
                <a16:creationId xmlns:a16="http://schemas.microsoft.com/office/drawing/2014/main" id="{D3197717-CF40-B6BA-D22D-450F54F1E4F3}"/>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4;p14">
            <a:extLst>
              <a:ext uri="{FF2B5EF4-FFF2-40B4-BE49-F238E27FC236}">
                <a16:creationId xmlns:a16="http://schemas.microsoft.com/office/drawing/2014/main" id="{9BFE1E1C-5318-18FA-0657-9E0A010558B7}"/>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5;p14">
            <a:extLst>
              <a:ext uri="{FF2B5EF4-FFF2-40B4-BE49-F238E27FC236}">
                <a16:creationId xmlns:a16="http://schemas.microsoft.com/office/drawing/2014/main" id="{8FF499C1-E520-89AE-57E1-E0710EECF90B}"/>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6;p14">
            <a:extLst>
              <a:ext uri="{FF2B5EF4-FFF2-40B4-BE49-F238E27FC236}">
                <a16:creationId xmlns:a16="http://schemas.microsoft.com/office/drawing/2014/main" id="{9BDE81F6-056C-FD81-7B47-54F9737E3FE0}"/>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2;p14">
            <a:extLst>
              <a:ext uri="{FF2B5EF4-FFF2-40B4-BE49-F238E27FC236}">
                <a16:creationId xmlns:a16="http://schemas.microsoft.com/office/drawing/2014/main" id="{57F2F97F-529D-2744-E82D-75ECB6234CF6}"/>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3;p14">
            <a:extLst>
              <a:ext uri="{FF2B5EF4-FFF2-40B4-BE49-F238E27FC236}">
                <a16:creationId xmlns:a16="http://schemas.microsoft.com/office/drawing/2014/main" id="{19521B70-68B3-FD03-D42B-FD8D2E7EE260}"/>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4;p14">
            <a:extLst>
              <a:ext uri="{FF2B5EF4-FFF2-40B4-BE49-F238E27FC236}">
                <a16:creationId xmlns:a16="http://schemas.microsoft.com/office/drawing/2014/main" id="{E18C8A77-AE94-B24A-D285-4B575FD4EC3F}"/>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5;p14">
            <a:extLst>
              <a:ext uri="{FF2B5EF4-FFF2-40B4-BE49-F238E27FC236}">
                <a16:creationId xmlns:a16="http://schemas.microsoft.com/office/drawing/2014/main" id="{E4E7407F-6CB1-9D86-0F2A-E37D73B83979}"/>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6;p14">
            <a:extLst>
              <a:ext uri="{FF2B5EF4-FFF2-40B4-BE49-F238E27FC236}">
                <a16:creationId xmlns:a16="http://schemas.microsoft.com/office/drawing/2014/main" id="{6C0955B4-4C56-3887-0CD2-7893A82C9A31}"/>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2;p14">
            <a:extLst>
              <a:ext uri="{FF2B5EF4-FFF2-40B4-BE49-F238E27FC236}">
                <a16:creationId xmlns:a16="http://schemas.microsoft.com/office/drawing/2014/main" id="{8440434E-BF0B-ECD3-1456-0ADDC6DA3972}"/>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3;p14">
            <a:extLst>
              <a:ext uri="{FF2B5EF4-FFF2-40B4-BE49-F238E27FC236}">
                <a16:creationId xmlns:a16="http://schemas.microsoft.com/office/drawing/2014/main" id="{C482ADB9-63CE-95B9-D317-3232DF020DF3}"/>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4;p14">
            <a:extLst>
              <a:ext uri="{FF2B5EF4-FFF2-40B4-BE49-F238E27FC236}">
                <a16:creationId xmlns:a16="http://schemas.microsoft.com/office/drawing/2014/main" id="{C0592961-35E3-E969-3623-D6CE89F06B76}"/>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5;p14">
            <a:extLst>
              <a:ext uri="{FF2B5EF4-FFF2-40B4-BE49-F238E27FC236}">
                <a16:creationId xmlns:a16="http://schemas.microsoft.com/office/drawing/2014/main" id="{9056E497-C691-347C-E419-83075DE45545}"/>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6;p14">
            <a:extLst>
              <a:ext uri="{FF2B5EF4-FFF2-40B4-BE49-F238E27FC236}">
                <a16:creationId xmlns:a16="http://schemas.microsoft.com/office/drawing/2014/main" id="{BEEEF411-648D-F4B1-6C31-BE77AA9B9F34}"/>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2;p14">
            <a:extLst>
              <a:ext uri="{FF2B5EF4-FFF2-40B4-BE49-F238E27FC236}">
                <a16:creationId xmlns:a16="http://schemas.microsoft.com/office/drawing/2014/main" id="{EAE16F31-5E81-05A6-042F-68337161BD2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3;p14">
            <a:extLst>
              <a:ext uri="{FF2B5EF4-FFF2-40B4-BE49-F238E27FC236}">
                <a16:creationId xmlns:a16="http://schemas.microsoft.com/office/drawing/2014/main" id="{97D5F277-BDEC-6B6B-CABF-45F0CF7E470F}"/>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4;p14">
            <a:extLst>
              <a:ext uri="{FF2B5EF4-FFF2-40B4-BE49-F238E27FC236}">
                <a16:creationId xmlns:a16="http://schemas.microsoft.com/office/drawing/2014/main" id="{BCA78FC8-001D-5226-218E-FC0A5E214E33}"/>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5;p14">
            <a:extLst>
              <a:ext uri="{FF2B5EF4-FFF2-40B4-BE49-F238E27FC236}">
                <a16:creationId xmlns:a16="http://schemas.microsoft.com/office/drawing/2014/main" id="{76C9CA1E-ABBD-DD0F-A2E0-7E118A0C8658}"/>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6;p14">
            <a:extLst>
              <a:ext uri="{FF2B5EF4-FFF2-40B4-BE49-F238E27FC236}">
                <a16:creationId xmlns:a16="http://schemas.microsoft.com/office/drawing/2014/main" id="{D46E9C8B-8BBB-0B63-4642-736ABD39E339}"/>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2;p14">
            <a:extLst>
              <a:ext uri="{FF2B5EF4-FFF2-40B4-BE49-F238E27FC236}">
                <a16:creationId xmlns:a16="http://schemas.microsoft.com/office/drawing/2014/main" id="{3E0D6E71-97AB-97F1-4EFA-A8E335E1AC99}"/>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3;p14">
            <a:extLst>
              <a:ext uri="{FF2B5EF4-FFF2-40B4-BE49-F238E27FC236}">
                <a16:creationId xmlns:a16="http://schemas.microsoft.com/office/drawing/2014/main" id="{33CEB434-1F1B-22D8-D852-1DD2E0EE5F65}"/>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4;p14">
            <a:extLst>
              <a:ext uri="{FF2B5EF4-FFF2-40B4-BE49-F238E27FC236}">
                <a16:creationId xmlns:a16="http://schemas.microsoft.com/office/drawing/2014/main" id="{7EB7DCF4-99C8-D0C6-B199-98CF8E5AE2D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5;p14">
            <a:extLst>
              <a:ext uri="{FF2B5EF4-FFF2-40B4-BE49-F238E27FC236}">
                <a16:creationId xmlns:a16="http://schemas.microsoft.com/office/drawing/2014/main" id="{58575053-6A71-2E7C-EEB1-5EB03163E0F9}"/>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6;p14">
            <a:extLst>
              <a:ext uri="{FF2B5EF4-FFF2-40B4-BE49-F238E27FC236}">
                <a16:creationId xmlns:a16="http://schemas.microsoft.com/office/drawing/2014/main" id="{2B3D5B47-3898-0A50-BF26-9807F388FC0D}"/>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2;p14">
            <a:extLst>
              <a:ext uri="{FF2B5EF4-FFF2-40B4-BE49-F238E27FC236}">
                <a16:creationId xmlns:a16="http://schemas.microsoft.com/office/drawing/2014/main" id="{7CC2B9E2-1D54-A6F7-C17C-918EDEA77C06}"/>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3;p14">
            <a:extLst>
              <a:ext uri="{FF2B5EF4-FFF2-40B4-BE49-F238E27FC236}">
                <a16:creationId xmlns:a16="http://schemas.microsoft.com/office/drawing/2014/main" id="{187501DC-E129-8F93-9FE4-420C8B4D8AE4}"/>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4;p14">
            <a:extLst>
              <a:ext uri="{FF2B5EF4-FFF2-40B4-BE49-F238E27FC236}">
                <a16:creationId xmlns:a16="http://schemas.microsoft.com/office/drawing/2014/main" id="{8117B76A-8986-CE76-BAEC-D78589B9E99D}"/>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5;p14">
            <a:extLst>
              <a:ext uri="{FF2B5EF4-FFF2-40B4-BE49-F238E27FC236}">
                <a16:creationId xmlns:a16="http://schemas.microsoft.com/office/drawing/2014/main" id="{5A312A1D-D528-09FC-2E7A-573F1068DFA2}"/>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6;p14">
            <a:extLst>
              <a:ext uri="{FF2B5EF4-FFF2-40B4-BE49-F238E27FC236}">
                <a16:creationId xmlns:a16="http://schemas.microsoft.com/office/drawing/2014/main" id="{F12ECA37-4C13-228E-C862-DE9C8D5630A2}"/>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2;p14">
            <a:extLst>
              <a:ext uri="{FF2B5EF4-FFF2-40B4-BE49-F238E27FC236}">
                <a16:creationId xmlns:a16="http://schemas.microsoft.com/office/drawing/2014/main" id="{DC02BF72-C4FB-FD77-84A6-EA66CC45DF0C}"/>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3;p14">
            <a:extLst>
              <a:ext uri="{FF2B5EF4-FFF2-40B4-BE49-F238E27FC236}">
                <a16:creationId xmlns:a16="http://schemas.microsoft.com/office/drawing/2014/main" id="{89F02872-4FE4-E676-96B3-5FA9B2314A29}"/>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4;p14">
            <a:extLst>
              <a:ext uri="{FF2B5EF4-FFF2-40B4-BE49-F238E27FC236}">
                <a16:creationId xmlns:a16="http://schemas.microsoft.com/office/drawing/2014/main" id="{BFC4FFBD-5B3F-8777-5B53-C287F19F02E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5;p14">
            <a:extLst>
              <a:ext uri="{FF2B5EF4-FFF2-40B4-BE49-F238E27FC236}">
                <a16:creationId xmlns:a16="http://schemas.microsoft.com/office/drawing/2014/main" id="{798B54A6-346B-CE88-EC91-F6775EA70EED}"/>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6;p14">
            <a:extLst>
              <a:ext uri="{FF2B5EF4-FFF2-40B4-BE49-F238E27FC236}">
                <a16:creationId xmlns:a16="http://schemas.microsoft.com/office/drawing/2014/main" id="{42CC356E-28FF-F9C1-BDBE-3C712A85981E}"/>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 name="Picture 137">
            <a:extLst>
              <a:ext uri="{FF2B5EF4-FFF2-40B4-BE49-F238E27FC236}">
                <a16:creationId xmlns:a16="http://schemas.microsoft.com/office/drawing/2014/main" id="{56FF4C05-4305-335C-A26E-23A508C24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
        <p:nvSpPr>
          <p:cNvPr id="139" name="Hình chữ nhật: Góc Tròn 1">
            <a:extLst>
              <a:ext uri="{FF2B5EF4-FFF2-40B4-BE49-F238E27FC236}">
                <a16:creationId xmlns:a16="http://schemas.microsoft.com/office/drawing/2014/main" id="{526E3CE0-1A47-D868-69B3-1FDBBD46BA55}"/>
              </a:ext>
            </a:extLst>
          </p:cNvPr>
          <p:cNvSpPr/>
          <p:nvPr userDrawn="1"/>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4088233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630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04885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74406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194446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3335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44272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159747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2382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0497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436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2473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0717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88817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45332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5279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160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177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24374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171065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5359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A086B-115F-4762-BD50-449B9549A6C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7C3DFE-66E2-4AED-BC92-6647826A97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C7A1F2D-BD1E-453C-AB87-D79C716B07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CC84BF08-5EC7-45AB-9179-FF907CEFF4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A8847A0-2246-4472-BACE-59FB1E70649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05582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8F32D1-B8A7-486B-B909-A53713AC8F2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5321E49-7494-477C-A252-6D5FAE54A09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52298-00EF-4392-B8DB-43AADC4D5C3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F3112243-C92C-4228-BC66-A8FFDFF11FD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DCB53ADA-26B5-46BA-A5C4-04D84BF8B0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1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5C367D-86E5-413E-B44C-D991447E3E2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8D4F32-3F18-48BC-A073-91382F2D82D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2B912DA-F19E-416F-BCFE-C49FE962F4C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038BD0E4-0405-4B7B-8655-D22FEC59D5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83EC4-383A-4B39-91B8-6C2476641BF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73212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54A-E59D-4BFC-AFDD-A81A303348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2136736-0332-4130-9BF6-59DC979C141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1201D8-301E-4596-9892-09203A1F31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ACDCB3-E948-474D-B07F-B2807047FE7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E3A15F2-FCCC-4B36-BC80-26EAABFE5D1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5E9F267-C1F8-4417-918D-C424DBBF8AC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59248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FBC91-5818-4546-AC6C-10B459432A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01A27A6-A205-4B8E-A697-687CA6B3ED3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FB94D42D-58A8-4E82-8416-273C8C27736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C40E59D-8A5A-4DF1-814B-1A8670C651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50A96AC-6D72-4ADA-B8A2-D5EEBB935D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C858107-98DB-4219-A8A4-3E27F741EF9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2BDAAE6E-D1CC-4AC2-9307-2DA5A589EC4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0DF12621-C272-4B63-8993-762D0F534B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0437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DCDD30-9F9C-4C7D-93DE-E081EDB8B7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EE973A-0897-487F-A706-23619DDD392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A39F680F-3FF6-49AB-A23B-8D9B4422550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3F6269BC-AF8D-44CC-88DC-A2241D76BDB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57475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EC3432-4D49-33CA-79ED-8AC4A9AFC6C4}"/>
              </a:ext>
            </a:extLst>
          </p:cNvPr>
          <p:cNvGrpSpPr/>
          <p:nvPr userDrawn="1"/>
        </p:nvGrpSpPr>
        <p:grpSpPr>
          <a:xfrm>
            <a:off x="0" y="0"/>
            <a:ext cx="12192000" cy="6858000"/>
            <a:chOff x="0" y="0"/>
            <a:chExt cx="12192000" cy="6858000"/>
          </a:xfrm>
        </p:grpSpPr>
        <p:sp>
          <p:nvSpPr>
            <p:cNvPr id="6" name="矩形 1">
              <a:extLst>
                <a:ext uri="{FF2B5EF4-FFF2-40B4-BE49-F238E27FC236}">
                  <a16:creationId xmlns:a16="http://schemas.microsoft.com/office/drawing/2014/main" id="{05ED3C52-B14E-C347-E31B-660D2C13425D}"/>
                </a:ext>
              </a:extLst>
            </p:cNvPr>
            <p:cNvSpPr/>
            <p:nvPr/>
          </p:nvSpPr>
          <p:spPr>
            <a:xfrm>
              <a:off x="0" y="0"/>
              <a:ext cx="12192000" cy="6858000"/>
            </a:xfrm>
            <a:prstGeom prst="rect">
              <a:avLst/>
            </a:prstGeom>
            <a:solidFill>
              <a:srgbClr val="82D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圆角 11">
              <a:extLst>
                <a:ext uri="{FF2B5EF4-FFF2-40B4-BE49-F238E27FC236}">
                  <a16:creationId xmlns:a16="http://schemas.microsoft.com/office/drawing/2014/main" id="{D78214FC-9AD2-4BB4-0831-ADC30EF42317}"/>
                </a:ext>
              </a:extLst>
            </p:cNvPr>
            <p:cNvSpPr/>
            <p:nvPr/>
          </p:nvSpPr>
          <p:spPr>
            <a:xfrm>
              <a:off x="301451" y="391886"/>
              <a:ext cx="11523403" cy="6169688"/>
            </a:xfrm>
            <a:prstGeom prst="roundRect">
              <a:avLst>
                <a:gd name="adj" fmla="val 2892"/>
              </a:avLst>
            </a:prstGeom>
            <a:solidFill>
              <a:schemeClr val="bg1"/>
            </a:solidFill>
            <a:ln w="76200">
              <a:solidFill>
                <a:srgbClr val="0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300351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12AE0C-EF64-4ACD-8995-37D91EF6B4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F49CF2C-D892-4874-A548-58A0C74F06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BD171F-B931-4975-A5DE-8E6B3E280B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207736-AD74-4530-9BB7-58E82967463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8DC008-7D57-4A3D-904D-344CC960A5D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DCBDEC32-3EBF-4DB5-AA7F-ABE2877013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45484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2A4B9-DC6C-4CEC-B4EF-AE5B285851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2FA51AD-439C-44D6-B80B-C830C028DA3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E4F15B-BFBC-4EEE-959C-F1AAEFE59C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8E00E-70A4-401E-8032-C3CD8BECC80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D5BF2D7F-C362-4E9E-BD1F-79B4A497C16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E1B218B9-97A3-4FE0-83A0-FD7C01F601B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52939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07A56A-39A0-449C-AB48-3EA99F0BC6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FD9AB5-EDE9-4D72-95CD-2B6C1E700FD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B852CC-798F-4C2F-8972-12B36B72A94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1F22CD4-CB47-4590-AF62-86990852C7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402A9F9F-072C-4341-9140-2ED31436CB4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18696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085F01-DF2A-4FC0-8A69-82530B85303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F7148-A32D-4571-979F-6FD9B75A544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D6D347-D97D-4D03-AF68-85A71165BFF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B8AA18-7DB5-4380-AEB9-6F94DBD5AF8F}"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3312BE79-3906-40DA-97DA-710565114D0E}"/>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9406B15B-325D-4928-B505-D4DCC0DF69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6681D8-F3B2-4254-B1BE-3FA377F96DE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3348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281517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3387300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9541707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353172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831098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2025/5/11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2885361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985172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7167127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4739127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597654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5/11/2025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794623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2025/5/11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5/11/2025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49672446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694759"/>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99555641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 id="2147483956" r:id="rId17"/>
    <p:sldLayoutId id="2147483957" r:id="rId18"/>
    <p:sldLayoutId id="2147483958" r:id="rId19"/>
    <p:sldLayoutId id="2147483959" r:id="rId20"/>
    <p:sldLayoutId id="2147483960" r:id="rId21"/>
    <p:sldLayoutId id="2147483961" r:id="rId22"/>
    <p:sldLayoutId id="2147483962" r:id="rId23"/>
    <p:sldLayoutId id="2147483963" r:id="rId24"/>
    <p:sldLayoutId id="2147483964" r:id="rId25"/>
    <p:sldLayoutId id="214748396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9460380"/>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5/11/2025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2461200401"/>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5.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3.xml"/><Relationship Id="rId1" Type="http://schemas.openxmlformats.org/officeDocument/2006/relationships/tags" Target="../tags/tag11.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3.xml"/><Relationship Id="rId1" Type="http://schemas.openxmlformats.org/officeDocument/2006/relationships/tags" Target="../tags/tag12.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3.xml"/><Relationship Id="rId1" Type="http://schemas.openxmlformats.org/officeDocument/2006/relationships/tags" Target="../tags/tag13.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3.xml"/><Relationship Id="rId1" Type="http://schemas.openxmlformats.org/officeDocument/2006/relationships/tags" Target="../tags/tag14.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43.png"/><Relationship Id="rId2" Type="http://schemas.openxmlformats.org/officeDocument/2006/relationships/slideLayout" Target="../slideLayouts/slideLayout40.xml"/><Relationship Id="rId1" Type="http://schemas.openxmlformats.org/officeDocument/2006/relationships/tags" Target="../tags/tag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slideLayout" Target="../slideLayouts/slideLayout80.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wdp"/><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13" Type="http://schemas.microsoft.com/office/2007/relationships/hdphoto" Target="../media/hdphoto6.wdp"/><Relationship Id="rId18" Type="http://schemas.openxmlformats.org/officeDocument/2006/relationships/image" Target="../media/image29.png"/><Relationship Id="rId26" Type="http://schemas.openxmlformats.org/officeDocument/2006/relationships/slide" Target="slide8.xml"/><Relationship Id="rId3" Type="http://schemas.openxmlformats.org/officeDocument/2006/relationships/notesSlide" Target="../notesSlides/notesSlide4.xml"/><Relationship Id="rId21" Type="http://schemas.microsoft.com/office/2007/relationships/hdphoto" Target="../media/hdphoto10.wdp"/><Relationship Id="rId34" Type="http://schemas.openxmlformats.org/officeDocument/2006/relationships/image" Target="../media/image36.png"/><Relationship Id="rId7" Type="http://schemas.microsoft.com/office/2007/relationships/hdphoto" Target="../media/hdphoto3.wdp"/><Relationship Id="rId12" Type="http://schemas.openxmlformats.org/officeDocument/2006/relationships/image" Target="../media/image26.png"/><Relationship Id="rId17" Type="http://schemas.microsoft.com/office/2007/relationships/hdphoto" Target="../media/hdphoto8.wdp"/><Relationship Id="rId25" Type="http://schemas.openxmlformats.org/officeDocument/2006/relationships/slide" Target="slide7.xml"/><Relationship Id="rId33" Type="http://schemas.microsoft.com/office/2007/relationships/hdphoto" Target="../media/hdphoto13.wdp"/><Relationship Id="rId2" Type="http://schemas.openxmlformats.org/officeDocument/2006/relationships/slideLayout" Target="../slideLayouts/slideLayout23.xml"/><Relationship Id="rId16" Type="http://schemas.openxmlformats.org/officeDocument/2006/relationships/image" Target="../media/image28.png"/><Relationship Id="rId20" Type="http://schemas.openxmlformats.org/officeDocument/2006/relationships/image" Target="../media/image30.png"/><Relationship Id="rId29" Type="http://schemas.openxmlformats.org/officeDocument/2006/relationships/image" Target="../media/image33.GIF"/><Relationship Id="rId1" Type="http://schemas.openxmlformats.org/officeDocument/2006/relationships/tags" Target="../tags/tag5.xml"/><Relationship Id="rId6" Type="http://schemas.openxmlformats.org/officeDocument/2006/relationships/image" Target="../media/image23.png"/><Relationship Id="rId11" Type="http://schemas.microsoft.com/office/2007/relationships/hdphoto" Target="../media/hdphoto5.wdp"/><Relationship Id="rId24" Type="http://schemas.openxmlformats.org/officeDocument/2006/relationships/slide" Target="slide5.xml"/><Relationship Id="rId32" Type="http://schemas.openxmlformats.org/officeDocument/2006/relationships/image" Target="../media/image35.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32.png"/><Relationship Id="rId10" Type="http://schemas.openxmlformats.org/officeDocument/2006/relationships/image" Target="../media/image25.png"/><Relationship Id="rId19" Type="http://schemas.microsoft.com/office/2007/relationships/hdphoto" Target="../media/hdphoto9.wdp"/><Relationship Id="rId31" Type="http://schemas.microsoft.com/office/2007/relationships/hdphoto" Target="../media/hdphoto12.wdp"/><Relationship Id="rId4" Type="http://schemas.openxmlformats.org/officeDocument/2006/relationships/image" Target="../media/image22.png"/><Relationship Id="rId9" Type="http://schemas.microsoft.com/office/2007/relationships/hdphoto" Target="../media/hdphoto4.wdp"/><Relationship Id="rId14" Type="http://schemas.openxmlformats.org/officeDocument/2006/relationships/image" Target="../media/image27.png"/><Relationship Id="rId22" Type="http://schemas.openxmlformats.org/officeDocument/2006/relationships/image" Target="../media/image31.png"/><Relationship Id="rId27" Type="http://schemas.openxmlformats.org/officeDocument/2006/relationships/slide" Target="slide6.xml"/><Relationship Id="rId30" Type="http://schemas.openxmlformats.org/officeDocument/2006/relationships/image" Target="../media/image34.png"/><Relationship Id="rId35" Type="http://schemas.microsoft.com/office/2007/relationships/hdphoto" Target="../media/hdphoto14.wdp"/><Relationship Id="rId8"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5.xml"/><Relationship Id="rId7" Type="http://schemas.openxmlformats.org/officeDocument/2006/relationships/image" Target="../media/image37.jpeg"/><Relationship Id="rId12" Type="http://schemas.openxmlformats.org/officeDocument/2006/relationships/slide" Target="slide4.xml"/><Relationship Id="rId2" Type="http://schemas.openxmlformats.org/officeDocument/2006/relationships/slideLayout" Target="../slideLayouts/slideLayout24.xml"/><Relationship Id="rId1" Type="http://schemas.openxmlformats.org/officeDocument/2006/relationships/tags" Target="../tags/tag6.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xml"/><Relationship Id="rId7" Type="http://schemas.openxmlformats.org/officeDocument/2006/relationships/image" Target="../media/image37.jpeg"/><Relationship Id="rId12" Type="http://schemas.openxmlformats.org/officeDocument/2006/relationships/slide" Target="slide4.xml"/><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microsoft.com/office/2007/relationships/hdphoto" Target="../media/hdphoto15.wdp"/></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image" Target="../media/image37.jpeg"/><Relationship Id="rId12" Type="http://schemas.openxmlformats.org/officeDocument/2006/relationships/slide" Target="slide4.xml"/><Relationship Id="rId2" Type="http://schemas.openxmlformats.org/officeDocument/2006/relationships/slideLayout" Target="../slideLayouts/slideLayout24.xml"/><Relationship Id="rId1" Type="http://schemas.openxmlformats.org/officeDocument/2006/relationships/tags" Target="../tags/tag8.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microsoft.com/office/2007/relationships/hdphoto" Target="../media/hdphoto15.wdp"/></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8.xml"/><Relationship Id="rId7" Type="http://schemas.openxmlformats.org/officeDocument/2006/relationships/image" Target="../media/image37.jpeg"/><Relationship Id="rId12" Type="http://schemas.openxmlformats.org/officeDocument/2006/relationships/slide" Target="slide4.xml"/><Relationship Id="rId2" Type="http://schemas.openxmlformats.org/officeDocument/2006/relationships/slideLayout" Target="../slideLayouts/slideLayout24.xml"/><Relationship Id="rId1" Type="http://schemas.openxmlformats.org/officeDocument/2006/relationships/tags" Target="../tags/tag9.xml"/><Relationship Id="rId6" Type="http://schemas.openxmlformats.org/officeDocument/2006/relationships/audio" Target="../media/audio3.wav"/><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9.xml"/><Relationship Id="rId7" Type="http://schemas.openxmlformats.org/officeDocument/2006/relationships/image" Target="../media/image43.png"/><Relationship Id="rId2" Type="http://schemas.openxmlformats.org/officeDocument/2006/relationships/slideLayout" Target="../slideLayouts/slideLayout40.xml"/><Relationship Id="rId1" Type="http://schemas.openxmlformats.org/officeDocument/2006/relationships/tags" Target="../tags/tag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
          <p:cNvSpPr/>
          <p:nvPr/>
        </p:nvSpPr>
        <p:spPr>
          <a:xfrm>
            <a:off x="11808511" y="21080"/>
            <a:ext cx="390905" cy="678869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7664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15"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6564" y="5079227"/>
            <a:ext cx="6084464" cy="1782704"/>
          </a:xfrm>
          <a:prstGeom prst="rect">
            <a:avLst/>
          </a:prstGeom>
        </p:spPr>
      </p:pic>
      <p:pic>
        <p:nvPicPr>
          <p:cNvPr id="13" name="Google Shape;230;p17"/>
          <p:cNvPicPr preferRelativeResize="0"/>
          <p:nvPr/>
        </p:nvPicPr>
        <p:blipFill rotWithShape="1">
          <a:blip r:embed="rId5"/>
          <a:srcRect t="63870" r="26742"/>
          <a:stretch>
            <a:fillRect/>
          </a:stretch>
        </p:blipFill>
        <p:spPr>
          <a:xfrm>
            <a:off x="-739440" y="3619583"/>
            <a:ext cx="3084305" cy="2675949"/>
          </a:xfrm>
          <a:prstGeom prst="rect">
            <a:avLst/>
          </a:prstGeom>
          <a:noFill/>
          <a:ln>
            <a:noFill/>
          </a:ln>
        </p:spPr>
      </p:pic>
      <p:pic>
        <p:nvPicPr>
          <p:cNvPr id="14"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08" y="5027070"/>
            <a:ext cx="6013588" cy="1782704"/>
          </a:xfrm>
          <a:prstGeom prst="rect">
            <a:avLst/>
          </a:prstGeom>
        </p:spPr>
      </p:pic>
      <p:pic>
        <p:nvPicPr>
          <p:cNvPr id="18" name="Google Shape;100;p2"/>
          <p:cNvPicPr preferRelativeResize="0"/>
          <p:nvPr/>
        </p:nvPicPr>
        <p:blipFill rotWithShape="1">
          <a:blip r:embed="rId7"/>
          <a:srcRect t="63870" r="26742"/>
          <a:stretch>
            <a:fillRect/>
          </a:stretch>
        </p:blipFill>
        <p:spPr>
          <a:xfrm flipH="1">
            <a:off x="9325484" y="3704036"/>
            <a:ext cx="3511548" cy="3105738"/>
          </a:xfrm>
          <a:prstGeom prst="rect">
            <a:avLst/>
          </a:prstGeom>
          <a:noFill/>
          <a:ln>
            <a:noFill/>
          </a:ln>
        </p:spPr>
      </p:pic>
      <p:pic>
        <p:nvPicPr>
          <p:cNvPr id="16"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906908" y="5031457"/>
            <a:ext cx="5285092" cy="1782704"/>
          </a:xfrm>
          <a:prstGeom prst="rect">
            <a:avLst/>
          </a:prstGeom>
        </p:spPr>
      </p:pic>
      <p:sp>
        <p:nvSpPr>
          <p:cNvPr id="17" name="TextBox 16">
            <a:extLst>
              <a:ext uri="{FF2B5EF4-FFF2-40B4-BE49-F238E27FC236}">
                <a16:creationId xmlns:a16="http://schemas.microsoft.com/office/drawing/2014/main" id="{A962317A-0643-125F-93F2-30E824F0B54F}"/>
              </a:ext>
            </a:extLst>
          </p:cNvPr>
          <p:cNvSpPr txBox="1"/>
          <p:nvPr/>
        </p:nvSpPr>
        <p:spPr>
          <a:xfrm>
            <a:off x="0" y="784536"/>
            <a:ext cx="11816860" cy="3231654"/>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CHÀO MỪNG CÁC EM ĐẾN VỚI TIẾT HỌC</a:t>
            </a:r>
          </a:p>
          <a:p>
            <a:pPr algn="ctr"/>
            <a:endParaRPr lang="en-US" sz="2800" b="1" dirty="0">
              <a:solidFill>
                <a:srgbClr val="0070C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MÔN: TOÁN</a:t>
            </a:r>
          </a:p>
          <a:p>
            <a:pPr algn="ctr"/>
            <a:r>
              <a:rPr lang="en-US" sz="2800" b="1" dirty="0">
                <a:solidFill>
                  <a:srgbClr val="FF0000"/>
                </a:solidFill>
                <a:latin typeface="Times New Roman" panose="02020603050405020304" pitchFamily="18" charset="0"/>
                <a:cs typeface="Times New Roman" panose="02020603050405020304" pitchFamily="18" charset="0"/>
              </a:rPr>
              <a:t>BÀI 62: LUYỆN TẬP CHUNG (TIẾT 2)</a:t>
            </a:r>
          </a:p>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LỚP</a:t>
            </a:r>
            <a:r>
              <a:rPr lang="en-US" sz="2800" b="1">
                <a:solidFill>
                  <a:srgbClr val="FF0000"/>
                </a:solidFill>
                <a:latin typeface="Times New Roman" panose="02020603050405020304" pitchFamily="18" charset="0"/>
                <a:cs typeface="Times New Roman" panose="02020603050405020304" pitchFamily="18" charset="0"/>
              </a:rPr>
              <a:t>: 5A</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a:solidFill>
                  <a:srgbClr val="FF0000"/>
                </a:solidFill>
                <a:latin typeface="Times New Roman" panose="02020603050405020304" pitchFamily="18" charset="0"/>
                <a:cs typeface="Times New Roman" panose="02020603050405020304" pitchFamily="18" charset="0"/>
              </a:rPr>
              <a:t>GIÁO VIÊN: ĐÀO THỊ MAI</a:t>
            </a:r>
          </a:p>
        </p:txBody>
      </p:sp>
    </p:spTree>
    <p:custDataLst>
      <p:tags r:id="rId1"/>
    </p:custDataLst>
    <p:extLst>
      <p:ext uri="{BB962C8B-B14F-4D97-AF65-F5344CB8AC3E}">
        <p14:creationId xmlns:p14="http://schemas.microsoft.com/office/powerpoint/2010/main" val="20798469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8724 0.00926 L 0.26055 0.02014 " pathEditMode="relative" rAng="0" ptsTypes="AA">
                                      <p:cBhvr>
                                        <p:cTn id="6" dur="2000" fill="hold"/>
                                        <p:tgtEl>
                                          <p:spTgt spid="13"/>
                                        </p:tgtEl>
                                        <p:attrNameLst>
                                          <p:attrName>ppt_x</p:attrName>
                                          <p:attrName>ppt_y</p:attrName>
                                        </p:attrNameLst>
                                      </p:cBhvr>
                                      <p:rCtr x="17396" y="532"/>
                                    </p:animMotion>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Nhóm 562">
            <a:extLst>
              <a:ext uri="{FF2B5EF4-FFF2-40B4-BE49-F238E27FC236}">
                <a16:creationId xmlns:a16="http://schemas.microsoft.com/office/drawing/2014/main" id="{27C82742-A704-16C2-B291-8707815054D3}"/>
              </a:ext>
            </a:extLst>
          </p:cNvPr>
          <p:cNvGrpSpPr/>
          <p:nvPr/>
        </p:nvGrpSpPr>
        <p:grpSpPr>
          <a:xfrm>
            <a:off x="1910421" y="696283"/>
            <a:ext cx="9221867" cy="1384995"/>
            <a:chOff x="1910421" y="700277"/>
            <a:chExt cx="3496531" cy="710935"/>
          </a:xfrm>
        </p:grpSpPr>
        <p:sp>
          <p:nvSpPr>
            <p:cNvPr id="6" name="Hình chữ nhật: Góc Tròn 561">
              <a:extLst>
                <a:ext uri="{FF2B5EF4-FFF2-40B4-BE49-F238E27FC236}">
                  <a16:creationId xmlns:a16="http://schemas.microsoft.com/office/drawing/2014/main" id="{1C20E8D4-0D06-8494-2F16-72B42B62CC58}"/>
                </a:ext>
              </a:extLst>
            </p:cNvPr>
            <p:cNvSpPr/>
            <p:nvPr/>
          </p:nvSpPr>
          <p:spPr>
            <a:xfrm>
              <a:off x="1910421" y="704489"/>
              <a:ext cx="3496531" cy="680821"/>
            </a:xfrm>
            <a:prstGeom prst="roundRect">
              <a:avLst/>
            </a:prstGeom>
            <a:solidFill>
              <a:srgbClr val="FDE1BF"/>
            </a:solidFill>
            <a:ln w="19050">
              <a:solidFill>
                <a:srgbClr val="F8972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AD2FD7AC-2565-E23C-E57C-1E78629D7C08}"/>
                </a:ext>
              </a:extLst>
            </p:cNvPr>
            <p:cNvSpPr txBox="1"/>
            <p:nvPr/>
          </p:nvSpPr>
          <p:spPr>
            <a:xfrm>
              <a:off x="1918484" y="700277"/>
              <a:ext cx="3452186" cy="710935"/>
            </a:xfrm>
            <a:prstGeom prst="rect">
              <a:avLst/>
            </a:prstGeom>
            <a:noFill/>
          </p:spPr>
          <p:txBody>
            <a:bodyPr wrap="square" rtlCol="0">
              <a:spAutoFit/>
            </a:bodyPr>
            <a:lstStyle/>
            <a:p>
              <a:r>
                <a:rPr lang="vi-VN" sz="2800" b="1" i="0" u="none" strike="noStrike" dirty="0">
                  <a:solidFill>
                    <a:srgbClr val="313131"/>
                  </a:solidFill>
                  <a:effectLst/>
                  <a:latin typeface="Times New Roman" panose="02020603050405020304" pitchFamily="18" charset="0"/>
                  <a:ea typeface="Cambria" panose="02040503050406030204" pitchFamily="18" charset="0"/>
                  <a:cs typeface="Times New Roman" panose="02020603050405020304" pitchFamily="18" charset="0"/>
                </a:rPr>
                <a:t>Buổi sáng, do trời mưa và tắc đường nên cô Trang đi được 6 km trong 30 phút. Tính vận tốc của cô Trang (theo đơn vị km/h).</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8" name="Hình ảnh 587">
            <a:extLst>
              <a:ext uri="{FF2B5EF4-FFF2-40B4-BE49-F238E27FC236}">
                <a16:creationId xmlns:a16="http://schemas.microsoft.com/office/drawing/2014/main" id="{3749E848-373C-51DC-1FD2-D55251F45927}"/>
              </a:ext>
            </a:extLst>
          </p:cNvPr>
          <p:cNvPicPr>
            <a:picLocks noChangeAspect="1"/>
          </p:cNvPicPr>
          <p:nvPr/>
        </p:nvPicPr>
        <p:blipFill>
          <a:blip r:embed="rId4"/>
          <a:stretch>
            <a:fillRect/>
          </a:stretch>
        </p:blipFill>
        <p:spPr>
          <a:xfrm>
            <a:off x="319003" y="612293"/>
            <a:ext cx="1743607" cy="1072989"/>
          </a:xfrm>
          <a:prstGeom prst="rect">
            <a:avLst/>
          </a:prstGeom>
        </p:spPr>
      </p:pic>
      <p:sp>
        <p:nvSpPr>
          <p:cNvPr id="2" name="TextBox 1">
            <a:extLst>
              <a:ext uri="{FF2B5EF4-FFF2-40B4-BE49-F238E27FC236}">
                <a16:creationId xmlns:a16="http://schemas.microsoft.com/office/drawing/2014/main" id="{D21EF17E-F4A1-EA2B-0CEA-63F2F07373BD}"/>
              </a:ext>
            </a:extLst>
          </p:cNvPr>
          <p:cNvSpPr txBox="1"/>
          <p:nvPr/>
        </p:nvSpPr>
        <p:spPr>
          <a:xfrm>
            <a:off x="2009553" y="2785730"/>
            <a:ext cx="9346019" cy="3970318"/>
          </a:xfrm>
          <a:prstGeom prst="rect">
            <a:avLst/>
          </a:prstGeom>
          <a:noFill/>
        </p:spPr>
        <p:txBody>
          <a:bodyPr wrap="square" rtlCol="0">
            <a:spAutoFit/>
          </a:bodyPr>
          <a:lstStyle/>
          <a:p>
            <a:pPr marL="0" marR="0" algn="ctr">
              <a:lnSpc>
                <a:spcPct val="120000"/>
              </a:lnSpc>
              <a:spcBef>
                <a:spcPts val="0"/>
              </a:spcBef>
              <a:spcAft>
                <a:spcPts val="0"/>
              </a:spcAft>
            </a:pPr>
            <a:r>
              <a:rPr lang="vi-VN" sz="3600" b="1"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Bài giải</a:t>
            </a:r>
            <a:endParaRPr lang="en-US" sz="36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30 phút = 0,5 giờ</a:t>
            </a:r>
            <a:endPar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Vận tốc của cô Trang là:</a:t>
            </a:r>
            <a:endPar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6 : 0,5 = 12 (km/h)</a:t>
            </a:r>
            <a:endPar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marL="0" marR="0" algn="r">
              <a:lnSpc>
                <a:spcPct val="120000"/>
              </a:lnSpc>
              <a:spcBef>
                <a:spcPts val="0"/>
              </a:spcBef>
              <a:spcAft>
                <a:spcPts val="0"/>
              </a:spcAft>
            </a:pPr>
            <a:r>
              <a:rPr lang="vi-VN" sz="3600" i="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Đáp số:</a:t>
            </a:r>
            <a:r>
              <a:rPr lang="vi-VN"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12 km/h.</a:t>
            </a:r>
            <a:endPar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endParaRPr lang="en-US" sz="36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95677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down)">
                                      <p:cBhvr>
                                        <p:cTn id="18" dur="500"/>
                                        <p:tgtEl>
                                          <p:spTgt spid="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down)">
                                      <p:cBhvr>
                                        <p:cTn id="21" dur="500"/>
                                        <p:tgtEl>
                                          <p:spTgt spid="2">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down)">
                                      <p:cBhvr>
                                        <p:cTn id="24" dur="500"/>
                                        <p:tgtEl>
                                          <p:spTgt spid="2">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72">
            <a:extLst>
              <a:ext uri="{FF2B5EF4-FFF2-40B4-BE49-F238E27FC236}">
                <a16:creationId xmlns:a16="http://schemas.microsoft.com/office/drawing/2014/main" id="{07EDD6B4-5179-F808-6B2C-4698B27FAAB9}"/>
              </a:ext>
            </a:extLst>
          </p:cNvPr>
          <p:cNvGrpSpPr/>
          <p:nvPr/>
        </p:nvGrpSpPr>
        <p:grpSpPr>
          <a:xfrm>
            <a:off x="1698389" y="507899"/>
            <a:ext cx="10008058" cy="2054549"/>
            <a:chOff x="1910421" y="704489"/>
            <a:chExt cx="6385217" cy="1172185"/>
          </a:xfrm>
          <a:solidFill>
            <a:srgbClr val="9BC5B1"/>
          </a:solidFill>
        </p:grpSpPr>
        <p:sp>
          <p:nvSpPr>
            <p:cNvPr id="3" name="Hình chữ nhật: Góc Tròn 173">
              <a:extLst>
                <a:ext uri="{FF2B5EF4-FFF2-40B4-BE49-F238E27FC236}">
                  <a16:creationId xmlns:a16="http://schemas.microsoft.com/office/drawing/2014/main" id="{B8BAB581-3773-E468-E08B-6D6583D02F05}"/>
                </a:ext>
              </a:extLst>
            </p:cNvPr>
            <p:cNvSpPr/>
            <p:nvPr/>
          </p:nvSpPr>
          <p:spPr>
            <a:xfrm>
              <a:off x="1910421" y="704489"/>
              <a:ext cx="6358082" cy="1172185"/>
            </a:xfrm>
            <a:prstGeom prst="roundRect">
              <a:avLst/>
            </a:prstGeom>
            <a:grpFill/>
            <a:ln w="19050">
              <a:solidFill>
                <a:srgbClr val="41705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4">
              <a:extLst>
                <a:ext uri="{FF2B5EF4-FFF2-40B4-BE49-F238E27FC236}">
                  <a16:creationId xmlns:a16="http://schemas.microsoft.com/office/drawing/2014/main" id="{72A25313-600B-916E-0B07-637D4B5D11A1}"/>
                </a:ext>
              </a:extLst>
            </p:cNvPr>
            <p:cNvSpPr txBox="1"/>
            <p:nvPr/>
          </p:nvSpPr>
          <p:spPr>
            <a:xfrm>
              <a:off x="1930772" y="754855"/>
              <a:ext cx="6364866" cy="1036018"/>
            </a:xfrm>
            <a:prstGeom prst="rect">
              <a:avLst/>
            </a:prstGeom>
            <a:noFill/>
            <a:ln>
              <a:noFill/>
            </a:ln>
          </p:spPr>
          <p:txBody>
            <a:bodyPr wrap="square" rtlCol="0">
              <a:spAutoFit/>
            </a:bodyPr>
            <a:lstStyle/>
            <a:p>
              <a:pPr algn="just"/>
              <a:r>
                <a:rPr lang="en-US" sz="2800" b="1" dirty="0">
                  <a:latin typeface="Times New Roman" panose="02020603050405020304" pitchFamily="18" charset="0"/>
                  <a:ea typeface="Cambria" panose="02040503050406030204" pitchFamily="18" charset="0"/>
                  <a:cs typeface="Times New Roman" panose="02020603050405020304" pitchFamily="18" charset="0"/>
                </a:rPr>
                <a:t>C</a:t>
              </a:r>
              <a:r>
                <a:rPr lang="vi-VN" sz="2800" b="1" dirty="0">
                  <a:latin typeface="Times New Roman" panose="02020603050405020304" pitchFamily="18" charset="0"/>
                  <a:ea typeface="Cambria" panose="02040503050406030204" pitchFamily="18" charset="0"/>
                  <a:cs typeface="Times New Roman" panose="02020603050405020304" pitchFamily="18" charset="0"/>
                </a:rPr>
                <a:t>ông ty lâu đời nhất th</a:t>
              </a:r>
              <a:r>
                <a:rPr lang="en-US" sz="2800" b="1" dirty="0">
                  <a:latin typeface="Times New Roman" panose="02020603050405020304" pitchFamily="18" charset="0"/>
                  <a:ea typeface="Cambria" panose="02040503050406030204" pitchFamily="18" charset="0"/>
                  <a:cs typeface="Times New Roman" panose="02020603050405020304" pitchFamily="18" charset="0"/>
                </a:rPr>
                <a:t>ế</a:t>
              </a:r>
              <a:r>
                <a:rPr lang="vi-VN" sz="2800" b="1" dirty="0">
                  <a:latin typeface="Times New Roman" panose="02020603050405020304" pitchFamily="18" charset="0"/>
                  <a:ea typeface="Cambria" panose="02040503050406030204" pitchFamily="18" charset="0"/>
                  <a:cs typeface="Times New Roman" panose="02020603050405020304" pitchFamily="18" charset="0"/>
                </a:rPr>
                <a:t> giới được thành lập vào năm 578 và mới chấm dứt hoạt động vào năm 2006. Bạn Tí nói rằng công ty ấy đã hoạt động được hơn 14 thế kỉ. Hỏi bạn ấy nói đúng hay sai?</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0" name="Hình ảnh 353">
            <a:extLst>
              <a:ext uri="{FF2B5EF4-FFF2-40B4-BE49-F238E27FC236}">
                <a16:creationId xmlns:a16="http://schemas.microsoft.com/office/drawing/2014/main" id="{0FE13606-43F4-4F91-04C5-1DA530E68F4A}"/>
              </a:ext>
            </a:extLst>
          </p:cNvPr>
          <p:cNvPicPr>
            <a:picLocks noChangeAspect="1"/>
          </p:cNvPicPr>
          <p:nvPr/>
        </p:nvPicPr>
        <p:blipFill>
          <a:blip r:embed="rId4"/>
          <a:stretch>
            <a:fillRect/>
          </a:stretch>
        </p:blipFill>
        <p:spPr>
          <a:xfrm>
            <a:off x="266687" y="638594"/>
            <a:ext cx="1621677" cy="963251"/>
          </a:xfrm>
          <a:prstGeom prst="rect">
            <a:avLst/>
          </a:prstGeom>
        </p:spPr>
      </p:pic>
      <p:sp>
        <p:nvSpPr>
          <p:cNvPr id="22" name="TextBox 21">
            <a:extLst>
              <a:ext uri="{FF2B5EF4-FFF2-40B4-BE49-F238E27FC236}">
                <a16:creationId xmlns:a16="http://schemas.microsoft.com/office/drawing/2014/main" id="{4070396C-96CC-F108-4515-D5A41AF5E7FB}"/>
              </a:ext>
            </a:extLst>
          </p:cNvPr>
          <p:cNvSpPr txBox="1"/>
          <p:nvPr/>
        </p:nvSpPr>
        <p:spPr>
          <a:xfrm>
            <a:off x="1509824" y="3275126"/>
            <a:ext cx="10154092" cy="2554545"/>
          </a:xfrm>
          <a:prstGeom prst="rect">
            <a:avLst/>
          </a:prstGeom>
          <a:noFill/>
        </p:spPr>
        <p:txBody>
          <a:bodyPr wrap="square">
            <a:spAutoFit/>
          </a:bodyPr>
          <a:lstStyle/>
          <a:p>
            <a:pPr algn="ctr"/>
            <a:r>
              <a:rPr lang="en-US" sz="3200" b="1"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vi-VN" sz="32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giải:</a:t>
            </a:r>
            <a:endParaRPr lang="vi-VN"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Công ty đã hoạt động được số năm là:</a:t>
            </a:r>
          </a:p>
          <a:p>
            <a:pPr algn="ctr"/>
            <a:r>
              <a:rPr lang="vi-VN"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2006 – 578 = 1 428 (năm)</a:t>
            </a:r>
          </a:p>
          <a:p>
            <a:pPr algn="ctr"/>
            <a:r>
              <a:rPr lang="vi-VN"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Đổi: 1 428 năm = 14 thế kỉ 28 năm &gt; 14 thế kỉ</a:t>
            </a:r>
          </a:p>
          <a:p>
            <a:pPr algn="ctr"/>
            <a:r>
              <a:rPr lang="vi-VN"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Vậy bạn Tí nói đúng.</a:t>
            </a:r>
          </a:p>
        </p:txBody>
      </p:sp>
    </p:spTree>
    <p:custDataLst>
      <p:tags r:id="rId1"/>
    </p:custDataLst>
    <p:extLst>
      <p:ext uri="{BB962C8B-B14F-4D97-AF65-F5344CB8AC3E}">
        <p14:creationId xmlns:p14="http://schemas.microsoft.com/office/powerpoint/2010/main" val="256003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down)">
                                      <p:cBhvr>
                                        <p:cTn id="15" dur="500"/>
                                        <p:tgtEl>
                                          <p:spTgt spid="22">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wipe(down)">
                                      <p:cBhvr>
                                        <p:cTn id="18" dur="500"/>
                                        <p:tgtEl>
                                          <p:spTgt spid="22">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wipe(down)">
                                      <p:cBhvr>
                                        <p:cTn id="21" dur="500"/>
                                        <p:tgtEl>
                                          <p:spTgt spid="22">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animEffect transition="in" filter="wipe(down)">
                                      <p:cBhvr>
                                        <p:cTn id="24" dur="500"/>
                                        <p:tgtEl>
                                          <p:spTgt spid="22">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2">
                                            <p:txEl>
                                              <p:pRg st="4" end="4"/>
                                            </p:txEl>
                                          </p:spTgt>
                                        </p:tgtEl>
                                        <p:attrNameLst>
                                          <p:attrName>style.visibility</p:attrName>
                                        </p:attrNameLst>
                                      </p:cBhvr>
                                      <p:to>
                                        <p:strVal val="visible"/>
                                      </p:to>
                                    </p:set>
                                    <p:animEffect transition="in" filter="wipe(down)">
                                      <p:cBhvr>
                                        <p:cTn id="27"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19">
            <a:extLst>
              <a:ext uri="{FF2B5EF4-FFF2-40B4-BE49-F238E27FC236}">
                <a16:creationId xmlns:a16="http://schemas.microsoft.com/office/drawing/2014/main" id="{F40F9AED-959B-7FFC-1D12-AF08E1894F8A}"/>
              </a:ext>
            </a:extLst>
          </p:cNvPr>
          <p:cNvGrpSpPr/>
          <p:nvPr/>
        </p:nvGrpSpPr>
        <p:grpSpPr>
          <a:xfrm>
            <a:off x="1604111" y="134570"/>
            <a:ext cx="9931010" cy="1906879"/>
            <a:chOff x="1910420" y="704490"/>
            <a:chExt cx="12640491" cy="1127584"/>
          </a:xfrm>
          <a:solidFill>
            <a:srgbClr val="D7F9FF"/>
          </a:solidFill>
        </p:grpSpPr>
        <p:sp>
          <p:nvSpPr>
            <p:cNvPr id="24" name="Hình chữ nhật: Góc Tròn 20">
              <a:extLst>
                <a:ext uri="{FF2B5EF4-FFF2-40B4-BE49-F238E27FC236}">
                  <a16:creationId xmlns:a16="http://schemas.microsoft.com/office/drawing/2014/main" id="{0B44597E-85B0-3C61-3E82-7A9D602F6B57}"/>
                </a:ext>
              </a:extLst>
            </p:cNvPr>
            <p:cNvSpPr/>
            <p:nvPr/>
          </p:nvSpPr>
          <p:spPr>
            <a:xfrm>
              <a:off x="1910420" y="704490"/>
              <a:ext cx="12518690" cy="1127584"/>
            </a:xfrm>
            <a:prstGeom prst="roundRect">
              <a:avLst/>
            </a:prstGeom>
            <a:grpFill/>
            <a:ln w="19050">
              <a:solidFill>
                <a:srgbClr val="0072B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4">
              <a:extLst>
                <a:ext uri="{FF2B5EF4-FFF2-40B4-BE49-F238E27FC236}">
                  <a16:creationId xmlns:a16="http://schemas.microsoft.com/office/drawing/2014/main" id="{5A04FBE8-2576-A596-541E-5896827C5410}"/>
                </a:ext>
              </a:extLst>
            </p:cNvPr>
            <p:cNvSpPr txBox="1"/>
            <p:nvPr/>
          </p:nvSpPr>
          <p:spPr>
            <a:xfrm>
              <a:off x="2032222" y="710844"/>
              <a:ext cx="12518689" cy="1073775"/>
            </a:xfrm>
            <a:prstGeom prst="rect">
              <a:avLst/>
            </a:prstGeom>
            <a:noFill/>
            <a:ln>
              <a:noFill/>
            </a:ln>
          </p:spPr>
          <p:txBody>
            <a:bodyPr wrap="square" rtlCol="0">
              <a:spAutoFit/>
            </a:bodyPr>
            <a:lstStyle/>
            <a:p>
              <a:r>
                <a:rPr lang="vi-VN" sz="2800" b="1" i="0" u="none" strike="noStrike" dirty="0">
                  <a:solidFill>
                    <a:srgbClr val="313131"/>
                  </a:solidFill>
                  <a:effectLst/>
                  <a:latin typeface="Times New Roman" panose="02020603050405020304" pitchFamily="18" charset="0"/>
                  <a:ea typeface="Cambria" panose="02040503050406030204" pitchFamily="18" charset="0"/>
                  <a:cs typeface="Times New Roman" panose="02020603050405020304" pitchFamily="18" charset="0"/>
                </a:rPr>
                <a:t>Một xe tải vận chuyển các thiết bị lắp ráp máy phát điện gió từ cảng đến nhà máy điện qua quãng đường dài 56 km. Để đảm bảo an toàn, xe chỉ đi với vận tốc 16 km/h. Biết lúc xe rời bến là 5 giờ sáng, hỏi xe đến nhà máy điện lúc mấy giờ?</a:t>
              </a:r>
              <a:endParaRPr lang="en-US" sz="2800" b="1" dirty="0">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26" name="Hình ảnh 25">
            <a:extLst>
              <a:ext uri="{FF2B5EF4-FFF2-40B4-BE49-F238E27FC236}">
                <a16:creationId xmlns:a16="http://schemas.microsoft.com/office/drawing/2014/main" id="{DA31C88F-2B89-A939-1CE0-1317437A39F8}"/>
              </a:ext>
            </a:extLst>
          </p:cNvPr>
          <p:cNvPicPr>
            <a:picLocks noChangeAspect="1"/>
          </p:cNvPicPr>
          <p:nvPr/>
        </p:nvPicPr>
        <p:blipFill>
          <a:blip r:embed="rId4"/>
          <a:stretch>
            <a:fillRect/>
          </a:stretch>
        </p:blipFill>
        <p:spPr>
          <a:xfrm>
            <a:off x="272764" y="793470"/>
            <a:ext cx="1438781" cy="859611"/>
          </a:xfrm>
          <a:prstGeom prst="rect">
            <a:avLst/>
          </a:prstGeom>
        </p:spPr>
      </p:pic>
      <p:sp>
        <p:nvSpPr>
          <p:cNvPr id="2" name="TextBox 1">
            <a:extLst>
              <a:ext uri="{FF2B5EF4-FFF2-40B4-BE49-F238E27FC236}">
                <a16:creationId xmlns:a16="http://schemas.microsoft.com/office/drawing/2014/main" id="{0A675E8A-A533-F43A-1DAA-52A23762EF9D}"/>
              </a:ext>
            </a:extLst>
          </p:cNvPr>
          <p:cNvSpPr txBox="1"/>
          <p:nvPr/>
        </p:nvSpPr>
        <p:spPr>
          <a:xfrm>
            <a:off x="1116419" y="2371359"/>
            <a:ext cx="10154092" cy="3539430"/>
          </a:xfrm>
          <a:prstGeom prst="rect">
            <a:avLst/>
          </a:prstGeom>
          <a:noFill/>
        </p:spPr>
        <p:txBody>
          <a:bodyPr wrap="square">
            <a:spAutoFit/>
          </a:bodyPr>
          <a:lstStyle/>
          <a:p>
            <a:pPr algn="ctr"/>
            <a:r>
              <a:rPr lang="en-US" sz="3200" b="1" i="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Bài</a:t>
            </a:r>
            <a:r>
              <a:rPr lang="vi-VN" sz="3200" b="1"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giải:</a:t>
            </a:r>
            <a:endPar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Thời gian để xe đi hết quãng đường là:</a:t>
            </a:r>
          </a:p>
          <a:p>
            <a:pPr algn="ct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56 : 16 = 3,5 (giờ)</a:t>
            </a:r>
          </a:p>
          <a:p>
            <a:pPr algn="ct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Đổi 3,5 giờ = 3 giờ 30 phút</a:t>
            </a:r>
          </a:p>
          <a:p>
            <a:pPr algn="ct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Xe đến nhà máy điện vào thời gian là:</a:t>
            </a:r>
          </a:p>
          <a:p>
            <a:pPr algn="ct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5 giờ + 3 giờ 30 phút = 8 giờ 30 phút</a:t>
            </a:r>
          </a:p>
          <a:p>
            <a:pPr algn="r"/>
            <a:r>
              <a:rPr lang="vi-VN" sz="32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Đáp số: 8 giờ 30 phút.</a:t>
            </a:r>
            <a:endParaRPr lang="vi-VN" sz="32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64854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down)">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Nhóm 19">
            <a:extLst>
              <a:ext uri="{FF2B5EF4-FFF2-40B4-BE49-F238E27FC236}">
                <a16:creationId xmlns:a16="http://schemas.microsoft.com/office/drawing/2014/main" id="{F40F9AED-959B-7FFC-1D12-AF08E1894F8A}"/>
              </a:ext>
            </a:extLst>
          </p:cNvPr>
          <p:cNvGrpSpPr/>
          <p:nvPr/>
        </p:nvGrpSpPr>
        <p:grpSpPr>
          <a:xfrm>
            <a:off x="1752967" y="581137"/>
            <a:ext cx="1309210" cy="769197"/>
            <a:chOff x="1910420" y="704490"/>
            <a:chExt cx="12640491" cy="1127584"/>
          </a:xfrm>
          <a:solidFill>
            <a:srgbClr val="D7F9FF"/>
          </a:solidFill>
        </p:grpSpPr>
        <p:sp>
          <p:nvSpPr>
            <p:cNvPr id="24" name="Hình chữ nhật: Góc Tròn 20">
              <a:extLst>
                <a:ext uri="{FF2B5EF4-FFF2-40B4-BE49-F238E27FC236}">
                  <a16:creationId xmlns:a16="http://schemas.microsoft.com/office/drawing/2014/main" id="{0B44597E-85B0-3C61-3E82-7A9D602F6B57}"/>
                </a:ext>
              </a:extLst>
            </p:cNvPr>
            <p:cNvSpPr/>
            <p:nvPr/>
          </p:nvSpPr>
          <p:spPr>
            <a:xfrm>
              <a:off x="1910420" y="704490"/>
              <a:ext cx="12518690" cy="1127584"/>
            </a:xfrm>
            <a:prstGeom prst="roundRect">
              <a:avLst/>
            </a:prstGeom>
            <a:grpFill/>
            <a:ln w="19050">
              <a:solidFill>
                <a:srgbClr val="0072B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4">
              <a:extLst>
                <a:ext uri="{FF2B5EF4-FFF2-40B4-BE49-F238E27FC236}">
                  <a16:creationId xmlns:a16="http://schemas.microsoft.com/office/drawing/2014/main" id="{5A04FBE8-2576-A596-541E-5896827C5410}"/>
                </a:ext>
              </a:extLst>
            </p:cNvPr>
            <p:cNvSpPr txBox="1"/>
            <p:nvPr/>
          </p:nvSpPr>
          <p:spPr>
            <a:xfrm>
              <a:off x="2032222" y="710844"/>
              <a:ext cx="12518689" cy="41859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313131"/>
                  </a:solidFill>
                  <a:effectLst/>
                  <a:uLnTx/>
                  <a:uFillTx/>
                  <a:latin typeface="Cambria" panose="02040503050406030204" pitchFamily="18" charset="0"/>
                  <a:ea typeface="Cambria" panose="02040503050406030204" pitchFamily="18" charset="0"/>
                  <a:cs typeface="+mn-cs"/>
                </a:rPr>
                <a:t>Số</a:t>
              </a:r>
              <a:r>
                <a:rPr kumimoji="0" lang="en-US" sz="4000" b="1" i="0" u="none" strike="noStrike" kern="1200" cap="none" spc="0" normalizeH="0" baseline="0" noProof="0" dirty="0">
                  <a:ln>
                    <a:noFill/>
                  </a:ln>
                  <a:solidFill>
                    <a:srgbClr val="313131"/>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E49DC3E1-19B5-E48B-5705-7F2C10FF2321}"/>
              </a:ext>
            </a:extLst>
          </p:cNvPr>
          <p:cNvPicPr>
            <a:picLocks noChangeAspect="1"/>
          </p:cNvPicPr>
          <p:nvPr/>
        </p:nvPicPr>
        <p:blipFill>
          <a:blip r:embed="rId4"/>
          <a:stretch>
            <a:fillRect/>
          </a:stretch>
        </p:blipFill>
        <p:spPr>
          <a:xfrm>
            <a:off x="494123" y="736164"/>
            <a:ext cx="1804572" cy="749873"/>
          </a:xfrm>
          <a:prstGeom prst="rect">
            <a:avLst/>
          </a:prstGeom>
        </p:spPr>
      </p:pic>
      <p:sp>
        <p:nvSpPr>
          <p:cNvPr id="5" name="TextBox 4">
            <a:extLst>
              <a:ext uri="{FF2B5EF4-FFF2-40B4-BE49-F238E27FC236}">
                <a16:creationId xmlns:a16="http://schemas.microsoft.com/office/drawing/2014/main" id="{0564B130-25CC-F1EE-84AA-AC55D2D52714}"/>
              </a:ext>
            </a:extLst>
          </p:cNvPr>
          <p:cNvSpPr txBox="1"/>
          <p:nvPr/>
        </p:nvSpPr>
        <p:spPr>
          <a:xfrm>
            <a:off x="595423" y="1467293"/>
            <a:ext cx="11111024" cy="1384995"/>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Times New Roman" panose="02020603050405020304" pitchFamily="18" charset="0"/>
                <a:ea typeface="Cambria" panose="02040503050406030204" pitchFamily="18" charset="0"/>
                <a:cs typeface="Times New Roman" panose="02020603050405020304" pitchFamily="18" charset="0"/>
              </a:rPr>
              <a:t>Một chú bộ đội đặc công xuất phát lúc 4 giờ sáng. Chú chạy qua quãng đường dài 6,5 km với vận tốc 13 km/h. Sau đó, chú bơi 2,7 km trong 1 giờ 30 phút để đến chỗ máy bay.</a:t>
            </a:r>
            <a:endParaRPr lang="en-US" sz="28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D212EDF-3F37-CE4C-3938-48A3AA5637C7}"/>
              </a:ext>
            </a:extLst>
          </p:cNvPr>
          <p:cNvPicPr>
            <a:picLocks noChangeAspect="1"/>
          </p:cNvPicPr>
          <p:nvPr/>
        </p:nvPicPr>
        <p:blipFill>
          <a:blip r:embed="rId5"/>
          <a:stretch>
            <a:fillRect/>
          </a:stretch>
        </p:blipFill>
        <p:spPr>
          <a:xfrm>
            <a:off x="8571836" y="2581165"/>
            <a:ext cx="3448050" cy="2333625"/>
          </a:xfrm>
          <a:prstGeom prst="rect">
            <a:avLst/>
          </a:prstGeom>
        </p:spPr>
      </p:pic>
      <p:grpSp>
        <p:nvGrpSpPr>
          <p:cNvPr id="12" name="Group 11">
            <a:extLst>
              <a:ext uri="{FF2B5EF4-FFF2-40B4-BE49-F238E27FC236}">
                <a16:creationId xmlns:a16="http://schemas.microsoft.com/office/drawing/2014/main" id="{731D78A2-74A1-B811-B7EB-2FA734F186C2}"/>
              </a:ext>
            </a:extLst>
          </p:cNvPr>
          <p:cNvGrpSpPr/>
          <p:nvPr/>
        </p:nvGrpSpPr>
        <p:grpSpPr>
          <a:xfrm>
            <a:off x="233915" y="3200400"/>
            <a:ext cx="8420985" cy="1951368"/>
            <a:chOff x="223283" y="3306726"/>
            <a:chExt cx="8420985" cy="1951368"/>
          </a:xfrm>
        </p:grpSpPr>
        <p:sp>
          <p:nvSpPr>
            <p:cNvPr id="8" name="TextBox 7">
              <a:extLst>
                <a:ext uri="{FF2B5EF4-FFF2-40B4-BE49-F238E27FC236}">
                  <a16:creationId xmlns:a16="http://schemas.microsoft.com/office/drawing/2014/main" id="{CC84A30C-CE51-A32F-84D2-DE6E6C5ED89A}"/>
                </a:ext>
              </a:extLst>
            </p:cNvPr>
            <p:cNvSpPr txBox="1"/>
            <p:nvPr/>
          </p:nvSpPr>
          <p:spPr>
            <a:xfrm>
              <a:off x="223283" y="3306726"/>
              <a:ext cx="8420985" cy="1951368"/>
            </a:xfrm>
            <a:prstGeom prst="rect">
              <a:avLst/>
            </a:prstGeom>
            <a:noFill/>
          </p:spPr>
          <p:txBody>
            <a:bodyPr wrap="square" rtlCol="0">
              <a:spAutoFit/>
            </a:bodyPr>
            <a:lstStyle/>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a) Vận tốc bơi của chú bộ đội đặc công là</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m/s.</a:t>
              </a:r>
            </a:p>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b) Khi chú bộ đội đặc công đến chỗ máy bay là lúc </a:t>
              </a:r>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giờ </a:t>
              </a:r>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phút.</a:t>
              </a:r>
            </a:p>
          </p:txBody>
        </p:sp>
        <p:sp>
          <p:nvSpPr>
            <p:cNvPr id="9" name="Rectangle: Rounded Corners 8">
              <a:extLst>
                <a:ext uri="{FF2B5EF4-FFF2-40B4-BE49-F238E27FC236}">
                  <a16:creationId xmlns:a16="http://schemas.microsoft.com/office/drawing/2014/main" id="{A3CC9630-EF8C-29FC-A65C-9AC8ACAFF496}"/>
                </a:ext>
              </a:extLst>
            </p:cNvPr>
            <p:cNvSpPr/>
            <p:nvPr/>
          </p:nvSpPr>
          <p:spPr>
            <a:xfrm>
              <a:off x="6453963" y="3423684"/>
              <a:ext cx="637953" cy="49973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1050B0BC-EEBD-F3FA-137C-E842540D6AF3}"/>
                </a:ext>
              </a:extLst>
            </p:cNvPr>
            <p:cNvSpPr/>
            <p:nvPr/>
          </p:nvSpPr>
          <p:spPr>
            <a:xfrm>
              <a:off x="808076" y="4731489"/>
              <a:ext cx="542259" cy="49973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sp>
          <p:nvSpPr>
            <p:cNvPr id="11" name="Rectangle: Rounded Corners 10">
              <a:extLst>
                <a:ext uri="{FF2B5EF4-FFF2-40B4-BE49-F238E27FC236}">
                  <a16:creationId xmlns:a16="http://schemas.microsoft.com/office/drawing/2014/main" id="{EAAA8A70-7A98-606F-EC3F-3D9D3C4083A5}"/>
                </a:ext>
              </a:extLst>
            </p:cNvPr>
            <p:cNvSpPr/>
            <p:nvPr/>
          </p:nvSpPr>
          <p:spPr>
            <a:xfrm>
              <a:off x="1892596" y="4752754"/>
              <a:ext cx="542259" cy="49973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a:t>
              </a:r>
            </a:p>
          </p:txBody>
        </p:sp>
      </p:grpSp>
    </p:spTree>
    <p:custDataLst>
      <p:tags r:id="rId1"/>
    </p:custDataLst>
    <p:extLst>
      <p:ext uri="{BB962C8B-B14F-4D97-AF65-F5344CB8AC3E}">
        <p14:creationId xmlns:p14="http://schemas.microsoft.com/office/powerpoint/2010/main" val="1755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145B20-F9A0-6EF8-5350-06FBA31FB45B}"/>
              </a:ext>
            </a:extLst>
          </p:cNvPr>
          <p:cNvSpPr txBox="1"/>
          <p:nvPr/>
        </p:nvSpPr>
        <p:spPr>
          <a:xfrm>
            <a:off x="574157" y="1254642"/>
            <a:ext cx="11174819" cy="4161652"/>
          </a:xfrm>
          <a:prstGeom prst="rect">
            <a:avLst/>
          </a:prstGeom>
          <a:noFill/>
        </p:spPr>
        <p:txBody>
          <a:bodyPr wrap="square" rtlCol="0">
            <a:spAutoFit/>
          </a:bodyPr>
          <a:lstStyle/>
          <a:p>
            <a:pPr algn="ctr">
              <a:lnSpc>
                <a:spcPct val="150000"/>
              </a:lnSpc>
            </a:pPr>
            <a:r>
              <a:rPr lang="vi-VN" sz="30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 Đổi: 2,7 km = 2 700 m; 1 giờ 30 phút = 5 400 giây</a:t>
            </a:r>
          </a:p>
          <a:p>
            <a:pPr algn="ctr">
              <a:lnSpc>
                <a:spcPct val="150000"/>
              </a:lnSpc>
            </a:pPr>
            <a:r>
              <a:rPr lang="vi-VN" sz="30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Vận tốc bơi của chú bộ đội đặc công là: 2 700 : 5 400 = 0,5 (m/s)</a:t>
            </a:r>
          </a:p>
          <a:p>
            <a:pPr algn="ctr">
              <a:lnSpc>
                <a:spcPct val="150000"/>
              </a:lnSpc>
            </a:pPr>
            <a:r>
              <a:rPr lang="vi-VN" sz="30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 Thời gian chú chạy quãng đường 6,5 km là: 6,5 : 13 = 0,5 (giờ)</a:t>
            </a:r>
          </a:p>
          <a:p>
            <a:pPr algn="ctr">
              <a:lnSpc>
                <a:spcPct val="150000"/>
              </a:lnSpc>
            </a:pPr>
            <a:r>
              <a:rPr lang="vi-VN" sz="30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Đổi: 0,5 giờ = 30 phút</a:t>
            </a:r>
          </a:p>
          <a:p>
            <a:pPr algn="ctr">
              <a:lnSpc>
                <a:spcPct val="150000"/>
              </a:lnSpc>
            </a:pPr>
            <a:r>
              <a:rPr lang="vi-VN" sz="30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Chú bộ đội đặc công đến chỗ máy bay vào thời gian là:</a:t>
            </a:r>
          </a:p>
          <a:p>
            <a:pPr algn="ctr">
              <a:lnSpc>
                <a:spcPct val="150000"/>
              </a:lnSpc>
            </a:pPr>
            <a:r>
              <a:rPr lang="vi-VN" sz="3000" b="0" i="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4 giờ + 30 phút + 1 giờ 30 phút = 6 giờ.</a:t>
            </a:r>
          </a:p>
        </p:txBody>
      </p:sp>
    </p:spTree>
    <p:custDataLst>
      <p:tags r:id="rId1"/>
    </p:custDataLst>
    <p:extLst>
      <p:ext uri="{BB962C8B-B14F-4D97-AF65-F5344CB8AC3E}">
        <p14:creationId xmlns:p14="http://schemas.microsoft.com/office/powerpoint/2010/main" val="18427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a16="http://schemas.microsoft.com/office/drawing/2014/main" id="{DF261578-8CCB-4EEA-88D6-C93E960E9C0F}"/>
              </a:ext>
            </a:extLst>
          </p:cNvPr>
          <p:cNvPicPr>
            <a:picLocks noChangeAspect="1"/>
          </p:cNvPicPr>
          <p:nvPr/>
        </p:nvPicPr>
        <p:blipFill>
          <a:blip r:embed="rId4"/>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a16="http://schemas.microsoft.com/office/drawing/2014/main" id="{856858FE-4073-460F-B356-00DFC42DC80A}"/>
              </a:ext>
            </a:extLst>
          </p:cNvPr>
          <p:cNvPicPr>
            <a:picLocks noChangeAspect="1"/>
          </p:cNvPicPr>
          <p:nvPr/>
        </p:nvPicPr>
        <p:blipFill rotWithShape="1">
          <a:blip r:embed="rId5"/>
          <a:srcRect l="14237" r="8220"/>
          <a:stretch/>
        </p:blipFill>
        <p:spPr>
          <a:xfrm>
            <a:off x="1037686" y="701315"/>
            <a:ext cx="10829950" cy="5278285"/>
          </a:xfrm>
          <a:prstGeom prst="rect">
            <a:avLst/>
          </a:prstGeom>
        </p:spPr>
      </p:pic>
      <p:pic>
        <p:nvPicPr>
          <p:cNvPr id="12" name="图片 22" descr="卡通人物&#10;&#10;低可信度描述已自动生成">
            <a:extLst>
              <a:ext uri="{FF2B5EF4-FFF2-40B4-BE49-F238E27FC236}">
                <a16:creationId xmlns:a16="http://schemas.microsoft.com/office/drawing/2014/main" id="{AAB860A1-3A6D-4B63-96E9-746BF3345035}"/>
              </a:ext>
            </a:extLst>
          </p:cNvPr>
          <p:cNvPicPr>
            <a:picLocks noChangeAspect="1"/>
          </p:cNvPicPr>
          <p:nvPr/>
        </p:nvPicPr>
        <p:blipFill rotWithShape="1">
          <a:blip r:embed="rId6"/>
          <a:srcRect l="32161" t="55019" r="23983"/>
          <a:stretch/>
        </p:blipFill>
        <p:spPr>
          <a:xfrm>
            <a:off x="4845385" y="4444917"/>
            <a:ext cx="4962898" cy="2423909"/>
          </a:xfrm>
          <a:prstGeom prst="rect">
            <a:avLst/>
          </a:prstGeom>
        </p:spPr>
      </p:pic>
      <p:pic>
        <p:nvPicPr>
          <p:cNvPr id="13" name="图片 31">
            <a:extLst>
              <a:ext uri="{FF2B5EF4-FFF2-40B4-BE49-F238E27FC236}">
                <a16:creationId xmlns:a16="http://schemas.microsoft.com/office/drawing/2014/main" id="{A2824800-F6C1-44F5-8E31-33029AB46A91}"/>
              </a:ext>
            </a:extLst>
          </p:cNvPr>
          <p:cNvPicPr>
            <a:picLocks noChangeAspect="1"/>
          </p:cNvPicPr>
          <p:nvPr/>
        </p:nvPicPr>
        <p:blipFill rotWithShape="1">
          <a:blip r:embed="rId7"/>
          <a:srcRect l="8803" t="29933" r="12655"/>
          <a:stretch/>
        </p:blipFill>
        <p:spPr>
          <a:xfrm>
            <a:off x="978977" y="3340458"/>
            <a:ext cx="2484894" cy="2216796"/>
          </a:xfrm>
          <a:prstGeom prst="rect">
            <a:avLst/>
          </a:prstGeom>
        </p:spPr>
      </p:pic>
      <p:pic>
        <p:nvPicPr>
          <p:cNvPr id="2" name="Picture 1">
            <a:extLst>
              <a:ext uri="{FF2B5EF4-FFF2-40B4-BE49-F238E27FC236}">
                <a16:creationId xmlns:a16="http://schemas.microsoft.com/office/drawing/2014/main" id="{2D0DCAA6-85D3-449C-A874-FD8D67D5BC5A}"/>
              </a:ext>
            </a:extLst>
          </p:cNvPr>
          <p:cNvPicPr>
            <a:picLocks noChangeAspect="1"/>
          </p:cNvPicPr>
          <p:nvPr/>
        </p:nvPicPr>
        <p:blipFill>
          <a:blip r:embed="rId8"/>
          <a:stretch>
            <a:fillRect/>
          </a:stretch>
        </p:blipFill>
        <p:spPr>
          <a:xfrm>
            <a:off x="1524000" y="1981200"/>
            <a:ext cx="8949704" cy="2395936"/>
          </a:xfrm>
          <a:prstGeom prst="rect">
            <a:avLst/>
          </a:prstGeom>
        </p:spPr>
      </p:pic>
    </p:spTree>
    <p:custDataLst>
      <p:tags r:id="rId1"/>
    </p:custDataLst>
    <p:extLst>
      <p:ext uri="{BB962C8B-B14F-4D97-AF65-F5344CB8AC3E}">
        <p14:creationId xmlns:p14="http://schemas.microsoft.com/office/powerpoint/2010/main" val="135599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A886ED-2023-4261-988B-C9FB4336F7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图片 12">
            <a:extLst>
              <a:ext uri="{FF2B5EF4-FFF2-40B4-BE49-F238E27FC236}">
                <a16:creationId xmlns:a16="http://schemas.microsoft.com/office/drawing/2014/main" id="{07CF01BE-C90B-46FB-8BA5-59BED7ABCBCF}"/>
              </a:ext>
            </a:extLst>
          </p:cNvPr>
          <p:cNvPicPr>
            <a:picLocks noChangeAspect="1"/>
          </p:cNvPicPr>
          <p:nvPr/>
        </p:nvPicPr>
        <p:blipFill rotWithShape="1">
          <a:blip r:embed="rId5">
            <a:extLst>
              <a:ext uri="{28A0092B-C50C-407E-A947-70E740481C1C}">
                <a14:useLocalDpi xmlns:a14="http://schemas.microsoft.com/office/drawing/2010/main" val="0"/>
              </a:ext>
            </a:extLst>
          </a:blip>
          <a:srcRect l="70379" b="75686"/>
          <a:stretch/>
        </p:blipFill>
        <p:spPr>
          <a:xfrm>
            <a:off x="3230938" y="-910323"/>
            <a:ext cx="4652986" cy="2726227"/>
          </a:xfrm>
          <a:prstGeom prst="rect">
            <a:avLst/>
          </a:prstGeom>
        </p:spPr>
      </p:pic>
      <p:pic>
        <p:nvPicPr>
          <p:cNvPr id="14" name="图片 13">
            <a:extLst>
              <a:ext uri="{FF2B5EF4-FFF2-40B4-BE49-F238E27FC236}">
                <a16:creationId xmlns:a16="http://schemas.microsoft.com/office/drawing/2014/main" id="{2B1E17F3-7486-4FBC-8B08-62F955A07A2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58199" y="359227"/>
            <a:ext cx="1469571" cy="1077686"/>
          </a:xfrm>
          <a:prstGeom prst="rect">
            <a:avLst/>
          </a:prstGeom>
        </p:spPr>
      </p:pic>
      <p:pic>
        <p:nvPicPr>
          <p:cNvPr id="16" name="图片 15">
            <a:extLst>
              <a:ext uri="{FF2B5EF4-FFF2-40B4-BE49-F238E27FC236}">
                <a16:creationId xmlns:a16="http://schemas.microsoft.com/office/drawing/2014/main" id="{8A5F9435-BC49-4666-BBA6-C2252FF7B10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101943" y="-97972"/>
            <a:ext cx="1970314" cy="2928490"/>
          </a:xfrm>
          <a:prstGeom prst="rect">
            <a:avLst/>
          </a:prstGeom>
        </p:spPr>
      </p:pic>
      <p:pic>
        <p:nvPicPr>
          <p:cNvPr id="17" name="图片 16">
            <a:extLst>
              <a:ext uri="{FF2B5EF4-FFF2-40B4-BE49-F238E27FC236}">
                <a16:creationId xmlns:a16="http://schemas.microsoft.com/office/drawing/2014/main" id="{B27C5AAB-683E-48D0-937B-F0B933D0406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02770" y="2677886"/>
            <a:ext cx="1187530" cy="870856"/>
          </a:xfrm>
          <a:prstGeom prst="rect">
            <a:avLst/>
          </a:prstGeom>
        </p:spPr>
      </p:pic>
      <p:pic>
        <p:nvPicPr>
          <p:cNvPr id="28" name="图片 27">
            <a:extLst>
              <a:ext uri="{FF2B5EF4-FFF2-40B4-BE49-F238E27FC236}">
                <a16:creationId xmlns:a16="http://schemas.microsoft.com/office/drawing/2014/main" id="{08FDBD42-9E12-4AAC-AEBA-0060A56E5EC6}"/>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316104">
            <a:off x="9417043" y="94857"/>
            <a:ext cx="2165767" cy="2165767"/>
          </a:xfrm>
          <a:prstGeom prst="rect">
            <a:avLst/>
          </a:prstGeom>
        </p:spPr>
      </p:pic>
      <p:pic>
        <p:nvPicPr>
          <p:cNvPr id="33" name="图片 32">
            <a:extLst>
              <a:ext uri="{FF2B5EF4-FFF2-40B4-BE49-F238E27FC236}">
                <a16:creationId xmlns:a16="http://schemas.microsoft.com/office/drawing/2014/main" id="{57DA9833-551C-40D6-844C-EE8B6950A1B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81609" y="-294721"/>
            <a:ext cx="1469571" cy="1077686"/>
          </a:xfrm>
          <a:prstGeom prst="rect">
            <a:avLst/>
          </a:prstGeom>
        </p:spPr>
      </p:pic>
      <p:pic>
        <p:nvPicPr>
          <p:cNvPr id="35" name="图片 34">
            <a:extLst>
              <a:ext uri="{FF2B5EF4-FFF2-40B4-BE49-F238E27FC236}">
                <a16:creationId xmlns:a16="http://schemas.microsoft.com/office/drawing/2014/main" id="{1701CC4E-D53C-4616-9596-712BD5A91F9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0141" y="1025772"/>
            <a:ext cx="1469571" cy="1077686"/>
          </a:xfrm>
          <a:prstGeom prst="rect">
            <a:avLst/>
          </a:prstGeom>
        </p:spPr>
      </p:pic>
      <p:pic>
        <p:nvPicPr>
          <p:cNvPr id="37" name="图片 36">
            <a:extLst>
              <a:ext uri="{FF2B5EF4-FFF2-40B4-BE49-F238E27FC236}">
                <a16:creationId xmlns:a16="http://schemas.microsoft.com/office/drawing/2014/main" id="{810C63B2-C62E-4180-B415-55660C7F5CB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303816" y="5369824"/>
            <a:ext cx="1469571" cy="1077686"/>
          </a:xfrm>
          <a:prstGeom prst="rect">
            <a:avLst/>
          </a:prstGeom>
        </p:spPr>
      </p:pic>
      <p:pic>
        <p:nvPicPr>
          <p:cNvPr id="38" name="图片 37">
            <a:extLst>
              <a:ext uri="{FF2B5EF4-FFF2-40B4-BE49-F238E27FC236}">
                <a16:creationId xmlns:a16="http://schemas.microsoft.com/office/drawing/2014/main" id="{E3BD0552-1563-4209-AB0B-DCD78C3F7BB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4411360">
            <a:off x="4362825" y="4316136"/>
            <a:ext cx="2080164" cy="2726227"/>
          </a:xfrm>
          <a:prstGeom prst="rect">
            <a:avLst/>
          </a:prstGeom>
        </p:spPr>
      </p:pic>
      <p:pic>
        <p:nvPicPr>
          <p:cNvPr id="7" name="Picture 6">
            <a:extLst>
              <a:ext uri="{FF2B5EF4-FFF2-40B4-BE49-F238E27FC236}">
                <a16:creationId xmlns:a16="http://schemas.microsoft.com/office/drawing/2014/main" id="{F0E00766-C090-FBBC-9343-5577C2D2D1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3998" y="119742"/>
            <a:ext cx="5934320" cy="6858000"/>
          </a:xfrm>
          <a:prstGeom prst="rect">
            <a:avLst/>
          </a:prstGeom>
        </p:spPr>
      </p:pic>
      <p:pic>
        <p:nvPicPr>
          <p:cNvPr id="6" name="Picture 5">
            <a:extLst>
              <a:ext uri="{FF2B5EF4-FFF2-40B4-BE49-F238E27FC236}">
                <a16:creationId xmlns:a16="http://schemas.microsoft.com/office/drawing/2014/main" id="{C4697E16-6D08-C686-9F5F-01C852EBE047}"/>
              </a:ext>
            </a:extLst>
          </p:cNvPr>
          <p:cNvPicPr>
            <a:picLocks noChangeAspect="1"/>
          </p:cNvPicPr>
          <p:nvPr/>
        </p:nvPicPr>
        <p:blipFill>
          <a:blip r:embed="rId12"/>
          <a:stretch>
            <a:fillRect/>
          </a:stretch>
        </p:blipFill>
        <p:spPr>
          <a:xfrm>
            <a:off x="252400" y="1134517"/>
            <a:ext cx="6486706" cy="4828450"/>
          </a:xfrm>
          <a:prstGeom prst="rect">
            <a:avLst/>
          </a:prstGeom>
        </p:spPr>
      </p:pic>
    </p:spTree>
    <p:custDataLst>
      <p:tags r:id="rId1"/>
    </p:custDataLst>
    <p:extLst>
      <p:ext uri="{BB962C8B-B14F-4D97-AF65-F5344CB8AC3E}">
        <p14:creationId xmlns:p14="http://schemas.microsoft.com/office/powerpoint/2010/main" val="3893564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BEBA8EAE-BF5A-486C-A8C5-ECC9F3942E4B}">
                <a14:imgProps xmlns:a14="http://schemas.microsoft.com/office/drawing/2010/main">
                  <a14:imgLayer r:embed="rId5">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6" cstate="print">
            <a:extLst>
              <a:ext uri="{BEBA8EAE-BF5A-486C-A8C5-ECC9F3942E4B}">
                <a14:imgProps xmlns:a14="http://schemas.microsoft.com/office/drawing/2010/main">
                  <a14:imgLayer r:embed="rId17">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2">
            <a:extLst>
              <a:ext uri="{BEBA8EAE-BF5A-486C-A8C5-ECC9F3942E4B}">
                <a14:imgProps xmlns:a14="http://schemas.microsoft.com/office/drawing/2010/main">
                  <a14:imgLayer r:embed="rId13">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4"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5"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6"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7"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8">
            <a:extLst>
              <a:ext uri="{BEBA8EAE-BF5A-486C-A8C5-ECC9F3942E4B}">
                <a14:imgProps xmlns:a14="http://schemas.microsoft.com/office/drawing/2010/main">
                  <a14:imgLayer r:embed="rId15">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30" cstate="print">
            <a:extLst>
              <a:ext uri="{BEBA8EAE-BF5A-486C-A8C5-ECC9F3942E4B}">
                <a14:imgProps xmlns:a14="http://schemas.microsoft.com/office/drawing/2010/main">
                  <a14:imgLayer r:embed="rId31">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5" name="Picture 4"/>
          <p:cNvPicPr>
            <a:picLocks noChangeAspect="1"/>
          </p:cNvPicPr>
          <p:nvPr/>
        </p:nvPicPr>
        <p:blipFill rotWithShape="1">
          <a:blip r:embed="rId32">
            <a:extLst>
              <a:ext uri="{BEBA8EAE-BF5A-486C-A8C5-ECC9F3942E4B}">
                <a14:imgProps xmlns:a14="http://schemas.microsoft.com/office/drawing/2010/main">
                  <a14:imgLayer r:embed="rId33">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16" name="Picture 15"/>
          <p:cNvPicPr>
            <a:picLocks noChangeAspect="1"/>
          </p:cNvPicPr>
          <p:nvPr/>
        </p:nvPicPr>
        <p:blipFill>
          <a:blip r:embed="rId34" cstate="hqprint">
            <a:extLst>
              <a:ext uri="{BEBA8EAE-BF5A-486C-A8C5-ECC9F3942E4B}">
                <a14:imgProps xmlns:a14="http://schemas.microsoft.com/office/drawing/2010/main">
                  <a14:imgLayer r:embed="rId35">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14</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20</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1</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6</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18</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2"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590800" y="1221769"/>
            <a:ext cx="7239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6000" b="1" dirty="0">
                <a:solidFill>
                  <a:prstClr val="white"/>
                </a:solidFill>
                <a:latin typeface="Cambria" panose="02040503050406030204" pitchFamily="18" charset="0"/>
                <a:ea typeface="Cambria" panose="02040503050406030204" pitchFamily="18" charset="0"/>
                <a:cs typeface="Arial-Rounded" panose="020B0500000000000000" pitchFamily="34" charset="0"/>
              </a:rPr>
              <a:t>72</a:t>
            </a:r>
            <a:r>
              <a:rPr kumimoji="0" lang="pt-BR"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km/h = ? m/s</a:t>
            </a:r>
            <a:endPar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5"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6"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042243" y="-270806"/>
            <a:ext cx="9524999" cy="4209369"/>
          </a:xfrm>
          <a:prstGeom prst="rect">
            <a:avLst/>
          </a:prstGeom>
        </p:spPr>
      </p:pic>
      <p:sp>
        <p:nvSpPr>
          <p:cNvPr id="12" name="Rectangle 11"/>
          <p:cNvSpPr/>
          <p:nvPr/>
        </p:nvSpPr>
        <p:spPr>
          <a:xfrm>
            <a:off x="2147777" y="4159801"/>
            <a:ext cx="366962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382042"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2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2137145" y="4938130"/>
            <a:ext cx="3712156"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3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382043"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4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2"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552700" y="1455428"/>
            <a:ext cx="6324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(9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- 5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54 </a:t>
            </a:r>
            <a:r>
              <a:rPr lang="en-US" sz="48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8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3 = ?</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5"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6"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 25 </a:t>
            </a:r>
            <a:r>
              <a:rPr lang="en-US" sz="44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15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giờ</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35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phút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alt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45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en-US" alt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15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giờ</a:t>
            </a:r>
            <a:r>
              <a:rPr lang="en-US" sz="4000" dirty="0">
                <a:solidFill>
                  <a:prstClr val="black"/>
                </a:solidFill>
                <a:latin typeface="Cambria" panose="02040503050406030204" pitchFamily="18" charset="0"/>
                <a:ea typeface="Cambria" panose="02040503050406030204" pitchFamily="18" charset="0"/>
                <a:cs typeface="Arial-Rounded" panose="020B0500000000000000" pitchFamily="34" charset="0"/>
              </a:rPr>
              <a:t> 30 </a:t>
            </a:r>
            <a:r>
              <a:rPr lang="en-US" sz="40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phút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4138" y="6075749"/>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2"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657600" y="1252650"/>
            <a:ext cx="57050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14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10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+ 1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giờ</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25 </a:t>
            </a:r>
            <a:r>
              <a:rPr lang="en-US" sz="4400" b="1" dirty="0" err="1">
                <a:solidFill>
                  <a:prstClr val="white"/>
                </a:solidFill>
                <a:latin typeface="Cambria" panose="02040503050406030204" pitchFamily="18" charset="0"/>
                <a:ea typeface="Cambria" panose="02040503050406030204" pitchFamily="18" charset="0"/>
                <a:cs typeface="Arial-Rounded" panose="020B0500000000000000" pitchFamily="34" charset="0"/>
              </a:rPr>
              <a:t>phút</a:t>
            </a:r>
            <a:r>
              <a:rPr lang="en-US" sz="4400" b="1" dirty="0">
                <a:solidFill>
                  <a:prstClr val="white"/>
                </a:solidFill>
                <a:latin typeface="Cambria" panose="02040503050406030204" pitchFamily="18" charset="0"/>
                <a:ea typeface="Cambria" panose="02040503050406030204" pitchFamily="18" charset="0"/>
                <a:cs typeface="Arial-Rounded" panose="020B0500000000000000" pitchFamily="34" charset="0"/>
              </a:rPr>
              <a:t> =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5"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6"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77656" y="-235498"/>
            <a:ext cx="8931349"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54</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55</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vi-VN" sz="6000" dirty="0">
                <a:solidFill>
                  <a:prstClr val="black"/>
                </a:solidFill>
                <a:latin typeface="Cambria" panose="02040503050406030204" pitchFamily="18" charset="0"/>
                <a:ea typeface="Cambria" panose="02040503050406030204" pitchFamily="18" charset="0"/>
                <a:cs typeface="Arial-Rounded" panose="020B0500000000000000" pitchFamily="34" charset="0"/>
              </a:rPr>
              <a:t>57</a:t>
            </a:r>
            <a:endPar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en-US" alt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56</a:t>
            </a: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2"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4038600" y="1500165"/>
            <a:ext cx="48006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6000" b="1" dirty="0">
                <a:solidFill>
                  <a:prstClr val="white"/>
                </a:solidFill>
                <a:latin typeface="Cambria" panose="02040503050406030204" pitchFamily="18" charset="0"/>
                <a:ea typeface="Cambria" panose="02040503050406030204" pitchFamily="18" charset="0"/>
                <a:cs typeface="Arial-Rounded" panose="020B0500000000000000" pitchFamily="34" charset="0"/>
              </a:rPr>
              <a:t>198</a:t>
            </a:r>
            <a:r>
              <a:rPr kumimoji="0" lang="pt-BR"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km/h = ? m/s</a:t>
            </a:r>
            <a:endParaRPr kumimoji="0" lang="en-US"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5"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6"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4"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3" descr="图片包含 图示&#10;&#10;描述已自动生成">
            <a:extLst>
              <a:ext uri="{FF2B5EF4-FFF2-40B4-BE49-F238E27FC236}">
                <a16:creationId xmlns:a16="http://schemas.microsoft.com/office/drawing/2014/main" id="{DF261578-8CCB-4EEA-88D6-C93E960E9C0F}"/>
              </a:ext>
            </a:extLst>
          </p:cNvPr>
          <p:cNvPicPr>
            <a:picLocks noChangeAspect="1"/>
          </p:cNvPicPr>
          <p:nvPr/>
        </p:nvPicPr>
        <p:blipFill>
          <a:blip r:embed="rId4"/>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11" name="图片 20" descr="图片包含 圆圈&#10;&#10;描述已自动生成">
            <a:extLst>
              <a:ext uri="{FF2B5EF4-FFF2-40B4-BE49-F238E27FC236}">
                <a16:creationId xmlns:a16="http://schemas.microsoft.com/office/drawing/2014/main" id="{856858FE-4073-460F-B356-00DFC42DC80A}"/>
              </a:ext>
            </a:extLst>
          </p:cNvPr>
          <p:cNvPicPr>
            <a:picLocks noChangeAspect="1"/>
          </p:cNvPicPr>
          <p:nvPr/>
        </p:nvPicPr>
        <p:blipFill rotWithShape="1">
          <a:blip r:embed="rId5"/>
          <a:srcRect l="14237" r="8220"/>
          <a:stretch/>
        </p:blipFill>
        <p:spPr>
          <a:xfrm>
            <a:off x="1037686" y="701315"/>
            <a:ext cx="11507436" cy="5278285"/>
          </a:xfrm>
          <a:prstGeom prst="rect">
            <a:avLst/>
          </a:prstGeom>
        </p:spPr>
      </p:pic>
      <p:pic>
        <p:nvPicPr>
          <p:cNvPr id="12" name="图片 22" descr="卡通人物&#10;&#10;低可信度描述已自动生成">
            <a:extLst>
              <a:ext uri="{FF2B5EF4-FFF2-40B4-BE49-F238E27FC236}">
                <a16:creationId xmlns:a16="http://schemas.microsoft.com/office/drawing/2014/main" id="{AAB860A1-3A6D-4B63-96E9-746BF3345035}"/>
              </a:ext>
            </a:extLst>
          </p:cNvPr>
          <p:cNvPicPr>
            <a:picLocks noChangeAspect="1"/>
          </p:cNvPicPr>
          <p:nvPr/>
        </p:nvPicPr>
        <p:blipFill rotWithShape="1">
          <a:blip r:embed="rId6"/>
          <a:srcRect l="32161" t="55019" r="23983"/>
          <a:stretch/>
        </p:blipFill>
        <p:spPr>
          <a:xfrm>
            <a:off x="4845385" y="4444917"/>
            <a:ext cx="4962898" cy="2423909"/>
          </a:xfrm>
          <a:prstGeom prst="rect">
            <a:avLst/>
          </a:prstGeom>
        </p:spPr>
      </p:pic>
      <p:pic>
        <p:nvPicPr>
          <p:cNvPr id="13" name="图片 31">
            <a:extLst>
              <a:ext uri="{FF2B5EF4-FFF2-40B4-BE49-F238E27FC236}">
                <a16:creationId xmlns:a16="http://schemas.microsoft.com/office/drawing/2014/main" id="{A2824800-F6C1-44F5-8E31-33029AB46A91}"/>
              </a:ext>
            </a:extLst>
          </p:cNvPr>
          <p:cNvPicPr>
            <a:picLocks noChangeAspect="1"/>
          </p:cNvPicPr>
          <p:nvPr/>
        </p:nvPicPr>
        <p:blipFill rotWithShape="1">
          <a:blip r:embed="rId7"/>
          <a:srcRect l="8803" t="29933" r="12655"/>
          <a:stretch/>
        </p:blipFill>
        <p:spPr>
          <a:xfrm>
            <a:off x="978977" y="3340458"/>
            <a:ext cx="2484894" cy="2216796"/>
          </a:xfrm>
          <a:prstGeom prst="rect">
            <a:avLst/>
          </a:prstGeom>
        </p:spPr>
      </p:pic>
      <p:sp>
        <p:nvSpPr>
          <p:cNvPr id="4" name="TextBox 3">
            <a:extLst>
              <a:ext uri="{FF2B5EF4-FFF2-40B4-BE49-F238E27FC236}">
                <a16:creationId xmlns:a16="http://schemas.microsoft.com/office/drawing/2014/main" id="{28B7FDE3-D607-4192-960F-E1D9F2B57DBE}"/>
              </a:ext>
            </a:extLst>
          </p:cNvPr>
          <p:cNvSpPr txBox="1"/>
          <p:nvPr/>
        </p:nvSpPr>
        <p:spPr>
          <a:xfrm>
            <a:off x="5784262" y="3860552"/>
            <a:ext cx="1703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Tiết</a:t>
            </a:r>
            <a:r>
              <a:rPr kumimoji="0" lang="en-US" sz="3600" b="1" i="0" u="none" strike="noStrike" kern="1200" cap="none" spc="0" normalizeH="0" baseline="0" noProof="0" dirty="0">
                <a:ln>
                  <a:noFill/>
                </a:ln>
                <a:solidFill>
                  <a:srgbClr val="FF0000"/>
                </a:solidFill>
                <a:effectLst/>
                <a:uLnTx/>
                <a:uFillTx/>
                <a:latin typeface="Calibri"/>
                <a:ea typeface="+mn-ea"/>
                <a:cs typeface="+mn-cs"/>
              </a:rPr>
              <a:t> 2)</a:t>
            </a:r>
          </a:p>
        </p:txBody>
      </p:sp>
      <p:pic>
        <p:nvPicPr>
          <p:cNvPr id="3" name="Picture 2" descr="A colorful letters and numbers&#10;&#10;Description automatically generated with medium confidence">
            <a:extLst>
              <a:ext uri="{FF2B5EF4-FFF2-40B4-BE49-F238E27FC236}">
                <a16:creationId xmlns:a16="http://schemas.microsoft.com/office/drawing/2014/main" id="{D171D326-F66A-157D-6E1F-AD7421F541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2931" y="2074267"/>
            <a:ext cx="6498827" cy="1709568"/>
          </a:xfrm>
          <a:prstGeom prst="rect">
            <a:avLst/>
          </a:prstGeom>
        </p:spPr>
      </p:pic>
    </p:spTree>
    <p:custDataLst>
      <p:tags r:id="rId1"/>
    </p:custDataLst>
    <p:extLst>
      <p:ext uri="{BB962C8B-B14F-4D97-AF65-F5344CB8AC3E}">
        <p14:creationId xmlns:p14="http://schemas.microsoft.com/office/powerpoint/2010/main" val="2346225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3A1D676-C57A-4460-99AA-5F4B1604E65E"/>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uFFFD{933BFB93-89A2-42AE-B556-D1B6B18D2C69}&quot;,&quot;C:\\Users\\STD\\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T2.Bai6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BEBD02D0-5760-4E91-A252-4BCF62989940}:316"/>
</p:tagLst>
</file>

<file path=ppt/tags/tag11.xml><?xml version="1.0" encoding="utf-8"?>
<p:tagLst xmlns:a="http://schemas.openxmlformats.org/drawingml/2006/main" xmlns:r="http://schemas.openxmlformats.org/officeDocument/2006/relationships" xmlns:p="http://schemas.openxmlformats.org/presentationml/2006/main">
  <p:tag name="GENSWF_SLIDE_UID" val="{1ABD5BEF-E6D9-4481-AFE3-30B50A56A77B}:299"/>
</p:tagLst>
</file>

<file path=ppt/tags/tag12.xml><?xml version="1.0" encoding="utf-8"?>
<p:tagLst xmlns:a="http://schemas.openxmlformats.org/drawingml/2006/main" xmlns:r="http://schemas.openxmlformats.org/officeDocument/2006/relationships" xmlns:p="http://schemas.openxmlformats.org/presentationml/2006/main">
  <p:tag name="GENSWF_SLIDE_UID" val="{7A2BB6DE-46E6-4505-919E-6F34992A6451}:3409"/>
</p:tagLst>
</file>

<file path=ppt/tags/tag13.xml><?xml version="1.0" encoding="utf-8"?>
<p:tagLst xmlns:a="http://schemas.openxmlformats.org/drawingml/2006/main" xmlns:r="http://schemas.openxmlformats.org/officeDocument/2006/relationships" xmlns:p="http://schemas.openxmlformats.org/presentationml/2006/main">
  <p:tag name="GENSWF_SLIDE_UID" val="{E9457B33-B8B4-4438-A10B-B2E7EDB79A6B}:304"/>
</p:tagLst>
</file>

<file path=ppt/tags/tag14.xml><?xml version="1.0" encoding="utf-8"?>
<p:tagLst xmlns:a="http://schemas.openxmlformats.org/drawingml/2006/main" xmlns:r="http://schemas.openxmlformats.org/officeDocument/2006/relationships" xmlns:p="http://schemas.openxmlformats.org/presentationml/2006/main">
  <p:tag name="GENSWF_SLIDE_UID" val="{3235128A-DE56-43EF-9813-CECB031FBBE4}:3410"/>
</p:tagLst>
</file>

<file path=ppt/tags/tag15.xml><?xml version="1.0" encoding="utf-8"?>
<p:tagLst xmlns:a="http://schemas.openxmlformats.org/drawingml/2006/main" xmlns:r="http://schemas.openxmlformats.org/officeDocument/2006/relationships" xmlns:p="http://schemas.openxmlformats.org/presentationml/2006/main">
  <p:tag name="GENSWF_SLIDE_UID" val="{5C161933-EA31-456E-BD9A-B75632636B88}:3411"/>
</p:tagLst>
</file>

<file path=ppt/tags/tag16.xml><?xml version="1.0" encoding="utf-8"?>
<p:tagLst xmlns:a="http://schemas.openxmlformats.org/drawingml/2006/main" xmlns:r="http://schemas.openxmlformats.org/officeDocument/2006/relationships" xmlns:p="http://schemas.openxmlformats.org/presentationml/2006/main">
  <p:tag name="GENSWF_SLIDE_UID" val="{FE7A9522-2B3A-4D23-B2B4-243F2CB294AC}:339"/>
</p:tagLst>
</file>

<file path=ppt/tags/tag2.xml><?xml version="1.0" encoding="utf-8"?>
<p:tagLst xmlns:a="http://schemas.openxmlformats.org/drawingml/2006/main" xmlns:r="http://schemas.openxmlformats.org/officeDocument/2006/relationships" xmlns:p="http://schemas.openxmlformats.org/presentationml/2006/main">
  <p:tag name="GENSWF_SLIDE_UID" val="{1F39F435-75FE-45C6-8CD3-442A5688B7F0}:3412"/>
</p:tagLst>
</file>

<file path=ppt/tags/tag3.xml><?xml version="1.0" encoding="utf-8"?>
<p:tagLst xmlns:a="http://schemas.openxmlformats.org/drawingml/2006/main" xmlns:r="http://schemas.openxmlformats.org/officeDocument/2006/relationships" xmlns:p="http://schemas.openxmlformats.org/presentationml/2006/main">
  <p:tag name="GENSWF_SLIDE_UID" val="{1149CD2F-7BDB-49F2-9D1F-5CBA53C0D931}:3404"/>
</p:tagLst>
</file>

<file path=ppt/tags/tag4.xml><?xml version="1.0" encoding="utf-8"?>
<p:tagLst xmlns:a="http://schemas.openxmlformats.org/drawingml/2006/main" xmlns:r="http://schemas.openxmlformats.org/officeDocument/2006/relationships" xmlns:p="http://schemas.openxmlformats.org/presentationml/2006/main">
  <p:tag name="GENSWF_SLIDE_UID" val="{C6C6B9BE-0AFF-42B9-8BEE-6FFB75DE3186}:3402"/>
</p:tagLst>
</file>

<file path=ppt/tags/tag5.xml><?xml version="1.0" encoding="utf-8"?>
<p:tagLst xmlns:a="http://schemas.openxmlformats.org/drawingml/2006/main" xmlns:r="http://schemas.openxmlformats.org/officeDocument/2006/relationships" xmlns:p="http://schemas.openxmlformats.org/presentationml/2006/main">
  <p:tag name="GENSWF_SLIDE_UID" val="{7147256B-362A-446E-8DE6-C0B5FE6457AB}:258"/>
</p:tagLst>
</file>

<file path=ppt/tags/tag6.xml><?xml version="1.0" encoding="utf-8"?>
<p:tagLst xmlns:a="http://schemas.openxmlformats.org/drawingml/2006/main" xmlns:r="http://schemas.openxmlformats.org/officeDocument/2006/relationships" xmlns:p="http://schemas.openxmlformats.org/presentationml/2006/main">
  <p:tag name="GENSWF_SLIDE_UID" val="{97F0825B-41FE-456F-8362-17F9D83E2CF4}:259"/>
</p:tagLst>
</file>

<file path=ppt/tags/tag7.xml><?xml version="1.0" encoding="utf-8"?>
<p:tagLst xmlns:a="http://schemas.openxmlformats.org/drawingml/2006/main" xmlns:r="http://schemas.openxmlformats.org/officeDocument/2006/relationships" xmlns:p="http://schemas.openxmlformats.org/presentationml/2006/main">
  <p:tag name="GENSWF_SLIDE_UID" val="{03B52B54-74A8-4CBD-9387-216635C2595B}:260"/>
</p:tagLst>
</file>

<file path=ppt/tags/tag8.xml><?xml version="1.0" encoding="utf-8"?>
<p:tagLst xmlns:a="http://schemas.openxmlformats.org/drawingml/2006/main" xmlns:r="http://schemas.openxmlformats.org/officeDocument/2006/relationships" xmlns:p="http://schemas.openxmlformats.org/presentationml/2006/main">
  <p:tag name="GENSWF_SLIDE_UID" val="{AD871B41-9872-41B3-A787-F0C45C41C8E5}:261"/>
</p:tagLst>
</file>

<file path=ppt/tags/tag9.xml><?xml version="1.0" encoding="utf-8"?>
<p:tagLst xmlns:a="http://schemas.openxmlformats.org/drawingml/2006/main" xmlns:r="http://schemas.openxmlformats.org/officeDocument/2006/relationships" xmlns:p="http://schemas.openxmlformats.org/presentationml/2006/main">
  <p:tag name="GENSWF_SLIDE_UID" val="{29672527-7F00-44FA-BEC2-F9F177A77541}:262"/>
</p:tagLst>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652</Words>
  <Application>Microsoft Office PowerPoint</Application>
  <PresentationFormat>Widescreen</PresentationFormat>
  <Paragraphs>84</Paragraphs>
  <Slides>15</Slides>
  <Notes>15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15</vt:i4>
      </vt:variant>
    </vt:vector>
  </HeadingPairs>
  <TitlesOfParts>
    <vt:vector size="31" baseType="lpstr">
      <vt:lpstr>等线</vt:lpstr>
      <vt:lpstr>Aptos</vt:lpstr>
      <vt:lpstr>Aptos Display</vt:lpstr>
      <vt:lpstr>Arial</vt:lpstr>
      <vt:lpstr>Arial-Rounded</vt:lpstr>
      <vt:lpstr>Calibri</vt:lpstr>
      <vt:lpstr>Cambria</vt:lpstr>
      <vt:lpstr>Times New Roman</vt:lpstr>
      <vt:lpstr>UTM Cookies</vt:lpstr>
      <vt:lpstr>2_Office 主题</vt:lpstr>
      <vt:lpstr>https://www.freeppt7.com</vt:lpstr>
      <vt:lpstr>2_Office Theme</vt:lpstr>
      <vt:lpstr>3_Office Theme</vt:lpstr>
      <vt:lpstr>Office Theme</vt:lpstr>
      <vt:lpstr>1_Office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T2.Bai62</dc:title>
  <dc:creator>tran thao</dc:creator>
  <cp:lastModifiedBy>Minh Ngọc Bùi</cp:lastModifiedBy>
  <cp:revision>70</cp:revision>
  <dcterms:created xsi:type="dcterms:W3CDTF">2021-07-20T01:55:21Z</dcterms:created>
  <dcterms:modified xsi:type="dcterms:W3CDTF">2025-05-11T14:37:26Z</dcterms:modified>
</cp:coreProperties>
</file>