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1521C-7BBD-47DA-9D66-47C774CCC96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B4A2F-A3AD-4AB1-9FED-3BA90061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6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D1E4-CBA7-41A8-BBBD-69017270AF5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69CE-D04A-4FE6-9C1C-4FD9522DB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2">
            <a:extLst>
              <a:ext uri="{FF2B5EF4-FFF2-40B4-BE49-F238E27FC236}">
                <a16:creationId xmlns:a16="http://schemas.microsoft.com/office/drawing/2014/main" id="{0188A15B-2FFE-2409-1274-0865C8F0C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58" y="-190500"/>
            <a:ext cx="6591300" cy="3236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286BF-4EC3-8962-2E72-D778FC2A39D1}"/>
              </a:ext>
            </a:extLst>
          </p:cNvPr>
          <p:cNvSpPr txBox="1"/>
          <p:nvPr/>
        </p:nvSpPr>
        <p:spPr>
          <a:xfrm>
            <a:off x="661987" y="2313453"/>
            <a:ext cx="1086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286BF-4EC3-8962-2E72-D778FC2A39D1}"/>
              </a:ext>
            </a:extLst>
          </p:cNvPr>
          <p:cNvSpPr txBox="1"/>
          <p:nvPr/>
        </p:nvSpPr>
        <p:spPr>
          <a:xfrm>
            <a:off x="863295" y="3236783"/>
            <a:ext cx="10868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algn="just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636" y="3690621"/>
            <a:ext cx="12192351" cy="3167380"/>
            <a:chOff x="-1" y="6744"/>
            <a:chExt cx="15613" cy="405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2" name="图片 1" descr="微信截图_2022050312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780" y="4312465"/>
            <a:ext cx="5323291" cy="2616927"/>
          </a:xfrm>
          <a:prstGeom prst="rect">
            <a:avLst/>
          </a:prstGeom>
        </p:spPr>
      </p:pic>
      <p:pic>
        <p:nvPicPr>
          <p:cNvPr id="15" name="图片 14" descr="E:\PPT\形状 2.png形状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45779" y="2973818"/>
            <a:ext cx="4581985" cy="431725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708025" y="-1741806"/>
            <a:ext cx="13550900" cy="3722371"/>
            <a:chOff x="-1115" y="-2743"/>
            <a:chExt cx="21340" cy="5862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15" y="-2743"/>
              <a:ext cx="5754" cy="5862"/>
              <a:chOff x="-1115" y="-2668"/>
              <a:chExt cx="5754" cy="5862"/>
            </a:xfrm>
          </p:grpSpPr>
          <p:sp>
            <p:nvSpPr>
              <p:cNvPr id="33" name="等腰三角形 32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5" name="等腰三角形 4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6" name="等腰三角形 5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7" name="等腰三角形 6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" name="等腰三角形 8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3" name="弧形 2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flipH="1">
              <a:off x="14471" y="-2743"/>
              <a:ext cx="5754" cy="5862"/>
              <a:chOff x="-1115" y="-2668"/>
              <a:chExt cx="5754" cy="5862"/>
            </a:xfrm>
          </p:grpSpPr>
          <p:sp>
            <p:nvSpPr>
              <p:cNvPr id="36" name="等腰三角形 35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1" name="等腰三角形 40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2" name="等腰三角形 41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3" name="等腰三角形 42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44" name="弧形 43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671" y="659250"/>
            <a:ext cx="9102117" cy="37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02359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286BF-4EC3-8962-2E72-D778FC2A39D1}"/>
              </a:ext>
            </a:extLst>
          </p:cNvPr>
          <p:cNvSpPr txBox="1"/>
          <p:nvPr/>
        </p:nvSpPr>
        <p:spPr>
          <a:xfrm>
            <a:off x="2026443" y="1694328"/>
            <a:ext cx="8139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4</a:t>
            </a:r>
            <a:endParaRPr lang="en-US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endParaRPr lang="vi-VN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286BF-4EC3-8962-2E72-D778FC2A39D1}"/>
              </a:ext>
            </a:extLst>
          </p:cNvPr>
          <p:cNvSpPr txBox="1"/>
          <p:nvPr/>
        </p:nvSpPr>
        <p:spPr>
          <a:xfrm>
            <a:off x="2436018" y="297801"/>
            <a:ext cx="74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40E72-E746-4A92-A375-5FD91B5C9F40}"/>
              </a:ext>
            </a:extLst>
          </p:cNvPr>
          <p:cNvSpPr txBox="1"/>
          <p:nvPr/>
        </p:nvSpPr>
        <p:spPr>
          <a:xfrm>
            <a:off x="1013131" y="1744351"/>
            <a:ext cx="1126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C6931A-2621-C963-E34B-B08FFC046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16" y="2514489"/>
            <a:ext cx="713336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C9068E-62E7-4659-8435-EC204CCACD45}"/>
              </a:ext>
            </a:extLst>
          </p:cNvPr>
          <p:cNvSpPr/>
          <p:nvPr/>
        </p:nvSpPr>
        <p:spPr>
          <a:xfrm>
            <a:off x="6174874" y="628300"/>
            <a:ext cx="5268499" cy="1876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6EBAD-929A-4EBD-E4E4-CB84C73B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990600"/>
            <a:ext cx="4721802" cy="46863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15BDE5-6973-0200-25C0-2AED9DBE259D}"/>
              </a:ext>
            </a:extLst>
          </p:cNvPr>
          <p:cNvSpPr/>
          <p:nvPr/>
        </p:nvSpPr>
        <p:spPr>
          <a:xfrm>
            <a:off x="6193924" y="2800000"/>
            <a:ext cx="5268499" cy="10957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 mời: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 trưởng lớp 4A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20E4D1-473F-E5E6-5B87-6E38859544E3}"/>
              </a:ext>
            </a:extLst>
          </p:cNvPr>
          <p:cNvSpPr/>
          <p:nvPr/>
        </p:nvSpPr>
        <p:spPr>
          <a:xfrm>
            <a:off x="6193924" y="4238275"/>
            <a:ext cx="5268499" cy="1705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 được mời: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 Ngô Minh Loan, lớp trưởng lớp 4B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7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C9068E-62E7-4659-8435-EC204CCACD45}"/>
              </a:ext>
            </a:extLst>
          </p:cNvPr>
          <p:cNvSpPr/>
          <p:nvPr/>
        </p:nvSpPr>
        <p:spPr>
          <a:xfrm>
            <a:off x="6136774" y="371125"/>
            <a:ext cx="5540876" cy="131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kiện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mời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Buổi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6EBAD-929A-4EBD-E4E4-CB84C73B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990600"/>
            <a:ext cx="4721802" cy="46863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15BDE5-6973-0200-25C0-2AED9DBE259D}"/>
              </a:ext>
            </a:extLst>
          </p:cNvPr>
          <p:cNvSpPr/>
          <p:nvPr/>
        </p:nvSpPr>
        <p:spPr>
          <a:xfrm>
            <a:off x="6127249" y="1933224"/>
            <a:ext cx="5531351" cy="1571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Thời gian tổ chức sự kiện: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giờ 30 phút thứ Năm, ngày 11 tháng 4 năm 2024.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20E4D1-473F-E5E6-5B87-6E38859544E3}"/>
              </a:ext>
            </a:extLst>
          </p:cNvPr>
          <p:cNvSpPr/>
          <p:nvPr/>
        </p:nvSpPr>
        <p:spPr>
          <a:xfrm>
            <a:off x="6174874" y="3724275"/>
            <a:ext cx="5268499" cy="1295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Địa điểm tổ chức sự kiện: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Phòng học lớp 4A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21B14A-C414-8F90-4C0E-C88020E59F48}"/>
              </a:ext>
            </a:extLst>
          </p:cNvPr>
          <p:cNvSpPr/>
          <p:nvPr/>
        </p:nvSpPr>
        <p:spPr>
          <a:xfrm>
            <a:off x="6184399" y="5219700"/>
            <a:ext cx="5350376" cy="1295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Mong muốn và đề nghị: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Rất vui được đón tiếp bạn!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7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6D1B0C-F4D4-4A34-B2E2-DA5FB030E4BC}"/>
              </a:ext>
            </a:extLst>
          </p:cNvPr>
          <p:cNvGrpSpPr/>
          <p:nvPr/>
        </p:nvGrpSpPr>
        <p:grpSpPr>
          <a:xfrm>
            <a:off x="2672876" y="361918"/>
            <a:ext cx="8966674" cy="2141526"/>
            <a:chOff x="4866223" y="2958356"/>
            <a:chExt cx="8548439" cy="120032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CC9068E-62E7-4659-8435-EC204CCACD45}"/>
                </a:ext>
              </a:extLst>
            </p:cNvPr>
            <p:cNvSpPr/>
            <p:nvPr/>
          </p:nvSpPr>
          <p:spPr>
            <a:xfrm>
              <a:off x="4866223" y="2958356"/>
              <a:ext cx="8548439" cy="1200329"/>
            </a:xfrm>
            <a:prstGeom prst="roundRect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805394-BDD3-4F12-B5D4-B18604E9A286}"/>
                </a:ext>
              </a:extLst>
            </p:cNvPr>
            <p:cNvSpPr txBox="1"/>
            <p:nvPr/>
          </p:nvSpPr>
          <p:spPr>
            <a:xfrm>
              <a:off x="4977983" y="2976817"/>
              <a:ext cx="8291207" cy="108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 giấy mời để mời 1 số bạn lớp bên tới dự buổi thi Hùng biện tiếng Việt do lớp em tổ chức.</a:t>
              </a:r>
            </a:p>
          </p:txBody>
        </p:sp>
      </p:grpSp>
      <p:pic>
        <p:nvPicPr>
          <p:cNvPr id="14" name="Picture 2" descr="Chữ gi - Olm">
            <a:extLst>
              <a:ext uri="{FF2B5EF4-FFF2-40B4-BE49-F238E27FC236}">
                <a16:creationId xmlns:a16="http://schemas.microsoft.com/office/drawing/2014/main" id="{B435B064-F0EB-48A6-A8AB-0FC72D1E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1918"/>
            <a:ext cx="2746536" cy="63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F178A4F-06B4-E26A-09BF-6013D8ECA1FA}"/>
              </a:ext>
            </a:extLst>
          </p:cNvPr>
          <p:cNvGrpSpPr/>
          <p:nvPr/>
        </p:nvGrpSpPr>
        <p:grpSpPr>
          <a:xfrm>
            <a:off x="3477666" y="3349536"/>
            <a:ext cx="7380833" cy="1670140"/>
            <a:chOff x="1187624" y="613351"/>
            <a:chExt cx="3888432" cy="73426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E4128FB-FB5F-BD5A-3E29-65ADF785D11A}"/>
                </a:ext>
              </a:extLst>
            </p:cNvPr>
            <p:cNvSpPr/>
            <p:nvPr/>
          </p:nvSpPr>
          <p:spPr>
            <a:xfrm>
              <a:off x="1187624" y="613351"/>
              <a:ext cx="3888432" cy="734263"/>
            </a:xfrm>
            <a:prstGeom prst="roundRect">
              <a:avLst/>
            </a:prstGeom>
            <a:noFill/>
            <a:ln w="38100">
              <a:solidFill>
                <a:srgbClr val="51B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1D6B34-28A8-FE33-CD27-5B57451A40CF}"/>
                </a:ext>
              </a:extLst>
            </p:cNvPr>
            <p:cNvSpPr txBox="1"/>
            <p:nvPr/>
          </p:nvSpPr>
          <p:spPr>
            <a:xfrm>
              <a:off x="1319974" y="718872"/>
              <a:ext cx="3600400" cy="49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mời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sự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kiện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sự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kiện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51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39053-3978-E40F-9011-22BCD1D0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900" y="266634"/>
            <a:ext cx="6937849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765BA-A48B-7804-DAB6-49A691F18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634" y="1491517"/>
            <a:ext cx="9608129" cy="22557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6D1B0C-F4D4-4A34-B2E2-DA5FB030E4BC}"/>
              </a:ext>
            </a:extLst>
          </p:cNvPr>
          <p:cNvGrpSpPr/>
          <p:nvPr/>
        </p:nvGrpSpPr>
        <p:grpSpPr>
          <a:xfrm>
            <a:off x="2088478" y="4195812"/>
            <a:ext cx="8548439" cy="1552607"/>
            <a:chOff x="4866223" y="2958356"/>
            <a:chExt cx="8548439" cy="87023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CC9068E-62E7-4659-8435-EC204CCACD45}"/>
                </a:ext>
              </a:extLst>
            </p:cNvPr>
            <p:cNvSpPr/>
            <p:nvPr/>
          </p:nvSpPr>
          <p:spPr>
            <a:xfrm>
              <a:off x="4866223" y="2958356"/>
              <a:ext cx="8548439" cy="870239"/>
            </a:xfrm>
            <a:prstGeom prst="roundRect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805394-BDD3-4F12-B5D4-B18604E9A286}"/>
                </a:ext>
              </a:extLst>
            </p:cNvPr>
            <p:cNvSpPr txBox="1"/>
            <p:nvPr/>
          </p:nvSpPr>
          <p:spPr>
            <a:xfrm>
              <a:off x="4977983" y="2976817"/>
              <a:ext cx="8291207" cy="741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Nghe thầy cô nhận xét và chỉnh sửa giấy mời theo hướng dẫn.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1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AA8839-5246-4802-A78F-B71888DE8646}"/>
              </a:ext>
            </a:extLst>
          </p:cNvPr>
          <p:cNvSpPr txBox="1"/>
          <p:nvPr/>
        </p:nvSpPr>
        <p:spPr>
          <a:xfrm>
            <a:off x="1626123" y="305068"/>
            <a:ext cx="8939754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DỤNG: </a:t>
            </a:r>
          </a:p>
          <a:p>
            <a:pPr lvl="0" algn="ctr">
              <a:defRPr/>
            </a:pPr>
            <a:r>
              <a:rPr lang="en-US" sz="7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giấy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7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7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275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Cambria</vt:lpstr>
      <vt:lpstr>Times New Roman</vt:lpstr>
      <vt:lpstr>字魂100号-方方先锋体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HaiPhong</dc:creator>
  <cp:lastModifiedBy>HaiPhong</cp:lastModifiedBy>
  <cp:revision>5</cp:revision>
  <dcterms:created xsi:type="dcterms:W3CDTF">2025-05-10T03:03:12Z</dcterms:created>
  <dcterms:modified xsi:type="dcterms:W3CDTF">2025-05-10T03:35:11Z</dcterms:modified>
</cp:coreProperties>
</file>