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notesSlides/notesSlide4.xml" ContentType="application/vnd.openxmlformats-officedocument.presentationml.notesSlide+xml"/>
  <Override PartName="/ppt/tags/tag13.xml" ContentType="application/vnd.openxmlformats-officedocument.presentationml.tags+xml"/>
  <Override PartName="/ppt/notesSlides/notesSlide5.xml" ContentType="application/vnd.openxmlformats-officedocument.presentationml.notesSlide+xml"/>
  <Override PartName="/ppt/tags/tag14.xml" ContentType="application/vnd.openxmlformats-officedocument.presentationml.tags+xml"/>
  <Override PartName="/ppt/notesSlides/notesSlide6.xml" ContentType="application/vnd.openxmlformats-officedocument.presentationml.notesSlide+xml"/>
  <Override PartName="/ppt/tags/tag15.xml" ContentType="application/vnd.openxmlformats-officedocument.presentationml.tags+xml"/>
  <Override PartName="/ppt/notesSlides/notesSlide7.xml" ContentType="application/vnd.openxmlformats-officedocument.presentationml.notesSlide+xml"/>
  <Override PartName="/ppt/tags/tag16.xml" ContentType="application/vnd.openxmlformats-officedocument.presentationml.tags+xml"/>
  <Override PartName="/ppt/notesSlides/notesSlide8.xml" ContentType="application/vnd.openxmlformats-officedocument.presentationml.notesSlide+xml"/>
  <Override PartName="/ppt/tags/tag1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20"/>
  </p:notesMasterIdLst>
  <p:sldIdLst>
    <p:sldId id="3791" r:id="rId4"/>
    <p:sldId id="258" r:id="rId5"/>
    <p:sldId id="3787" r:id="rId6"/>
    <p:sldId id="263" r:id="rId7"/>
    <p:sldId id="256" r:id="rId8"/>
    <p:sldId id="261" r:id="rId9"/>
    <p:sldId id="262" r:id="rId10"/>
    <p:sldId id="3778" r:id="rId11"/>
    <p:sldId id="3779" r:id="rId12"/>
    <p:sldId id="3780" r:id="rId13"/>
    <p:sldId id="3781" r:id="rId14"/>
    <p:sldId id="266" r:id="rId15"/>
    <p:sldId id="3788" r:id="rId16"/>
    <p:sldId id="3789" r:id="rId17"/>
    <p:sldId id="3790" r:id="rId18"/>
    <p:sldId id="271" r:id="rId19"/>
  </p:sldIdLst>
  <p:sldSz cx="12192000" cy="6858000"/>
  <p:notesSz cx="6858000" cy="9144000"/>
  <p:custDataLst>
    <p:tags r:id="rId21"/>
  </p:custData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B677"/>
    <a:srgbClr val="71BE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939" autoAdjust="0"/>
  </p:normalViewPr>
  <p:slideViewPr>
    <p:cSldViewPr snapToGrid="0">
      <p:cViewPr varScale="1">
        <p:scale>
          <a:sx n="52" d="100"/>
          <a:sy n="52" d="100"/>
        </p:scale>
        <p:origin x="122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tags" Target="tags/tag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29761-5413-4122-9052-C266644B9992}" type="datetimeFigureOut">
              <a:rPr lang="en-US" smtClean="0"/>
              <a:t>5/11/2025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A39F7E-2FDF-442A-8784-378ABCD16071}" type="slidenum">
              <a:rPr lang="en-US" smtClean="0"/>
              <a:t>‹#›</a:t>
            </a:fld>
            <a:endParaRPr lang="en-US"/>
          </a:p>
        </p:txBody>
      </p:sp>
    </p:spTree>
    <p:extLst>
      <p:ext uri="{BB962C8B-B14F-4D97-AF65-F5344CB8AC3E}">
        <p14:creationId xmlns:p14="http://schemas.microsoft.com/office/powerpoint/2010/main" val="3389826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6FC0CF8-3453-49A9-8745-1C0C740DEE99}" type="slidenum">
              <a:rPr lang="vi-VN" smtClean="0"/>
              <a:t>1</a:t>
            </a:fld>
            <a:endParaRPr lang="vi-VN"/>
          </a:p>
        </p:txBody>
      </p:sp>
    </p:spTree>
    <p:extLst>
      <p:ext uri="{BB962C8B-B14F-4D97-AF65-F5344CB8AC3E}">
        <p14:creationId xmlns:p14="http://schemas.microsoft.com/office/powerpoint/2010/main" val="6018854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3</a:t>
            </a:fld>
            <a:endParaRPr lang="en-US"/>
          </a:p>
        </p:txBody>
      </p:sp>
    </p:spTree>
    <p:extLst>
      <p:ext uri="{BB962C8B-B14F-4D97-AF65-F5344CB8AC3E}">
        <p14:creationId xmlns:p14="http://schemas.microsoft.com/office/powerpoint/2010/main" val="39338617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9</a:t>
            </a:fld>
            <a:endParaRPr lang="en-US"/>
          </a:p>
        </p:txBody>
      </p:sp>
    </p:spTree>
    <p:extLst>
      <p:ext uri="{BB962C8B-B14F-4D97-AF65-F5344CB8AC3E}">
        <p14:creationId xmlns:p14="http://schemas.microsoft.com/office/powerpoint/2010/main" val="2016429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11</a:t>
            </a:fld>
            <a:endParaRPr lang="en-US"/>
          </a:p>
        </p:txBody>
      </p:sp>
    </p:spTree>
    <p:extLst>
      <p:ext uri="{BB962C8B-B14F-4D97-AF65-F5344CB8AC3E}">
        <p14:creationId xmlns:p14="http://schemas.microsoft.com/office/powerpoint/2010/main" val="39790897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EA39F7E-2FDF-442A-8784-378ABCD16071}" type="slidenum">
              <a:rPr lang="en-US" smtClean="0"/>
              <a:t>12</a:t>
            </a:fld>
            <a:endParaRPr lang="en-US"/>
          </a:p>
        </p:txBody>
      </p:sp>
    </p:spTree>
    <p:extLst>
      <p:ext uri="{BB962C8B-B14F-4D97-AF65-F5344CB8AC3E}">
        <p14:creationId xmlns:p14="http://schemas.microsoft.com/office/powerpoint/2010/main" val="19454642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06220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661245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EA39F7E-2FDF-442A-8784-378ABCD1607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62643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6DB1-780E-6E07-04F7-9D5CF082887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endParaRPr lang="vi-VN"/>
          </a:p>
        </p:txBody>
      </p:sp>
      <p:sp>
        <p:nvSpPr>
          <p:cNvPr id="3" name="Subtitle 2">
            <a:extLst>
              <a:ext uri="{FF2B5EF4-FFF2-40B4-BE49-F238E27FC236}">
                <a16:creationId xmlns:a16="http://schemas.microsoft.com/office/drawing/2014/main" id="{10CAC4DB-FF1A-6457-1D9D-AAC325D376F7}"/>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vi-VN"/>
          </a:p>
        </p:txBody>
      </p:sp>
      <p:sp>
        <p:nvSpPr>
          <p:cNvPr id="4" name="Date Placeholder 3">
            <a:extLst>
              <a:ext uri="{FF2B5EF4-FFF2-40B4-BE49-F238E27FC236}">
                <a16:creationId xmlns:a16="http://schemas.microsoft.com/office/drawing/2014/main" id="{98ADECED-B5B9-25B8-3266-228B7AC237A3}"/>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11/05/2025</a:t>
            </a:fld>
            <a:endParaRPr lang="vi-VN"/>
          </a:p>
        </p:txBody>
      </p:sp>
      <p:sp>
        <p:nvSpPr>
          <p:cNvPr id="5" name="Footer Placeholder 4">
            <a:extLst>
              <a:ext uri="{FF2B5EF4-FFF2-40B4-BE49-F238E27FC236}">
                <a16:creationId xmlns:a16="http://schemas.microsoft.com/office/drawing/2014/main" id="{70013107-7845-642C-0E0E-D1BFAD53CDDB}"/>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B36C9CD4-6E04-BBBD-1ABB-D90CDD56371E}"/>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8790953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43382-3FD1-2769-ED5C-077894C7162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7E651811-F6AB-44F5-1364-A803FB5A5BE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51EAF55-03F1-31D8-C3C6-A90DFBDB5227}"/>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11/05/2025</a:t>
            </a:fld>
            <a:endParaRPr lang="vi-VN"/>
          </a:p>
        </p:txBody>
      </p:sp>
      <p:sp>
        <p:nvSpPr>
          <p:cNvPr id="5" name="Footer Placeholder 4">
            <a:extLst>
              <a:ext uri="{FF2B5EF4-FFF2-40B4-BE49-F238E27FC236}">
                <a16:creationId xmlns:a16="http://schemas.microsoft.com/office/drawing/2014/main" id="{653D58A6-823D-9C03-7288-BBBDA11C17E9}"/>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6E540FDC-FB2D-91CF-5DC0-F5078F0A9506}"/>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421757798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7C7B21B-F28A-3952-2041-B6B1C7F5932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endParaRPr lang="vi-VN"/>
          </a:p>
        </p:txBody>
      </p:sp>
      <p:sp>
        <p:nvSpPr>
          <p:cNvPr id="3" name="Vertical Text Placeholder 2">
            <a:extLst>
              <a:ext uri="{FF2B5EF4-FFF2-40B4-BE49-F238E27FC236}">
                <a16:creationId xmlns:a16="http://schemas.microsoft.com/office/drawing/2014/main" id="{4BB7AFC4-C97D-E0FF-2846-574FACC69ECD}"/>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4A2D3B1C-BDF2-C63F-1044-253EB634F439}"/>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11/05/2025</a:t>
            </a:fld>
            <a:endParaRPr lang="vi-VN"/>
          </a:p>
        </p:txBody>
      </p:sp>
      <p:sp>
        <p:nvSpPr>
          <p:cNvPr id="5" name="Footer Placeholder 4">
            <a:extLst>
              <a:ext uri="{FF2B5EF4-FFF2-40B4-BE49-F238E27FC236}">
                <a16:creationId xmlns:a16="http://schemas.microsoft.com/office/drawing/2014/main" id="{BCE10FC5-D2DA-94A8-C12C-EF5240CCD1B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9FB7588E-E5AB-1CD1-7D5B-2880130161D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89378002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20283"/>
            <a:ext cx="5181600" cy="980017"/>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914400" y="2590800"/>
            <a:ext cx="4267200" cy="1168400"/>
          </a:xfrm>
          <a:prstGeom prst="rect">
            <a:avLst/>
          </a:prstGeom>
        </p:spPr>
        <p:txBody>
          <a:bodyPr/>
          <a:lstStyle>
            <a:lvl1pPr marL="0" indent="0" algn="ctr">
              <a:buNone/>
              <a:defRPr>
                <a:solidFill>
                  <a:schemeClr val="tx1">
                    <a:tint val="75000"/>
                  </a:schemeClr>
                </a:solidFill>
              </a:defRPr>
            </a:lvl1pPr>
            <a:lvl2pPr marL="304815" indent="0" algn="ctr">
              <a:buNone/>
              <a:defRPr>
                <a:solidFill>
                  <a:schemeClr val="tx1">
                    <a:tint val="75000"/>
                  </a:schemeClr>
                </a:solidFill>
              </a:defRPr>
            </a:lvl2pPr>
            <a:lvl3pPr marL="609630" indent="0" algn="ctr">
              <a:buNone/>
              <a:defRPr>
                <a:solidFill>
                  <a:schemeClr val="tx1">
                    <a:tint val="75000"/>
                  </a:schemeClr>
                </a:solidFill>
              </a:defRPr>
            </a:lvl3pPr>
            <a:lvl4pPr marL="914446" indent="0" algn="ctr">
              <a:buNone/>
              <a:defRPr>
                <a:solidFill>
                  <a:schemeClr val="tx1">
                    <a:tint val="75000"/>
                  </a:schemeClr>
                </a:solidFill>
              </a:defRPr>
            </a:lvl4pPr>
            <a:lvl5pPr marL="1219261" indent="0" algn="ctr">
              <a:buNone/>
              <a:defRPr>
                <a:solidFill>
                  <a:schemeClr val="tx1">
                    <a:tint val="75000"/>
                  </a:schemeClr>
                </a:solidFill>
              </a:defRPr>
            </a:lvl5pPr>
            <a:lvl6pPr marL="1524076" indent="0" algn="ctr">
              <a:buNone/>
              <a:defRPr>
                <a:solidFill>
                  <a:schemeClr val="tx1">
                    <a:tint val="75000"/>
                  </a:schemeClr>
                </a:solidFill>
              </a:defRPr>
            </a:lvl6pPr>
            <a:lvl7pPr marL="1828891" indent="0" algn="ctr">
              <a:buNone/>
              <a:defRPr>
                <a:solidFill>
                  <a:schemeClr val="tx1">
                    <a:tint val="75000"/>
                  </a:schemeClr>
                </a:solidFill>
              </a:defRPr>
            </a:lvl7pPr>
            <a:lvl8pPr marL="2133707" indent="0" algn="ctr">
              <a:buNone/>
              <a:defRPr>
                <a:solidFill>
                  <a:schemeClr val="tx1">
                    <a:tint val="75000"/>
                  </a:schemeClr>
                </a:solidFill>
              </a:defRPr>
            </a:lvl8pPr>
            <a:lvl9pPr marL="2438522"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9843917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304800" y="1066800"/>
            <a:ext cx="5486400" cy="3017309"/>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5523269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81542" y="2937934"/>
            <a:ext cx="5181600" cy="908050"/>
          </a:xfrm>
          <a:prstGeom prst="rect">
            <a:avLst/>
          </a:prstGeom>
        </p:spPr>
        <p:txBody>
          <a:bodyPr anchor="t"/>
          <a:lstStyle>
            <a:lvl1pPr algn="l">
              <a:defRPr sz="2667" b="1" cap="all"/>
            </a:lvl1pPr>
          </a:lstStyle>
          <a:p>
            <a:r>
              <a:rPr lang="en-US"/>
              <a:t>Click to edit Master title style</a:t>
            </a:r>
          </a:p>
        </p:txBody>
      </p:sp>
      <p:sp>
        <p:nvSpPr>
          <p:cNvPr id="3" name="Text Placeholder 2"/>
          <p:cNvSpPr>
            <a:spLocks noGrp="1"/>
          </p:cNvSpPr>
          <p:nvPr>
            <p:ph type="body" idx="1"/>
          </p:nvPr>
        </p:nvSpPr>
        <p:spPr>
          <a:xfrm>
            <a:off x="481542" y="1937809"/>
            <a:ext cx="5181600" cy="1000125"/>
          </a:xfrm>
          <a:prstGeom prst="rect">
            <a:avLst/>
          </a:prstGeom>
        </p:spPr>
        <p:txBody>
          <a:bodyPr anchor="b"/>
          <a:lstStyle>
            <a:lvl1pPr marL="0" indent="0">
              <a:buNone/>
              <a:defRPr sz="1333">
                <a:solidFill>
                  <a:schemeClr val="tx1">
                    <a:tint val="75000"/>
                  </a:schemeClr>
                </a:solidFill>
              </a:defRPr>
            </a:lvl1pPr>
            <a:lvl2pPr marL="304815" indent="0">
              <a:buNone/>
              <a:defRPr sz="1200">
                <a:solidFill>
                  <a:schemeClr val="tx1">
                    <a:tint val="75000"/>
                  </a:schemeClr>
                </a:solidFill>
              </a:defRPr>
            </a:lvl2pPr>
            <a:lvl3pPr marL="609630" indent="0">
              <a:buNone/>
              <a:defRPr sz="1067">
                <a:solidFill>
                  <a:schemeClr val="tx1">
                    <a:tint val="75000"/>
                  </a:schemeClr>
                </a:solidFill>
              </a:defRPr>
            </a:lvl3pPr>
            <a:lvl4pPr marL="914446" indent="0">
              <a:buNone/>
              <a:defRPr sz="933">
                <a:solidFill>
                  <a:schemeClr val="tx1">
                    <a:tint val="75000"/>
                  </a:schemeClr>
                </a:solidFill>
              </a:defRPr>
            </a:lvl4pPr>
            <a:lvl5pPr marL="1219261" indent="0">
              <a:buNone/>
              <a:defRPr sz="933">
                <a:solidFill>
                  <a:schemeClr val="tx1">
                    <a:tint val="75000"/>
                  </a:schemeClr>
                </a:solidFill>
              </a:defRPr>
            </a:lvl5pPr>
            <a:lvl6pPr marL="1524076" indent="0">
              <a:buNone/>
              <a:defRPr sz="933">
                <a:solidFill>
                  <a:schemeClr val="tx1">
                    <a:tint val="75000"/>
                  </a:schemeClr>
                </a:solidFill>
              </a:defRPr>
            </a:lvl6pPr>
            <a:lvl7pPr marL="1828891" indent="0">
              <a:buNone/>
              <a:defRPr sz="933">
                <a:solidFill>
                  <a:schemeClr val="tx1">
                    <a:tint val="75000"/>
                  </a:schemeClr>
                </a:solidFill>
              </a:defRPr>
            </a:lvl7pPr>
            <a:lvl8pPr marL="2133707" indent="0">
              <a:buNone/>
              <a:defRPr sz="933">
                <a:solidFill>
                  <a:schemeClr val="tx1">
                    <a:tint val="75000"/>
                  </a:schemeClr>
                </a:solidFill>
              </a:defRPr>
            </a:lvl8pPr>
            <a:lvl9pPr marL="2438522" indent="0">
              <a:buNone/>
              <a:defRPr sz="9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14504996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304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098800" y="1066800"/>
            <a:ext cx="2692400" cy="3017309"/>
          </a:xfrm>
          <a:prstGeom prst="rect">
            <a:avLst/>
          </a:prstGeom>
        </p:spPr>
        <p:txBody>
          <a:bodyPr/>
          <a:lstStyle>
            <a:lvl1pPr>
              <a:defRPr sz="1867"/>
            </a:lvl1pPr>
            <a:lvl2pPr>
              <a:defRPr sz="1600"/>
            </a:lvl2pPr>
            <a:lvl3pPr>
              <a:defRPr sz="1333"/>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9393636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04800" y="1023409"/>
            <a:ext cx="2693459"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4" name="Content Placeholder 3"/>
          <p:cNvSpPr>
            <a:spLocks noGrp="1"/>
          </p:cNvSpPr>
          <p:nvPr>
            <p:ph sz="half" idx="2"/>
          </p:nvPr>
        </p:nvSpPr>
        <p:spPr>
          <a:xfrm>
            <a:off x="304800" y="1449917"/>
            <a:ext cx="2693459"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096684" y="1023409"/>
            <a:ext cx="2694517" cy="426508"/>
          </a:xfrm>
          <a:prstGeom prst="rect">
            <a:avLst/>
          </a:prstGeom>
        </p:spPr>
        <p:txBody>
          <a:bodyPr anchor="b"/>
          <a:lstStyle>
            <a:lvl1pPr marL="0" indent="0">
              <a:buNone/>
              <a:defRPr sz="1600" b="1"/>
            </a:lvl1pPr>
            <a:lvl2pPr marL="304815" indent="0">
              <a:buNone/>
              <a:defRPr sz="1333" b="1"/>
            </a:lvl2pPr>
            <a:lvl3pPr marL="609630" indent="0">
              <a:buNone/>
              <a:defRPr sz="1200" b="1"/>
            </a:lvl3pPr>
            <a:lvl4pPr marL="914446" indent="0">
              <a:buNone/>
              <a:defRPr sz="1067" b="1"/>
            </a:lvl4pPr>
            <a:lvl5pPr marL="1219261" indent="0">
              <a:buNone/>
              <a:defRPr sz="1067" b="1"/>
            </a:lvl5pPr>
            <a:lvl6pPr marL="1524076" indent="0">
              <a:buNone/>
              <a:defRPr sz="1067" b="1"/>
            </a:lvl6pPr>
            <a:lvl7pPr marL="1828891" indent="0">
              <a:buNone/>
              <a:defRPr sz="1067" b="1"/>
            </a:lvl7pPr>
            <a:lvl8pPr marL="2133707" indent="0">
              <a:buNone/>
              <a:defRPr sz="1067" b="1"/>
            </a:lvl8pPr>
            <a:lvl9pPr marL="2438522" indent="0">
              <a:buNone/>
              <a:defRPr sz="1067" b="1"/>
            </a:lvl9pPr>
          </a:lstStyle>
          <a:p>
            <a:pPr lvl="0"/>
            <a:r>
              <a:rPr lang="en-US"/>
              <a:t>Click to edit Master text styles</a:t>
            </a:r>
          </a:p>
        </p:txBody>
      </p:sp>
      <p:sp>
        <p:nvSpPr>
          <p:cNvPr id="6" name="Content Placeholder 5"/>
          <p:cNvSpPr>
            <a:spLocks noGrp="1"/>
          </p:cNvSpPr>
          <p:nvPr>
            <p:ph sz="quarter" idx="4"/>
          </p:nvPr>
        </p:nvSpPr>
        <p:spPr>
          <a:xfrm>
            <a:off x="3096684" y="1449917"/>
            <a:ext cx="2694517" cy="2634192"/>
          </a:xfrm>
          <a:prstGeom prst="rect">
            <a:avLst/>
          </a:prstGeom>
        </p:spPr>
        <p:txBody>
          <a:bodyPr/>
          <a:lstStyle>
            <a:lvl1pPr>
              <a:defRPr sz="1600"/>
            </a:lvl1pPr>
            <a:lvl2pPr>
              <a:defRPr sz="1333"/>
            </a:lvl2pPr>
            <a:lvl3pPr>
              <a:defRPr sz="1200"/>
            </a:lvl3pPr>
            <a:lvl4pPr>
              <a:defRPr sz="1067"/>
            </a:lvl4pPr>
            <a:lvl5pPr>
              <a:defRPr sz="1067"/>
            </a:lvl5pPr>
            <a:lvl6pPr>
              <a:defRPr sz="1067"/>
            </a:lvl6pPr>
            <a:lvl7pPr>
              <a:defRPr sz="1067"/>
            </a:lvl7pPr>
            <a:lvl8pPr>
              <a:defRPr sz="1067"/>
            </a:lvl8pPr>
            <a:lvl9pPr>
              <a:defRPr sz="10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8" name="Footer Placeholder 7"/>
          <p:cNvSpPr>
            <a:spLocks noGrp="1"/>
          </p:cNvSpPr>
          <p:nvPr>
            <p:ph type="ftr" sz="quarter" idx="11"/>
          </p:nvPr>
        </p:nvSpPr>
        <p:spPr>
          <a:xfrm>
            <a:off x="2082800" y="4237567"/>
            <a:ext cx="1930400" cy="243417"/>
          </a:xfrm>
          <a:prstGeom prst="rect">
            <a:avLst/>
          </a:prstGeom>
        </p:spPr>
        <p:txBody>
          <a:bodyPr/>
          <a:lstStyle/>
          <a:p>
            <a:endParaRPr lang="en-US"/>
          </a:p>
        </p:txBody>
      </p:sp>
      <p:sp>
        <p:nvSpPr>
          <p:cNvPr id="9" name="Slide Number Placeholder 8"/>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231984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4" name="Footer Placeholder 3"/>
          <p:cNvSpPr>
            <a:spLocks noGrp="1"/>
          </p:cNvSpPr>
          <p:nvPr>
            <p:ph type="ftr" sz="quarter" idx="11"/>
          </p:nvPr>
        </p:nvSpPr>
        <p:spPr>
          <a:xfrm>
            <a:off x="2082800" y="4237567"/>
            <a:ext cx="1930400" cy="243417"/>
          </a:xfrm>
          <a:prstGeom prst="rect">
            <a:avLst/>
          </a:prstGeom>
        </p:spPr>
        <p:txBody>
          <a:bodyPr/>
          <a:lstStyle/>
          <a:p>
            <a:endParaRPr lang="en-US"/>
          </a:p>
        </p:txBody>
      </p:sp>
      <p:sp>
        <p:nvSpPr>
          <p:cNvPr id="5" name="Slide Number Placeholder 4"/>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734299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3" name="Footer Placeholder 2"/>
          <p:cNvSpPr>
            <a:spLocks noGrp="1"/>
          </p:cNvSpPr>
          <p:nvPr>
            <p:ph type="ftr" sz="quarter" idx="11"/>
          </p:nvPr>
        </p:nvSpPr>
        <p:spPr>
          <a:xfrm>
            <a:off x="2082800" y="4237567"/>
            <a:ext cx="1930400" cy="243417"/>
          </a:xfrm>
          <a:prstGeom prst="rect">
            <a:avLst/>
          </a:prstGeom>
        </p:spPr>
        <p:txBody>
          <a:bodyPr/>
          <a:lstStyle/>
          <a:p>
            <a:endParaRPr lang="en-US"/>
          </a:p>
        </p:txBody>
      </p:sp>
      <p:sp>
        <p:nvSpPr>
          <p:cNvPr id="4" name="Slide Number Placeholder 3"/>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0210564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0" y="182033"/>
            <a:ext cx="2005542" cy="774700"/>
          </a:xfrm>
          <a:prstGeom prst="rect">
            <a:avLst/>
          </a:prstGeom>
        </p:spPr>
        <p:txBody>
          <a:bodyPr anchor="b"/>
          <a:lstStyle>
            <a:lvl1pPr algn="l">
              <a:defRPr sz="1333" b="1"/>
            </a:lvl1pPr>
          </a:lstStyle>
          <a:p>
            <a:r>
              <a:rPr lang="en-US"/>
              <a:t>Click to edit Master title style</a:t>
            </a:r>
          </a:p>
        </p:txBody>
      </p:sp>
      <p:sp>
        <p:nvSpPr>
          <p:cNvPr id="3" name="Content Placeholder 2"/>
          <p:cNvSpPr>
            <a:spLocks noGrp="1"/>
          </p:cNvSpPr>
          <p:nvPr>
            <p:ph idx="1"/>
          </p:nvPr>
        </p:nvSpPr>
        <p:spPr>
          <a:xfrm>
            <a:off x="2383367" y="182034"/>
            <a:ext cx="3407833" cy="3902075"/>
          </a:xfrm>
          <a:prstGeom prst="rect">
            <a:avLst/>
          </a:prstGeom>
        </p:spPr>
        <p:txBody>
          <a:bodyPr/>
          <a:lstStyle>
            <a:lvl1pPr>
              <a:defRPr sz="2133"/>
            </a:lvl1pPr>
            <a:lvl2pPr>
              <a:defRPr sz="1867"/>
            </a:lvl2pPr>
            <a:lvl3pPr>
              <a:defRPr sz="16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4800" y="956734"/>
            <a:ext cx="2005542" cy="31273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792575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D5E304-ACD9-EDA3-F9DF-404740A01EFD}"/>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05915579-13C3-FC70-5FAE-ED064081F4F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Date Placeholder 3">
            <a:extLst>
              <a:ext uri="{FF2B5EF4-FFF2-40B4-BE49-F238E27FC236}">
                <a16:creationId xmlns:a16="http://schemas.microsoft.com/office/drawing/2014/main" id="{0180CAE8-2200-766B-661D-493501D63FC0}"/>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11/05/2025</a:t>
            </a:fld>
            <a:endParaRPr lang="vi-VN"/>
          </a:p>
        </p:txBody>
      </p:sp>
      <p:sp>
        <p:nvSpPr>
          <p:cNvPr id="5" name="Footer Placeholder 4">
            <a:extLst>
              <a:ext uri="{FF2B5EF4-FFF2-40B4-BE49-F238E27FC236}">
                <a16:creationId xmlns:a16="http://schemas.microsoft.com/office/drawing/2014/main" id="{D55FD76F-94A9-4498-385B-EF71BD6731C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FD4C2CA-8291-A64C-C066-942C295264FD}"/>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3279898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94859" y="3200400"/>
            <a:ext cx="3657600" cy="377825"/>
          </a:xfrm>
          <a:prstGeom prst="rect">
            <a:avLst/>
          </a:prstGeom>
        </p:spPr>
        <p:txBody>
          <a:bodyPr anchor="b"/>
          <a:lstStyle>
            <a:lvl1pPr algn="l">
              <a:defRPr sz="1333" b="1"/>
            </a:lvl1pPr>
          </a:lstStyle>
          <a:p>
            <a:r>
              <a:rPr lang="en-US"/>
              <a:t>Click to edit Master title style</a:t>
            </a:r>
          </a:p>
        </p:txBody>
      </p:sp>
      <p:sp>
        <p:nvSpPr>
          <p:cNvPr id="3" name="Picture Placeholder 2"/>
          <p:cNvSpPr>
            <a:spLocks noGrp="1"/>
          </p:cNvSpPr>
          <p:nvPr>
            <p:ph type="pic" idx="1"/>
          </p:nvPr>
        </p:nvSpPr>
        <p:spPr>
          <a:xfrm>
            <a:off x="1194859" y="408517"/>
            <a:ext cx="3657600" cy="2743200"/>
          </a:xfrm>
          <a:prstGeom prst="rect">
            <a:avLst/>
          </a:prstGeom>
        </p:spPr>
        <p:txBody>
          <a:bodyPr/>
          <a:lstStyle>
            <a:lvl1pPr marL="0" indent="0">
              <a:buNone/>
              <a:defRPr sz="2133"/>
            </a:lvl1pPr>
            <a:lvl2pPr marL="304815" indent="0">
              <a:buNone/>
              <a:defRPr sz="1867"/>
            </a:lvl2pPr>
            <a:lvl3pPr marL="609630" indent="0">
              <a:buNone/>
              <a:defRPr sz="1600"/>
            </a:lvl3pPr>
            <a:lvl4pPr marL="914446" indent="0">
              <a:buNone/>
              <a:defRPr sz="1333"/>
            </a:lvl4pPr>
            <a:lvl5pPr marL="1219261" indent="0">
              <a:buNone/>
              <a:defRPr sz="1333"/>
            </a:lvl5pPr>
            <a:lvl6pPr marL="1524076" indent="0">
              <a:buNone/>
              <a:defRPr sz="1333"/>
            </a:lvl6pPr>
            <a:lvl7pPr marL="1828891" indent="0">
              <a:buNone/>
              <a:defRPr sz="1333"/>
            </a:lvl7pPr>
            <a:lvl8pPr marL="2133707" indent="0">
              <a:buNone/>
              <a:defRPr sz="1333"/>
            </a:lvl8pPr>
            <a:lvl9pPr marL="2438522" indent="0">
              <a:buNone/>
              <a:defRPr sz="1333"/>
            </a:lvl9pPr>
          </a:lstStyle>
          <a:p>
            <a:endParaRPr lang="en-US"/>
          </a:p>
        </p:txBody>
      </p:sp>
      <p:sp>
        <p:nvSpPr>
          <p:cNvPr id="4" name="Text Placeholder 3"/>
          <p:cNvSpPr>
            <a:spLocks noGrp="1"/>
          </p:cNvSpPr>
          <p:nvPr>
            <p:ph type="body" sz="half" idx="2"/>
          </p:nvPr>
        </p:nvSpPr>
        <p:spPr>
          <a:xfrm>
            <a:off x="1194859" y="3578225"/>
            <a:ext cx="3657600" cy="536575"/>
          </a:xfrm>
          <a:prstGeom prst="rect">
            <a:avLst/>
          </a:prstGeom>
        </p:spPr>
        <p:txBody>
          <a:bodyPr/>
          <a:lstStyle>
            <a:lvl1pPr marL="0" indent="0">
              <a:buNone/>
              <a:defRPr sz="933"/>
            </a:lvl1pPr>
            <a:lvl2pPr marL="304815" indent="0">
              <a:buNone/>
              <a:defRPr sz="800"/>
            </a:lvl2pPr>
            <a:lvl3pPr marL="609630" indent="0">
              <a:buNone/>
              <a:defRPr sz="667"/>
            </a:lvl3pPr>
            <a:lvl4pPr marL="914446" indent="0">
              <a:buNone/>
              <a:defRPr sz="600"/>
            </a:lvl4pPr>
            <a:lvl5pPr marL="1219261" indent="0">
              <a:buNone/>
              <a:defRPr sz="600"/>
            </a:lvl5pPr>
            <a:lvl6pPr marL="1524076" indent="0">
              <a:buNone/>
              <a:defRPr sz="600"/>
            </a:lvl6pPr>
            <a:lvl7pPr marL="1828891" indent="0">
              <a:buNone/>
              <a:defRPr sz="600"/>
            </a:lvl7pPr>
            <a:lvl8pPr marL="2133707" indent="0">
              <a:buNone/>
              <a:defRPr sz="600"/>
            </a:lvl8pPr>
            <a:lvl9pPr marL="2438522" indent="0">
              <a:buNone/>
              <a:defRPr sz="600"/>
            </a:lvl9pPr>
          </a:lstStyle>
          <a:p>
            <a:pPr lvl="0"/>
            <a:r>
              <a:rPr lang="en-US"/>
              <a:t>Click to edit Master text styles</a:t>
            </a:r>
          </a:p>
        </p:txBody>
      </p:sp>
      <p:sp>
        <p:nvSpPr>
          <p:cNvPr id="5" name="Date Placeholder 4"/>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6" name="Footer Placeholder 5"/>
          <p:cNvSpPr>
            <a:spLocks noGrp="1"/>
          </p:cNvSpPr>
          <p:nvPr>
            <p:ph type="ftr" sz="quarter" idx="11"/>
          </p:nvPr>
        </p:nvSpPr>
        <p:spPr>
          <a:xfrm>
            <a:off x="2082800" y="4237567"/>
            <a:ext cx="1930400" cy="243417"/>
          </a:xfrm>
          <a:prstGeom prst="rect">
            <a:avLst/>
          </a:prstGeom>
        </p:spPr>
        <p:txBody>
          <a:bodyPr/>
          <a:lstStyle/>
          <a:p>
            <a:endParaRPr lang="en-US"/>
          </a:p>
        </p:txBody>
      </p:sp>
      <p:sp>
        <p:nvSpPr>
          <p:cNvPr id="7" name="Slide Number Placeholder 6"/>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6561679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04800" y="183092"/>
            <a:ext cx="5486400" cy="762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304800" y="1066800"/>
            <a:ext cx="5486400" cy="3017309"/>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07394069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419600" y="183092"/>
            <a:ext cx="1371600" cy="3901017"/>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83092"/>
            <a:ext cx="4013200" cy="3901017"/>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304800" y="4237567"/>
            <a:ext cx="1422400" cy="243417"/>
          </a:xfrm>
          <a:prstGeom prst="rect">
            <a:avLst/>
          </a:prstGeom>
        </p:spPr>
        <p:txBody>
          <a:bodyPr/>
          <a:lstStyle/>
          <a:p>
            <a:fld id="{1D8BD707-D9CF-40AE-B4C6-C98DA3205C09}" type="datetimeFigureOut">
              <a:rPr lang="en-US" smtClean="0"/>
              <a:pPr/>
              <a:t>5/11/2025</a:t>
            </a:fld>
            <a:endParaRPr lang="en-US"/>
          </a:p>
        </p:txBody>
      </p:sp>
      <p:sp>
        <p:nvSpPr>
          <p:cNvPr id="5" name="Footer Placeholder 4"/>
          <p:cNvSpPr>
            <a:spLocks noGrp="1"/>
          </p:cNvSpPr>
          <p:nvPr>
            <p:ph type="ftr" sz="quarter" idx="11"/>
          </p:nvPr>
        </p:nvSpPr>
        <p:spPr>
          <a:xfrm>
            <a:off x="2082800" y="4237567"/>
            <a:ext cx="1930400" cy="243417"/>
          </a:xfrm>
          <a:prstGeom prst="rect">
            <a:avLst/>
          </a:prstGeom>
        </p:spPr>
        <p:txBody>
          <a:bodyPr/>
          <a:lstStyle/>
          <a:p>
            <a:endParaRPr lang="en-US"/>
          </a:p>
        </p:txBody>
      </p:sp>
      <p:sp>
        <p:nvSpPr>
          <p:cNvPr id="6" name="Slide Number Placeholder 5"/>
          <p:cNvSpPr>
            <a:spLocks noGrp="1"/>
          </p:cNvSpPr>
          <p:nvPr>
            <p:ph type="sldNum" sz="quarter" idx="12"/>
          </p:nvPr>
        </p:nvSpPr>
        <p:spPr>
          <a:xfrm>
            <a:off x="4368800" y="4237567"/>
            <a:ext cx="1422400" cy="243417"/>
          </a:xfrm>
          <a:prstGeom prst="rect">
            <a:avLst/>
          </a:prstGeom>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72744027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2126F-5312-6417-318D-A73F66554FB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FB520CF-645A-7E3E-29B7-57889E079BDE}"/>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7CBA11A-30BA-78B5-2C26-FBA5F2D88340}"/>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5/11/2025</a:t>
            </a:fld>
            <a:endParaRPr lang="en-US"/>
          </a:p>
        </p:txBody>
      </p:sp>
      <p:sp>
        <p:nvSpPr>
          <p:cNvPr id="5" name="Footer Placeholder 4">
            <a:extLst>
              <a:ext uri="{FF2B5EF4-FFF2-40B4-BE49-F238E27FC236}">
                <a16:creationId xmlns:a16="http://schemas.microsoft.com/office/drawing/2014/main" id="{8E582261-F8B0-F5AC-8F64-D9C956742FA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6C162EFE-581D-733E-B3F9-A01EFCEAED52}"/>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2355940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FC8935-CAFA-CA11-1E25-01E17C7F06B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8B753DE6-2527-D53F-F7A7-32A3C6E1FBC2}"/>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E292F2-AB1D-31C8-971D-F9BC3BFA7B3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5/11/2025</a:t>
            </a:fld>
            <a:endParaRPr lang="en-US"/>
          </a:p>
        </p:txBody>
      </p:sp>
      <p:sp>
        <p:nvSpPr>
          <p:cNvPr id="5" name="Footer Placeholder 4">
            <a:extLst>
              <a:ext uri="{FF2B5EF4-FFF2-40B4-BE49-F238E27FC236}">
                <a16:creationId xmlns:a16="http://schemas.microsoft.com/office/drawing/2014/main" id="{91181D9D-D062-7742-929D-29AE38BD435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A95217-FC7B-0D65-73BA-97ADA87C58B7}"/>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115078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7E94-F208-027B-C6B1-550E0EA29D95}"/>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321A1B0-F041-12A4-87D0-B6039C2FAB6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6D2DFFD-69A2-F550-E201-D2D57C8B56DE}"/>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5/11/2025</a:t>
            </a:fld>
            <a:endParaRPr lang="en-US"/>
          </a:p>
        </p:txBody>
      </p:sp>
      <p:sp>
        <p:nvSpPr>
          <p:cNvPr id="5" name="Footer Placeholder 4">
            <a:extLst>
              <a:ext uri="{FF2B5EF4-FFF2-40B4-BE49-F238E27FC236}">
                <a16:creationId xmlns:a16="http://schemas.microsoft.com/office/drawing/2014/main" id="{265FA849-593A-A820-56DA-79D339B49CA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CEEBBFB-A7FD-523B-814D-46C1B620B7DA}"/>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81501889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03C987-3C0B-DDDA-A92F-A01D884C2D0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9FB4A698-C67A-1FFD-A896-4B6AB6B37F7D}"/>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92F72C8-2987-A38F-FD70-A342993FA11C}"/>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B0BF47F-2571-AC5B-D6CB-8B6E235D8A6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5/11/2025</a:t>
            </a:fld>
            <a:endParaRPr lang="en-US"/>
          </a:p>
        </p:txBody>
      </p:sp>
      <p:sp>
        <p:nvSpPr>
          <p:cNvPr id="6" name="Footer Placeholder 5">
            <a:extLst>
              <a:ext uri="{FF2B5EF4-FFF2-40B4-BE49-F238E27FC236}">
                <a16:creationId xmlns:a16="http://schemas.microsoft.com/office/drawing/2014/main" id="{7065D6B9-595D-03F3-E864-369799264EF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E0E1D914-3AAE-7F22-9EC5-83E55E431DBD}"/>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257354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EFD694-76B9-5CE1-121D-F2BD57E99C91}"/>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64F6EE71-A47E-C341-4569-EF74A527FD6A}"/>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3C7A621-ED6B-E66B-AA24-03AB9B521E9A}"/>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FAFF475-CE0E-2A01-E89F-63A623299A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1822B2B-8FE7-0FE5-9184-64194C969700}"/>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F0E91C-3E71-45C7-6D96-708BB962330A}"/>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5/11/2025</a:t>
            </a:fld>
            <a:endParaRPr lang="en-US"/>
          </a:p>
        </p:txBody>
      </p:sp>
      <p:sp>
        <p:nvSpPr>
          <p:cNvPr id="8" name="Footer Placeholder 7">
            <a:extLst>
              <a:ext uri="{FF2B5EF4-FFF2-40B4-BE49-F238E27FC236}">
                <a16:creationId xmlns:a16="http://schemas.microsoft.com/office/drawing/2014/main" id="{F71036C9-B9A6-10B2-2DDE-AA2F9A1BEF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5247C1D3-775B-1BCF-8DE2-053B3429774E}"/>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42491240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AED37-57E7-50F0-C30D-FB2BC02D9755}"/>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74D77BE-6A97-4D1A-4011-7D6FABC1FE9F}"/>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5/11/2025</a:t>
            </a:fld>
            <a:endParaRPr lang="en-US"/>
          </a:p>
        </p:txBody>
      </p:sp>
      <p:sp>
        <p:nvSpPr>
          <p:cNvPr id="4" name="Footer Placeholder 3">
            <a:extLst>
              <a:ext uri="{FF2B5EF4-FFF2-40B4-BE49-F238E27FC236}">
                <a16:creationId xmlns:a16="http://schemas.microsoft.com/office/drawing/2014/main" id="{4C2B6662-0FF3-6602-9FA5-FF32F0AE759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0C207D17-4BC2-C473-02D2-F7AF212A0DD3}"/>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46121965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D351CAA-8999-7254-27E2-DDC49FA98794}"/>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5/11/2025</a:t>
            </a:fld>
            <a:endParaRPr lang="en-US"/>
          </a:p>
        </p:txBody>
      </p:sp>
      <p:sp>
        <p:nvSpPr>
          <p:cNvPr id="3" name="Footer Placeholder 2">
            <a:extLst>
              <a:ext uri="{FF2B5EF4-FFF2-40B4-BE49-F238E27FC236}">
                <a16:creationId xmlns:a16="http://schemas.microsoft.com/office/drawing/2014/main" id="{B897C164-4276-E74D-C0AE-C963A55DE5D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60FD032A-6DD5-53C2-99F0-D38FF462E4FF}"/>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137266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4DE71-A2E1-5B73-0279-41D486140811}"/>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endParaRPr lang="vi-VN"/>
          </a:p>
        </p:txBody>
      </p:sp>
      <p:sp>
        <p:nvSpPr>
          <p:cNvPr id="3" name="Text Placeholder 2">
            <a:extLst>
              <a:ext uri="{FF2B5EF4-FFF2-40B4-BE49-F238E27FC236}">
                <a16:creationId xmlns:a16="http://schemas.microsoft.com/office/drawing/2014/main" id="{53CA7727-D51D-DAB4-CFE2-4D5A22A74E2C}"/>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2A566DA-8FD8-6754-0CB5-072AE1F25B66}"/>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11/05/2025</a:t>
            </a:fld>
            <a:endParaRPr lang="vi-VN"/>
          </a:p>
        </p:txBody>
      </p:sp>
      <p:sp>
        <p:nvSpPr>
          <p:cNvPr id="5" name="Footer Placeholder 4">
            <a:extLst>
              <a:ext uri="{FF2B5EF4-FFF2-40B4-BE49-F238E27FC236}">
                <a16:creationId xmlns:a16="http://schemas.microsoft.com/office/drawing/2014/main" id="{ED61D4A2-AF20-22B5-0F18-9392A5BB69B6}"/>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6" name="Slide Number Placeholder 5">
            <a:extLst>
              <a:ext uri="{FF2B5EF4-FFF2-40B4-BE49-F238E27FC236}">
                <a16:creationId xmlns:a16="http://schemas.microsoft.com/office/drawing/2014/main" id="{40A7C4AB-3307-EF3C-158C-B7F8C2DEAA57}"/>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7789197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A9D2D-0BBB-D5D5-60F9-44FD32D1CCAD}"/>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0101925-321C-C21D-D7F9-81A091C8945F}"/>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BDE59-79EE-8D56-BD2C-1FB46EB8ECB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D7F4AE-61A5-EEC2-5674-D57C3E94F66C}"/>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5/11/2025</a:t>
            </a:fld>
            <a:endParaRPr lang="en-US"/>
          </a:p>
        </p:txBody>
      </p:sp>
      <p:sp>
        <p:nvSpPr>
          <p:cNvPr id="6" name="Footer Placeholder 5">
            <a:extLst>
              <a:ext uri="{FF2B5EF4-FFF2-40B4-BE49-F238E27FC236}">
                <a16:creationId xmlns:a16="http://schemas.microsoft.com/office/drawing/2014/main" id="{4415E4A1-0530-EB11-2BA4-5CEA4043554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812D6E5-CCB7-2980-E0E5-2EBEF33CFE8A}"/>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33582595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4C691-69C4-1C89-FC3F-571D21FB8BFA}"/>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7EAE9BE-6B1F-36E9-B047-CC5AD752337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A101DF2-BEB6-5AFB-02AB-94BE7A2D837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95DF4DA-796F-0158-0BA2-99D5428AC125}"/>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5/11/2025</a:t>
            </a:fld>
            <a:endParaRPr lang="en-US"/>
          </a:p>
        </p:txBody>
      </p:sp>
      <p:sp>
        <p:nvSpPr>
          <p:cNvPr id="6" name="Footer Placeholder 5">
            <a:extLst>
              <a:ext uri="{FF2B5EF4-FFF2-40B4-BE49-F238E27FC236}">
                <a16:creationId xmlns:a16="http://schemas.microsoft.com/office/drawing/2014/main" id="{49CC4612-EEF5-A4E1-EF4E-D601AA8F548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90892DD-7C0E-C809-6FF5-8392FAB1B79B}"/>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6337653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DC54BE-1CEB-9B1F-04DA-015A59FFFA5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339573F-435D-9535-92F1-923DF435096C}"/>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AB361E-57D4-0A39-9F22-0D8CF90E2244}"/>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5/11/2025</a:t>
            </a:fld>
            <a:endParaRPr lang="en-US"/>
          </a:p>
        </p:txBody>
      </p:sp>
      <p:sp>
        <p:nvSpPr>
          <p:cNvPr id="5" name="Footer Placeholder 4">
            <a:extLst>
              <a:ext uri="{FF2B5EF4-FFF2-40B4-BE49-F238E27FC236}">
                <a16:creationId xmlns:a16="http://schemas.microsoft.com/office/drawing/2014/main" id="{0B0963FC-5B06-FCD8-60CC-3FE24493426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77269CA-0F9C-A0ED-1267-F4BBDBFF57F9}"/>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28056786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045ED1-E738-80D6-84C7-A55ACD71F9B2}"/>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D156D0B-9E82-6827-B068-405B6B390EAB}"/>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5B6D6A-5E98-2E04-1CB4-70E6D1962A23}"/>
              </a:ext>
            </a:extLst>
          </p:cNvPr>
          <p:cNvSpPr>
            <a:spLocks noGrp="1"/>
          </p:cNvSpPr>
          <p:nvPr>
            <p:ph type="dt" sz="half" idx="10"/>
          </p:nvPr>
        </p:nvSpPr>
        <p:spPr>
          <a:xfrm>
            <a:off x="838200" y="6356350"/>
            <a:ext cx="2743200" cy="365125"/>
          </a:xfrm>
          <a:prstGeom prst="rect">
            <a:avLst/>
          </a:prstGeom>
        </p:spPr>
        <p:txBody>
          <a:bodyPr/>
          <a:lstStyle/>
          <a:p>
            <a:fld id="{2B503E4B-3D96-4DBA-A798-5EE9D14089E5}" type="datetimeFigureOut">
              <a:rPr lang="en-US" smtClean="0"/>
              <a:t>5/11/2025</a:t>
            </a:fld>
            <a:endParaRPr lang="en-US"/>
          </a:p>
        </p:txBody>
      </p:sp>
      <p:sp>
        <p:nvSpPr>
          <p:cNvPr id="5" name="Footer Placeholder 4">
            <a:extLst>
              <a:ext uri="{FF2B5EF4-FFF2-40B4-BE49-F238E27FC236}">
                <a16:creationId xmlns:a16="http://schemas.microsoft.com/office/drawing/2014/main" id="{7A8DBD36-11FC-879D-B79F-C310D51BEAE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6F6AF9A-A1B5-D97E-D08F-8B43C989FFBD}"/>
              </a:ext>
            </a:extLst>
          </p:cNvPr>
          <p:cNvSpPr>
            <a:spLocks noGrp="1"/>
          </p:cNvSpPr>
          <p:nvPr>
            <p:ph type="sldNum" sz="quarter" idx="12"/>
          </p:nvPr>
        </p:nvSpPr>
        <p:spPr>
          <a:xfrm>
            <a:off x="8610600" y="6356350"/>
            <a:ext cx="2743200" cy="365125"/>
          </a:xfrm>
          <a:prstGeom prst="rect">
            <a:avLst/>
          </a:prstGeom>
        </p:spPr>
        <p:txBody>
          <a:bodyPr/>
          <a:lstStyle/>
          <a:p>
            <a:fld id="{1685C10E-0250-4111-B4F0-411166BE6263}" type="slidenum">
              <a:rPr lang="en-US" smtClean="0"/>
              <a:t>‹#›</a:t>
            </a:fld>
            <a:endParaRPr lang="en-US"/>
          </a:p>
        </p:txBody>
      </p:sp>
    </p:spTree>
    <p:extLst>
      <p:ext uri="{BB962C8B-B14F-4D97-AF65-F5344CB8AC3E}">
        <p14:creationId xmlns:p14="http://schemas.microsoft.com/office/powerpoint/2010/main" val="5306118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4494B0-73A5-4827-E84D-DD69EB36C077}"/>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Content Placeholder 2">
            <a:extLst>
              <a:ext uri="{FF2B5EF4-FFF2-40B4-BE49-F238E27FC236}">
                <a16:creationId xmlns:a16="http://schemas.microsoft.com/office/drawing/2014/main" id="{A6753C61-DEF5-44BD-1165-E71BEE560B3C}"/>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Content Placeholder 3">
            <a:extLst>
              <a:ext uri="{FF2B5EF4-FFF2-40B4-BE49-F238E27FC236}">
                <a16:creationId xmlns:a16="http://schemas.microsoft.com/office/drawing/2014/main" id="{774B718D-7D58-48F1-7411-1E165955466F}"/>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Date Placeholder 4">
            <a:extLst>
              <a:ext uri="{FF2B5EF4-FFF2-40B4-BE49-F238E27FC236}">
                <a16:creationId xmlns:a16="http://schemas.microsoft.com/office/drawing/2014/main" id="{9677595B-105B-51EF-E6F4-F2E3F1F16A75}"/>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11/05/2025</a:t>
            </a:fld>
            <a:endParaRPr lang="vi-VN"/>
          </a:p>
        </p:txBody>
      </p:sp>
      <p:sp>
        <p:nvSpPr>
          <p:cNvPr id="6" name="Footer Placeholder 5">
            <a:extLst>
              <a:ext uri="{FF2B5EF4-FFF2-40B4-BE49-F238E27FC236}">
                <a16:creationId xmlns:a16="http://schemas.microsoft.com/office/drawing/2014/main" id="{81FC1D29-8464-B959-6457-03D65E9D448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CA2DBEB6-AB1A-6F96-0F6B-F7AE24BC6CD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53450313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B4E744-2DD0-C8FE-50F7-B8FE0895F08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endParaRPr lang="vi-VN"/>
          </a:p>
        </p:txBody>
      </p:sp>
      <p:sp>
        <p:nvSpPr>
          <p:cNvPr id="3" name="Text Placeholder 2">
            <a:extLst>
              <a:ext uri="{FF2B5EF4-FFF2-40B4-BE49-F238E27FC236}">
                <a16:creationId xmlns:a16="http://schemas.microsoft.com/office/drawing/2014/main" id="{DC4E87A2-4C13-AE3D-6C3E-323D09E7C6D8}"/>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EF4888F-5D4C-2791-EA52-5114319CB0C4}"/>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5" name="Text Placeholder 4">
            <a:extLst>
              <a:ext uri="{FF2B5EF4-FFF2-40B4-BE49-F238E27FC236}">
                <a16:creationId xmlns:a16="http://schemas.microsoft.com/office/drawing/2014/main" id="{7BC87CBC-065D-087E-5A99-4D3E709F342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1FBA8F-A281-76C1-B633-BB1FE8735E31}"/>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Date Placeholder 6">
            <a:extLst>
              <a:ext uri="{FF2B5EF4-FFF2-40B4-BE49-F238E27FC236}">
                <a16:creationId xmlns:a16="http://schemas.microsoft.com/office/drawing/2014/main" id="{2ED84BC3-B359-C8E7-B910-B6966E1F8024}"/>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11/05/2025</a:t>
            </a:fld>
            <a:endParaRPr lang="vi-VN"/>
          </a:p>
        </p:txBody>
      </p:sp>
      <p:sp>
        <p:nvSpPr>
          <p:cNvPr id="8" name="Footer Placeholder 7">
            <a:extLst>
              <a:ext uri="{FF2B5EF4-FFF2-40B4-BE49-F238E27FC236}">
                <a16:creationId xmlns:a16="http://schemas.microsoft.com/office/drawing/2014/main" id="{9A990BA4-D408-D86F-F01C-13ACD7C44BB4}"/>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9" name="Slide Number Placeholder 8">
            <a:extLst>
              <a:ext uri="{FF2B5EF4-FFF2-40B4-BE49-F238E27FC236}">
                <a16:creationId xmlns:a16="http://schemas.microsoft.com/office/drawing/2014/main" id="{8E1F42FD-0A00-2C0F-C289-27960D6DF256}"/>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18799548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DC951B-D72E-6281-84A6-36E794CB937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endParaRPr lang="vi-VN"/>
          </a:p>
        </p:txBody>
      </p:sp>
      <p:sp>
        <p:nvSpPr>
          <p:cNvPr id="3" name="Date Placeholder 2">
            <a:extLst>
              <a:ext uri="{FF2B5EF4-FFF2-40B4-BE49-F238E27FC236}">
                <a16:creationId xmlns:a16="http://schemas.microsoft.com/office/drawing/2014/main" id="{980C3E63-8C78-78E6-E58E-A642BE235803}"/>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11/05/2025</a:t>
            </a:fld>
            <a:endParaRPr lang="vi-VN"/>
          </a:p>
        </p:txBody>
      </p:sp>
      <p:sp>
        <p:nvSpPr>
          <p:cNvPr id="4" name="Footer Placeholder 3">
            <a:extLst>
              <a:ext uri="{FF2B5EF4-FFF2-40B4-BE49-F238E27FC236}">
                <a16:creationId xmlns:a16="http://schemas.microsoft.com/office/drawing/2014/main" id="{B0E7C3AA-DF37-4060-72BC-7A53E1FB76C1}"/>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5" name="Slide Number Placeholder 4">
            <a:extLst>
              <a:ext uri="{FF2B5EF4-FFF2-40B4-BE49-F238E27FC236}">
                <a16:creationId xmlns:a16="http://schemas.microsoft.com/office/drawing/2014/main" id="{036473ED-F80B-2015-2F8F-A2DEEB1F0DA1}"/>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1718892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58093D-74EC-794E-3289-F309048F9508}"/>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11/05/2025</a:t>
            </a:fld>
            <a:endParaRPr lang="vi-VN"/>
          </a:p>
        </p:txBody>
      </p:sp>
      <p:sp>
        <p:nvSpPr>
          <p:cNvPr id="3" name="Footer Placeholder 2">
            <a:extLst>
              <a:ext uri="{FF2B5EF4-FFF2-40B4-BE49-F238E27FC236}">
                <a16:creationId xmlns:a16="http://schemas.microsoft.com/office/drawing/2014/main" id="{C303FA74-41EB-D6FD-BD6C-F2FB1C1272FD}"/>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4" name="Slide Number Placeholder 3">
            <a:extLst>
              <a:ext uri="{FF2B5EF4-FFF2-40B4-BE49-F238E27FC236}">
                <a16:creationId xmlns:a16="http://schemas.microsoft.com/office/drawing/2014/main" id="{31852BD0-E375-1A8E-83EC-894A5A236B5F}"/>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22957788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FAA37-9099-9C97-F621-CFAB1873C3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Content Placeholder 2">
            <a:extLst>
              <a:ext uri="{FF2B5EF4-FFF2-40B4-BE49-F238E27FC236}">
                <a16:creationId xmlns:a16="http://schemas.microsoft.com/office/drawing/2014/main" id="{2475F297-835F-2B26-8002-7A420D12BEE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4" name="Text Placeholder 3">
            <a:extLst>
              <a:ext uri="{FF2B5EF4-FFF2-40B4-BE49-F238E27FC236}">
                <a16:creationId xmlns:a16="http://schemas.microsoft.com/office/drawing/2014/main" id="{57317EE8-DFD3-FEB1-CA1D-BFB6661A3F4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B75D38-46BF-7964-F704-2608C531A899}"/>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11/05/2025</a:t>
            </a:fld>
            <a:endParaRPr lang="vi-VN"/>
          </a:p>
        </p:txBody>
      </p:sp>
      <p:sp>
        <p:nvSpPr>
          <p:cNvPr id="6" name="Footer Placeholder 5">
            <a:extLst>
              <a:ext uri="{FF2B5EF4-FFF2-40B4-BE49-F238E27FC236}">
                <a16:creationId xmlns:a16="http://schemas.microsoft.com/office/drawing/2014/main" id="{CE1E910C-1801-3815-B6E2-E401A4AF2393}"/>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878A9C42-63B6-207C-71C5-EBB64578B929}"/>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22553182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2054DE-48B7-0036-808E-358A0EE5131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endParaRPr lang="vi-VN"/>
          </a:p>
        </p:txBody>
      </p:sp>
      <p:sp>
        <p:nvSpPr>
          <p:cNvPr id="3" name="Picture Placeholder 2">
            <a:extLst>
              <a:ext uri="{FF2B5EF4-FFF2-40B4-BE49-F238E27FC236}">
                <a16:creationId xmlns:a16="http://schemas.microsoft.com/office/drawing/2014/main" id="{E03F1FD8-27A3-57F6-A232-44BB990757F8}"/>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a:extLst>
              <a:ext uri="{FF2B5EF4-FFF2-40B4-BE49-F238E27FC236}">
                <a16:creationId xmlns:a16="http://schemas.microsoft.com/office/drawing/2014/main" id="{065B7CAE-91FF-62EF-5D10-623325D2CB0C}"/>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300CE3-D220-4630-ED58-CD0570400442}"/>
              </a:ext>
            </a:extLst>
          </p:cNvPr>
          <p:cNvSpPr>
            <a:spLocks noGrp="1"/>
          </p:cNvSpPr>
          <p:nvPr>
            <p:ph type="dt" sz="half" idx="10"/>
          </p:nvPr>
        </p:nvSpPr>
        <p:spPr>
          <a:xfrm>
            <a:off x="838200" y="6356350"/>
            <a:ext cx="2743200" cy="365125"/>
          </a:xfrm>
          <a:prstGeom prst="rect">
            <a:avLst/>
          </a:prstGeom>
        </p:spPr>
        <p:txBody>
          <a:bodyPr/>
          <a:lstStyle/>
          <a:p>
            <a:fld id="{734106BF-2D93-4A32-A985-F0BB86B21356}" type="datetimeFigureOut">
              <a:rPr lang="vi-VN" smtClean="0"/>
              <a:t>11/05/2025</a:t>
            </a:fld>
            <a:endParaRPr lang="vi-VN"/>
          </a:p>
        </p:txBody>
      </p:sp>
      <p:sp>
        <p:nvSpPr>
          <p:cNvPr id="6" name="Footer Placeholder 5">
            <a:extLst>
              <a:ext uri="{FF2B5EF4-FFF2-40B4-BE49-F238E27FC236}">
                <a16:creationId xmlns:a16="http://schemas.microsoft.com/office/drawing/2014/main" id="{274ACB06-069A-2E02-D310-D0C83487C368}"/>
              </a:ext>
            </a:extLst>
          </p:cNvPr>
          <p:cNvSpPr>
            <a:spLocks noGrp="1"/>
          </p:cNvSpPr>
          <p:nvPr>
            <p:ph type="ftr" sz="quarter" idx="11"/>
          </p:nvPr>
        </p:nvSpPr>
        <p:spPr>
          <a:xfrm>
            <a:off x="4038600" y="6356350"/>
            <a:ext cx="4114800" cy="365125"/>
          </a:xfrm>
          <a:prstGeom prst="rect">
            <a:avLst/>
          </a:prstGeom>
        </p:spPr>
        <p:txBody>
          <a:bodyPr/>
          <a:lstStyle/>
          <a:p>
            <a:endParaRPr lang="vi-VN"/>
          </a:p>
        </p:txBody>
      </p:sp>
      <p:sp>
        <p:nvSpPr>
          <p:cNvPr id="7" name="Slide Number Placeholder 6">
            <a:extLst>
              <a:ext uri="{FF2B5EF4-FFF2-40B4-BE49-F238E27FC236}">
                <a16:creationId xmlns:a16="http://schemas.microsoft.com/office/drawing/2014/main" id="{288ED439-9936-AF3F-86FC-60DB56DBC09C}"/>
              </a:ext>
            </a:extLst>
          </p:cNvPr>
          <p:cNvSpPr>
            <a:spLocks noGrp="1"/>
          </p:cNvSpPr>
          <p:nvPr>
            <p:ph type="sldNum" sz="quarter" idx="12"/>
          </p:nvPr>
        </p:nvSpPr>
        <p:spPr>
          <a:xfrm>
            <a:off x="8610600" y="6356350"/>
            <a:ext cx="2743200" cy="365125"/>
          </a:xfrm>
          <a:prstGeom prst="rect">
            <a:avLst/>
          </a:prstGeom>
        </p:spPr>
        <p:txBody>
          <a:bodyPr/>
          <a:lstStyle/>
          <a:p>
            <a:fld id="{F4A856F5-B0E6-46B3-A323-378A1AC4CB30}" type="slidenum">
              <a:rPr lang="vi-VN" smtClean="0"/>
              <a:t>‹#›</a:t>
            </a:fld>
            <a:endParaRPr lang="vi-VN"/>
          </a:p>
        </p:txBody>
      </p:sp>
    </p:spTree>
    <p:extLst>
      <p:ext uri="{BB962C8B-B14F-4D97-AF65-F5344CB8AC3E}">
        <p14:creationId xmlns:p14="http://schemas.microsoft.com/office/powerpoint/2010/main" val="318255661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78031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A round pink circle with white text and a black background&#10;&#10;AI-generated content may be incorrect.">
            <a:extLst>
              <a:ext uri="{FF2B5EF4-FFF2-40B4-BE49-F238E27FC236}">
                <a16:creationId xmlns:a16="http://schemas.microsoft.com/office/drawing/2014/main" id="{4E68EA84-7487-143B-B0E2-93F254ACEE3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23697" y="-76560"/>
            <a:ext cx="1540125" cy="1540125"/>
          </a:xfrm>
          <a:prstGeom prst="rect">
            <a:avLst/>
          </a:prstGeom>
        </p:spPr>
      </p:pic>
    </p:spTree>
    <p:extLst>
      <p:ext uri="{BB962C8B-B14F-4D97-AF65-F5344CB8AC3E}">
        <p14:creationId xmlns:p14="http://schemas.microsoft.com/office/powerpoint/2010/main" val="35671767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ctr" defTabSz="609630" rtl="0" eaLnBrk="1" latinLnBrk="0" hangingPunct="1">
        <a:spcBef>
          <a:spcPct val="0"/>
        </a:spcBef>
        <a:buNone/>
        <a:defRPr sz="2933" kern="1200">
          <a:solidFill>
            <a:schemeClr val="tx1"/>
          </a:solidFill>
          <a:latin typeface="+mj-lt"/>
          <a:ea typeface="+mj-ea"/>
          <a:cs typeface="+mj-cs"/>
        </a:defRPr>
      </a:lvl1pPr>
    </p:titleStyle>
    <p:bodyStyle>
      <a:lvl1pPr marL="228611" indent="-228611" algn="l" defTabSz="609630" rtl="0" eaLnBrk="1" latinLnBrk="0" hangingPunct="1">
        <a:spcBef>
          <a:spcPct val="20000"/>
        </a:spcBef>
        <a:buFont typeface="Arial" pitchFamily="34" charset="0"/>
        <a:buChar char="•"/>
        <a:defRPr sz="2133" kern="1200">
          <a:solidFill>
            <a:schemeClr val="tx1"/>
          </a:solidFill>
          <a:latin typeface="+mn-lt"/>
          <a:ea typeface="+mn-ea"/>
          <a:cs typeface="+mn-cs"/>
        </a:defRPr>
      </a:lvl1pPr>
      <a:lvl2pPr marL="495325" indent="-190510" algn="l" defTabSz="609630" rtl="0" eaLnBrk="1" latinLnBrk="0" hangingPunct="1">
        <a:spcBef>
          <a:spcPct val="20000"/>
        </a:spcBef>
        <a:buFont typeface="Arial" pitchFamily="34" charset="0"/>
        <a:buChar char="–"/>
        <a:defRPr sz="1867" kern="1200">
          <a:solidFill>
            <a:schemeClr val="tx1"/>
          </a:solidFill>
          <a:latin typeface="+mn-lt"/>
          <a:ea typeface="+mn-ea"/>
          <a:cs typeface="+mn-cs"/>
        </a:defRPr>
      </a:lvl2pPr>
      <a:lvl3pPr marL="762038" indent="-152408" algn="l" defTabSz="609630"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066853"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4pPr>
      <a:lvl5pPr marL="137166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5pPr>
      <a:lvl6pPr marL="167648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6pPr>
      <a:lvl7pPr marL="1981299"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7pPr>
      <a:lvl8pPr marL="2286114"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8pPr>
      <a:lvl9pPr marL="2590930" indent="-152408" algn="l" defTabSz="609630" rtl="0" eaLnBrk="1" latinLnBrk="0" hangingPunct="1">
        <a:spcBef>
          <a:spcPct val="20000"/>
        </a:spcBef>
        <a:buFont typeface="Arial" pitchFamily="34" charset="0"/>
        <a:buChar char="•"/>
        <a:defRPr sz="1333" kern="1200">
          <a:solidFill>
            <a:schemeClr val="tx1"/>
          </a:solidFill>
          <a:latin typeface="+mn-lt"/>
          <a:ea typeface="+mn-ea"/>
          <a:cs typeface="+mn-cs"/>
        </a:defRPr>
      </a:lvl9pPr>
    </p:bodyStyle>
    <p:otherStyle>
      <a:defPPr>
        <a:defRPr lang="en-US"/>
      </a:defPPr>
      <a:lvl1pPr marL="0" algn="l" defTabSz="609630" rtl="0" eaLnBrk="1" latinLnBrk="0" hangingPunct="1">
        <a:defRPr sz="1200" kern="1200">
          <a:solidFill>
            <a:schemeClr val="tx1"/>
          </a:solidFill>
          <a:latin typeface="+mn-lt"/>
          <a:ea typeface="+mn-ea"/>
          <a:cs typeface="+mn-cs"/>
        </a:defRPr>
      </a:lvl1pPr>
      <a:lvl2pPr marL="304815" algn="l" defTabSz="609630" rtl="0" eaLnBrk="1" latinLnBrk="0" hangingPunct="1">
        <a:defRPr sz="1200" kern="1200">
          <a:solidFill>
            <a:schemeClr val="tx1"/>
          </a:solidFill>
          <a:latin typeface="+mn-lt"/>
          <a:ea typeface="+mn-ea"/>
          <a:cs typeface="+mn-cs"/>
        </a:defRPr>
      </a:lvl2pPr>
      <a:lvl3pPr marL="609630" algn="l" defTabSz="609630" rtl="0" eaLnBrk="1" latinLnBrk="0" hangingPunct="1">
        <a:defRPr sz="1200" kern="1200">
          <a:solidFill>
            <a:schemeClr val="tx1"/>
          </a:solidFill>
          <a:latin typeface="+mn-lt"/>
          <a:ea typeface="+mn-ea"/>
          <a:cs typeface="+mn-cs"/>
        </a:defRPr>
      </a:lvl3pPr>
      <a:lvl4pPr marL="914446" algn="l" defTabSz="609630" rtl="0" eaLnBrk="1" latinLnBrk="0" hangingPunct="1">
        <a:defRPr sz="1200" kern="1200">
          <a:solidFill>
            <a:schemeClr val="tx1"/>
          </a:solidFill>
          <a:latin typeface="+mn-lt"/>
          <a:ea typeface="+mn-ea"/>
          <a:cs typeface="+mn-cs"/>
        </a:defRPr>
      </a:lvl4pPr>
      <a:lvl5pPr marL="1219261" algn="l" defTabSz="609630" rtl="0" eaLnBrk="1" latinLnBrk="0" hangingPunct="1">
        <a:defRPr sz="1200" kern="1200">
          <a:solidFill>
            <a:schemeClr val="tx1"/>
          </a:solidFill>
          <a:latin typeface="+mn-lt"/>
          <a:ea typeface="+mn-ea"/>
          <a:cs typeface="+mn-cs"/>
        </a:defRPr>
      </a:lvl5pPr>
      <a:lvl6pPr marL="1524076" algn="l" defTabSz="609630" rtl="0" eaLnBrk="1" latinLnBrk="0" hangingPunct="1">
        <a:defRPr sz="1200" kern="1200">
          <a:solidFill>
            <a:schemeClr val="tx1"/>
          </a:solidFill>
          <a:latin typeface="+mn-lt"/>
          <a:ea typeface="+mn-ea"/>
          <a:cs typeface="+mn-cs"/>
        </a:defRPr>
      </a:lvl6pPr>
      <a:lvl7pPr marL="1828891" algn="l" defTabSz="609630" rtl="0" eaLnBrk="1" latinLnBrk="0" hangingPunct="1">
        <a:defRPr sz="1200" kern="1200">
          <a:solidFill>
            <a:schemeClr val="tx1"/>
          </a:solidFill>
          <a:latin typeface="+mn-lt"/>
          <a:ea typeface="+mn-ea"/>
          <a:cs typeface="+mn-cs"/>
        </a:defRPr>
      </a:lvl7pPr>
      <a:lvl8pPr marL="2133707" algn="l" defTabSz="609630" rtl="0" eaLnBrk="1" latinLnBrk="0" hangingPunct="1">
        <a:defRPr sz="1200" kern="1200">
          <a:solidFill>
            <a:schemeClr val="tx1"/>
          </a:solidFill>
          <a:latin typeface="+mn-lt"/>
          <a:ea typeface="+mn-ea"/>
          <a:cs typeface="+mn-cs"/>
        </a:defRPr>
      </a:lvl8pPr>
      <a:lvl9pPr marL="2438522" algn="l" defTabSz="609630" rtl="0" eaLnBrk="1" latinLnBrk="0" hangingPunct="1">
        <a:defRPr sz="12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29369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8.xml"/><Relationship Id="rId1" Type="http://schemas.openxmlformats.org/officeDocument/2006/relationships/tags" Target="../tags/tag2.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20.png"/><Relationship Id="rId7" Type="http://schemas.openxmlformats.org/officeDocument/2006/relationships/image" Target="../media/image32.png"/><Relationship Id="rId2" Type="http://schemas.openxmlformats.org/officeDocument/2006/relationships/slideLayout" Target="../slideLayouts/slideLayout18.xml"/><Relationship Id="rId1" Type="http://schemas.openxmlformats.org/officeDocument/2006/relationships/tags" Target="../tags/tag11.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1.svg"/><Relationship Id="rId9" Type="http://schemas.openxmlformats.org/officeDocument/2006/relationships/image" Target="../media/image46.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8.xml"/><Relationship Id="rId1" Type="http://schemas.openxmlformats.org/officeDocument/2006/relationships/tags" Target="../tags/tag12.xml"/><Relationship Id="rId6" Type="http://schemas.openxmlformats.org/officeDocument/2006/relationships/image" Target="../media/image47.png"/><Relationship Id="rId5" Type="http://schemas.openxmlformats.org/officeDocument/2006/relationships/image" Target="../media/image21.svg"/><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tags" Target="../tags/tag13.xml"/><Relationship Id="rId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tags" Target="../tags/tag14.xml"/><Relationship Id="rId4" Type="http://schemas.openxmlformats.org/officeDocument/2006/relationships/image" Target="../media/image4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3.xml"/><Relationship Id="rId1" Type="http://schemas.openxmlformats.org/officeDocument/2006/relationships/tags" Target="../tags/tag15.xml"/><Relationship Id="rId5" Type="http://schemas.openxmlformats.org/officeDocument/2006/relationships/image" Target="../media/image50.png"/><Relationship Id="rId4" Type="http://schemas.openxmlformats.org/officeDocument/2006/relationships/image" Target="../media/image1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3.xml"/><Relationship Id="rId1" Type="http://schemas.openxmlformats.org/officeDocument/2006/relationships/tags" Target="../tags/tag16.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17.xml"/><Relationship Id="rId4" Type="http://schemas.openxmlformats.org/officeDocument/2006/relationships/image" Target="../media/image51.png"/></Relationships>
</file>

<file path=ppt/slides/_rels/slide2.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slideLayout" Target="../slideLayouts/slideLayout18.xml"/><Relationship Id="rId16" Type="http://schemas.openxmlformats.org/officeDocument/2006/relationships/image" Target="../media/image17.png"/><Relationship Id="rId1" Type="http://schemas.openxmlformats.org/officeDocument/2006/relationships/tags" Target="../tags/tag3.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1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4.xml"/><Relationship Id="rId5" Type="http://schemas.openxmlformats.org/officeDocument/2006/relationships/image" Target="../media/image19.png"/><Relationship Id="rId4" Type="http://schemas.openxmlformats.org/officeDocument/2006/relationships/image" Target="../media/image18.jpeg"/></Relationships>
</file>

<file path=ppt/slides/_rels/slide4.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30.png"/><Relationship Id="rId3" Type="http://schemas.openxmlformats.org/officeDocument/2006/relationships/image" Target="../media/image20.png"/><Relationship Id="rId7" Type="http://schemas.openxmlformats.org/officeDocument/2006/relationships/image" Target="../media/image24.png"/><Relationship Id="rId12" Type="http://schemas.openxmlformats.org/officeDocument/2006/relationships/image" Target="../media/image29.svg"/><Relationship Id="rId2" Type="http://schemas.openxmlformats.org/officeDocument/2006/relationships/slideLayout" Target="../slideLayouts/slideLayout18.xml"/><Relationship Id="rId16" Type="http://schemas.openxmlformats.org/officeDocument/2006/relationships/image" Target="../media/image33.svg"/><Relationship Id="rId1" Type="http://schemas.openxmlformats.org/officeDocument/2006/relationships/tags" Target="../tags/tag5.xml"/><Relationship Id="rId6" Type="http://schemas.openxmlformats.org/officeDocument/2006/relationships/image" Target="../media/image23.svg"/><Relationship Id="rId11" Type="http://schemas.openxmlformats.org/officeDocument/2006/relationships/image" Target="../media/image28.png"/><Relationship Id="rId5" Type="http://schemas.openxmlformats.org/officeDocument/2006/relationships/image" Target="../media/image22.png"/><Relationship Id="rId15" Type="http://schemas.openxmlformats.org/officeDocument/2006/relationships/image" Target="../media/image32.png"/><Relationship Id="rId10" Type="http://schemas.openxmlformats.org/officeDocument/2006/relationships/image" Target="../media/image27.svg"/><Relationship Id="rId4" Type="http://schemas.openxmlformats.org/officeDocument/2006/relationships/image" Target="../media/image21.svg"/><Relationship Id="rId9" Type="http://schemas.openxmlformats.org/officeDocument/2006/relationships/image" Target="../media/image26.png"/><Relationship Id="rId14" Type="http://schemas.openxmlformats.org/officeDocument/2006/relationships/image" Target="../media/image31.svg"/></Relationships>
</file>

<file path=ppt/slides/_rels/slide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slideLayout" Target="../slideLayouts/slideLayout1.xml"/><Relationship Id="rId1" Type="http://schemas.openxmlformats.org/officeDocument/2006/relationships/tags" Target="../tags/tag6.xml"/><Relationship Id="rId5" Type="http://schemas.openxmlformats.org/officeDocument/2006/relationships/image" Target="../media/image36.png"/><Relationship Id="rId4" Type="http://schemas.openxmlformats.org/officeDocument/2006/relationships/image" Target="../media/image35.png"/></Relationships>
</file>

<file path=ppt/slides/_rels/slide6.xml.rels><?xml version="1.0" encoding="UTF-8" standalone="yes"?>
<Relationships xmlns="http://schemas.openxmlformats.org/package/2006/relationships"><Relationship Id="rId8" Type="http://schemas.openxmlformats.org/officeDocument/2006/relationships/image" Target="../media/image9.sv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17" Type="http://schemas.openxmlformats.org/officeDocument/2006/relationships/image" Target="../media/image39.png"/><Relationship Id="rId2" Type="http://schemas.openxmlformats.org/officeDocument/2006/relationships/slideLayout" Target="../slideLayouts/slideLayout18.xml"/><Relationship Id="rId16" Type="http://schemas.openxmlformats.org/officeDocument/2006/relationships/image" Target="../media/image38.svg"/><Relationship Id="rId1" Type="http://schemas.openxmlformats.org/officeDocument/2006/relationships/tags" Target="../tags/tag7.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5" Type="http://schemas.openxmlformats.org/officeDocument/2006/relationships/image" Target="../media/image37.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 Id="rId14" Type="http://schemas.openxmlformats.org/officeDocument/2006/relationships/image" Target="../media/image15.svg"/></Relationships>
</file>

<file path=ppt/slides/_rels/slide7.xml.rels><?xml version="1.0" encoding="UTF-8" standalone="yes"?>
<Relationships xmlns="http://schemas.openxmlformats.org/package/2006/relationships"><Relationship Id="rId8" Type="http://schemas.openxmlformats.org/officeDocument/2006/relationships/image" Target="../media/image33.svg"/><Relationship Id="rId13" Type="http://schemas.openxmlformats.org/officeDocument/2006/relationships/image" Target="../media/image44.png"/><Relationship Id="rId3" Type="http://schemas.openxmlformats.org/officeDocument/2006/relationships/image" Target="../media/image20.png"/><Relationship Id="rId7" Type="http://schemas.openxmlformats.org/officeDocument/2006/relationships/image" Target="../media/image32.png"/><Relationship Id="rId12" Type="http://schemas.openxmlformats.org/officeDocument/2006/relationships/image" Target="../media/image43.svg"/><Relationship Id="rId2" Type="http://schemas.openxmlformats.org/officeDocument/2006/relationships/slideLayout" Target="../slideLayouts/slideLayout18.xml"/><Relationship Id="rId1" Type="http://schemas.openxmlformats.org/officeDocument/2006/relationships/tags" Target="../tags/tag8.xml"/><Relationship Id="rId6" Type="http://schemas.openxmlformats.org/officeDocument/2006/relationships/image" Target="../media/image31.svg"/><Relationship Id="rId11" Type="http://schemas.openxmlformats.org/officeDocument/2006/relationships/image" Target="../media/image42.png"/><Relationship Id="rId5" Type="http://schemas.openxmlformats.org/officeDocument/2006/relationships/image" Target="../media/image30.png"/><Relationship Id="rId10" Type="http://schemas.openxmlformats.org/officeDocument/2006/relationships/image" Target="../media/image41.svg"/><Relationship Id="rId4" Type="http://schemas.openxmlformats.org/officeDocument/2006/relationships/image" Target="../media/image21.svg"/><Relationship Id="rId9"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18.xml"/><Relationship Id="rId1" Type="http://schemas.openxmlformats.org/officeDocument/2006/relationships/tags" Target="../tags/tag9.xml"/><Relationship Id="rId4" Type="http://schemas.openxmlformats.org/officeDocument/2006/relationships/image" Target="../media/image21.sv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tags" Target="../tags/tag10.xml"/><Relationship Id="rId6" Type="http://schemas.openxmlformats.org/officeDocument/2006/relationships/image" Target="../media/image45.png"/><Relationship Id="rId5" Type="http://schemas.openxmlformats.org/officeDocument/2006/relationships/image" Target="../media/image21.sv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p:cNvSpPr/>
          <p:nvPr/>
        </p:nvSpPr>
        <p:spPr>
          <a:xfrm flipH="1">
            <a:off x="-556641" y="3987800"/>
            <a:ext cx="2334641" cy="2870200"/>
          </a:xfrm>
          <a:custGeom>
            <a:avLst/>
            <a:gdLst/>
            <a:ahLst/>
            <a:cxnLst/>
            <a:rect l="l" t="t" r="r" b="b"/>
            <a:pathLst>
              <a:path w="3727323" h="8229600">
                <a:moveTo>
                  <a:pt x="3727324" y="0"/>
                </a:moveTo>
                <a:lnTo>
                  <a:pt x="0" y="0"/>
                </a:lnTo>
                <a:lnTo>
                  <a:pt x="0" y="8229600"/>
                </a:lnTo>
                <a:lnTo>
                  <a:pt x="3727324" y="8229600"/>
                </a:lnTo>
                <a:lnTo>
                  <a:pt x="3727324" y="0"/>
                </a:lnTo>
                <a:close/>
              </a:path>
            </a:pathLst>
          </a:custGeom>
          <a:blipFill>
            <a:blip r:embed="rId4"/>
            <a:stretch>
              <a:fillRect/>
            </a:stretch>
          </a:blipFill>
        </p:spPr>
      </p:sp>
      <p:sp>
        <p:nvSpPr>
          <p:cNvPr id="4" name="Freeform 4"/>
          <p:cNvSpPr/>
          <p:nvPr/>
        </p:nvSpPr>
        <p:spPr>
          <a:xfrm>
            <a:off x="-168778"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5" name="Freeform 5"/>
          <p:cNvSpPr/>
          <p:nvPr/>
        </p:nvSpPr>
        <p:spPr>
          <a:xfrm flipH="1">
            <a:off x="3968668" y="5527283"/>
            <a:ext cx="4254664" cy="1451904"/>
          </a:xfrm>
          <a:custGeom>
            <a:avLst/>
            <a:gdLst/>
            <a:ahLst/>
            <a:cxnLst/>
            <a:rect l="l" t="t" r="r" b="b"/>
            <a:pathLst>
              <a:path w="6381996" h="2177856">
                <a:moveTo>
                  <a:pt x="6381996" y="0"/>
                </a:moveTo>
                <a:lnTo>
                  <a:pt x="0" y="0"/>
                </a:lnTo>
                <a:lnTo>
                  <a:pt x="0" y="2177856"/>
                </a:lnTo>
                <a:lnTo>
                  <a:pt x="6381996" y="2177856"/>
                </a:lnTo>
                <a:lnTo>
                  <a:pt x="6381996" y="0"/>
                </a:lnTo>
                <a:close/>
              </a:path>
            </a:pathLst>
          </a:custGeom>
          <a:blipFill>
            <a:blip r:embed="rId5"/>
            <a:stretch>
              <a:fillRect/>
            </a:stretch>
          </a:blipFill>
        </p:spPr>
      </p:sp>
      <p:sp>
        <p:nvSpPr>
          <p:cNvPr id="6" name="Freeform 6"/>
          <p:cNvSpPr/>
          <p:nvPr/>
        </p:nvSpPr>
        <p:spPr>
          <a:xfrm>
            <a:off x="8106114" y="5527283"/>
            <a:ext cx="4254664" cy="1451904"/>
          </a:xfrm>
          <a:custGeom>
            <a:avLst/>
            <a:gdLst/>
            <a:ahLst/>
            <a:cxnLst/>
            <a:rect l="l" t="t" r="r" b="b"/>
            <a:pathLst>
              <a:path w="6381996" h="2177856">
                <a:moveTo>
                  <a:pt x="0" y="0"/>
                </a:moveTo>
                <a:lnTo>
                  <a:pt x="6381996" y="0"/>
                </a:lnTo>
                <a:lnTo>
                  <a:pt x="6381996" y="2177856"/>
                </a:lnTo>
                <a:lnTo>
                  <a:pt x="0" y="2177856"/>
                </a:lnTo>
                <a:lnTo>
                  <a:pt x="0" y="0"/>
                </a:lnTo>
                <a:close/>
              </a:path>
            </a:pathLst>
          </a:custGeom>
          <a:blipFill>
            <a:blip r:embed="rId5"/>
            <a:stretch>
              <a:fillRect/>
            </a:stretch>
          </a:blipFill>
        </p:spPr>
      </p:sp>
      <p:sp>
        <p:nvSpPr>
          <p:cNvPr id="7" name="TextBox 7"/>
          <p:cNvSpPr txBox="1"/>
          <p:nvPr/>
        </p:nvSpPr>
        <p:spPr>
          <a:xfrm>
            <a:off x="-168778" y="792269"/>
            <a:ext cx="12360778" cy="4314836"/>
          </a:xfrm>
          <a:prstGeom prst="rect">
            <a:avLst/>
          </a:prstGeom>
        </p:spPr>
        <p:txBody>
          <a:bodyPr wrap="square" lIns="0" tIns="0" rIns="0" bIns="0" rtlCol="0" anchor="t">
            <a:spAutoFit/>
          </a:bodyPr>
          <a:lstStyle/>
          <a:p>
            <a:pPr algn="ctr">
              <a:lnSpc>
                <a:spcPts val="8587"/>
              </a:lnSpc>
            </a:pPr>
            <a:r>
              <a:rPr lang="en-US" sz="3200" b="1" dirty="0">
                <a:solidFill>
                  <a:srgbClr val="00B050"/>
                </a:solidFill>
                <a:latin typeface="Times New Roman" panose="02020603050405020304" pitchFamily="18" charset="0"/>
                <a:ea typeface="Coiny"/>
                <a:cs typeface="Times New Roman" panose="02020603050405020304" pitchFamily="18" charset="0"/>
                <a:sym typeface="Coiny"/>
              </a:rPr>
              <a:t>MÔN : TIẾNG VIỆT</a:t>
            </a:r>
          </a:p>
          <a:p>
            <a:pPr algn="ctr">
              <a:lnSpc>
                <a:spcPts val="8587"/>
              </a:lnSpc>
            </a:pPr>
            <a:r>
              <a:rPr lang="en-US" sz="3200" b="1" dirty="0">
                <a:solidFill>
                  <a:srgbClr val="00B050"/>
                </a:solidFill>
                <a:latin typeface="Times New Roman" panose="02020603050405020304" pitchFamily="18" charset="0"/>
                <a:ea typeface="Coiny"/>
                <a:cs typeface="Times New Roman" panose="02020603050405020304" pitchFamily="18" charset="0"/>
                <a:sym typeface="Coiny"/>
              </a:rPr>
              <a:t>LTVC: LUYỆN TẬP VỀ LIÊN KẾT CÂU TRONG ĐOẠN VĂN</a:t>
            </a:r>
          </a:p>
          <a:p>
            <a:pPr algn="ctr">
              <a:lnSpc>
                <a:spcPts val="8587"/>
              </a:lnSpc>
            </a:pPr>
            <a:r>
              <a:rPr lang="en-US" sz="3200" b="1" dirty="0">
                <a:solidFill>
                  <a:srgbClr val="00B050"/>
                </a:solidFill>
                <a:latin typeface="Times New Roman" panose="02020603050405020304" pitchFamily="18" charset="0"/>
                <a:ea typeface="Coiny"/>
                <a:cs typeface="Times New Roman" panose="02020603050405020304" pitchFamily="18" charset="0"/>
                <a:sym typeface="Coiny"/>
              </a:rPr>
              <a:t>GIÁO VIÊN: LÊ THỊ HẠNH</a:t>
            </a:r>
          </a:p>
          <a:p>
            <a:pPr algn="ctr">
              <a:lnSpc>
                <a:spcPts val="8587"/>
              </a:lnSpc>
            </a:pPr>
            <a:endParaRPr lang="en-US" sz="6134" dirty="0">
              <a:solidFill>
                <a:srgbClr val="FFFFFF"/>
              </a:solidFill>
              <a:latin typeface="Coiny"/>
              <a:ea typeface="Coiny"/>
              <a:cs typeface="Coiny"/>
              <a:sym typeface="Coiny"/>
            </a:endParaRPr>
          </a:p>
        </p:txBody>
      </p:sp>
    </p:spTree>
    <p:custDataLst>
      <p:tags r:id="rId1"/>
    </p:custDataLst>
    <p:extLst>
      <p:ext uri="{BB962C8B-B14F-4D97-AF65-F5344CB8AC3E}">
        <p14:creationId xmlns:p14="http://schemas.microsoft.com/office/powerpoint/2010/main" val="12874551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Google Shape;118;p6">
            <a:extLst>
              <a:ext uri="{FF2B5EF4-FFF2-40B4-BE49-F238E27FC236}">
                <a16:creationId xmlns:a16="http://schemas.microsoft.com/office/drawing/2014/main" id="{36F21A61-4C52-8F1E-1DBB-B3490952D6BC}"/>
              </a:ext>
            </a:extLst>
          </p:cNvPr>
          <p:cNvSpPr/>
          <p:nvPr/>
        </p:nvSpPr>
        <p:spPr>
          <a:xfrm>
            <a:off x="685800" y="983814"/>
            <a:ext cx="10864516"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en-US" sz="3300" b="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Arial"/>
              </a:rPr>
              <a:t>2. </a:t>
            </a:r>
            <a:r>
              <a:rPr lang="vi-VN" sz="3300" b="1" kern="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sym typeface="Arial"/>
              </a:rPr>
              <a:t>Những đoạn văn dưới đây đã dùng không đúng từ ngữ để liên kết câu. Hãy tìm cách sửa lại cho đúng.</a:t>
            </a:r>
          </a:p>
        </p:txBody>
      </p:sp>
      <p:pic>
        <p:nvPicPr>
          <p:cNvPr id="17" name="Picture 16">
            <a:extLst>
              <a:ext uri="{FF2B5EF4-FFF2-40B4-BE49-F238E27FC236}">
                <a16:creationId xmlns:a16="http://schemas.microsoft.com/office/drawing/2014/main" id="{45900500-7448-998B-5EAB-731C50BFFCEE}"/>
              </a:ext>
            </a:extLst>
          </p:cNvPr>
          <p:cNvPicPr>
            <a:picLocks noChangeAspect="1"/>
          </p:cNvPicPr>
          <p:nvPr/>
        </p:nvPicPr>
        <p:blipFill>
          <a:blip r:embed="rId9"/>
          <a:stretch>
            <a:fillRect/>
          </a:stretch>
        </p:blipFill>
        <p:spPr>
          <a:xfrm>
            <a:off x="1431758" y="2094940"/>
            <a:ext cx="9533019" cy="4000528"/>
          </a:xfrm>
          <a:prstGeom prst="rect">
            <a:avLst/>
          </a:prstGeom>
        </p:spPr>
      </p:pic>
    </p:spTree>
    <p:custDataLst>
      <p:tags r:id="rId1"/>
    </p:custDataLst>
    <p:extLst>
      <p:ext uri="{BB962C8B-B14F-4D97-AF65-F5344CB8AC3E}">
        <p14:creationId xmlns:p14="http://schemas.microsoft.com/office/powerpoint/2010/main" val="174686675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pic>
        <p:nvPicPr>
          <p:cNvPr id="13" name="Picture 12">
            <a:extLst>
              <a:ext uri="{FF2B5EF4-FFF2-40B4-BE49-F238E27FC236}">
                <a16:creationId xmlns:a16="http://schemas.microsoft.com/office/drawing/2014/main" id="{C5EBB1EB-3E1E-7CB3-E08F-5B790AA0BBB8}"/>
              </a:ext>
            </a:extLst>
          </p:cNvPr>
          <p:cNvPicPr>
            <a:picLocks noChangeAspect="1"/>
          </p:cNvPicPr>
          <p:nvPr/>
        </p:nvPicPr>
        <p:blipFill>
          <a:blip r:embed="rId6"/>
          <a:stretch>
            <a:fillRect/>
          </a:stretch>
        </p:blipFill>
        <p:spPr>
          <a:xfrm>
            <a:off x="818149" y="675913"/>
            <a:ext cx="10218820" cy="1724326"/>
          </a:xfrm>
          <a:prstGeom prst="rect">
            <a:avLst/>
          </a:prstGeom>
        </p:spPr>
      </p:pic>
      <p:sp>
        <p:nvSpPr>
          <p:cNvPr id="14" name="TextBox 13">
            <a:extLst>
              <a:ext uri="{FF2B5EF4-FFF2-40B4-BE49-F238E27FC236}">
                <a16:creationId xmlns:a16="http://schemas.microsoft.com/office/drawing/2014/main" id="{8DBF0D69-285B-A71B-4284-FCDBA1EB424B}"/>
              </a:ext>
            </a:extLst>
          </p:cNvPr>
          <p:cNvSpPr txBox="1"/>
          <p:nvPr/>
        </p:nvSpPr>
        <p:spPr>
          <a:xfrm>
            <a:off x="1058778" y="2598821"/>
            <a:ext cx="9661358" cy="1569660"/>
          </a:xfrm>
          <a:prstGeom prst="rect">
            <a:avLst/>
          </a:prstGeom>
          <a:noFill/>
        </p:spPr>
        <p:txBody>
          <a:bodyPr wrap="square" rtlCol="0">
            <a:spAutoFit/>
          </a:bodyPr>
          <a:lstStyle/>
          <a:p>
            <a:pPr algn="just"/>
            <a:r>
              <a:rPr lang="vi-VN" sz="2400" dirty="0">
                <a:solidFill>
                  <a:srgbClr val="FF0000"/>
                </a:solidFill>
              </a:rPr>
              <a:t>Lỗi: dùng đại từ </a:t>
            </a:r>
            <a:r>
              <a:rPr lang="vi-VN" sz="2400" b="1" i="1" dirty="0">
                <a:solidFill>
                  <a:srgbClr val="FF0000"/>
                </a:solidFill>
              </a:rPr>
              <a:t>(ở) đây </a:t>
            </a:r>
            <a:r>
              <a:rPr lang="vi-VN" sz="2400" dirty="0">
                <a:solidFill>
                  <a:srgbClr val="FF0000"/>
                </a:solidFill>
              </a:rPr>
              <a:t>thay thế cho </a:t>
            </a:r>
            <a:r>
              <a:rPr lang="vi-VN" sz="2400" b="1" i="1" dirty="0">
                <a:solidFill>
                  <a:srgbClr val="FF0000"/>
                </a:solidFill>
              </a:rPr>
              <a:t>một bảo tàng ở trung tâm thành phố</a:t>
            </a:r>
            <a:r>
              <a:rPr lang="vi-VN" sz="2400" dirty="0">
                <a:solidFill>
                  <a:srgbClr val="FF0000"/>
                </a:solidFill>
              </a:rPr>
              <a:t> không phù hợp. Vì </a:t>
            </a:r>
            <a:r>
              <a:rPr lang="vi-VN" sz="2400" b="1" i="1" dirty="0">
                <a:solidFill>
                  <a:srgbClr val="FF0000"/>
                </a:solidFill>
              </a:rPr>
              <a:t>(ở) đây </a:t>
            </a:r>
            <a:r>
              <a:rPr lang="vi-VN" sz="2400" dirty="0">
                <a:solidFill>
                  <a:srgbClr val="FF0000"/>
                </a:solidFill>
              </a:rPr>
              <a:t>là đại từ thay thế cho vị trí, địa điểm của người nói. </a:t>
            </a:r>
            <a:r>
              <a:rPr lang="vi-VN" sz="2400" b="1" i="1" dirty="0">
                <a:solidFill>
                  <a:srgbClr val="FF0000"/>
                </a:solidFill>
              </a:rPr>
              <a:t>Một bảo tàng ở trung tâm thành phố </a:t>
            </a:r>
            <a:r>
              <a:rPr lang="vi-VN" sz="2400" dirty="0">
                <a:solidFill>
                  <a:srgbClr val="FF0000"/>
                </a:solidFill>
              </a:rPr>
              <a:t>là một địa điểm khác, ở xa địa điểm, vị trí của người nói. </a:t>
            </a:r>
            <a:endParaRPr lang="en-US" sz="2400" dirty="0">
              <a:solidFill>
                <a:srgbClr val="FF0000"/>
              </a:solidFill>
            </a:endParaRPr>
          </a:p>
        </p:txBody>
      </p:sp>
      <p:sp>
        <p:nvSpPr>
          <p:cNvPr id="15" name="Arrow: Curved Right 14">
            <a:extLst>
              <a:ext uri="{FF2B5EF4-FFF2-40B4-BE49-F238E27FC236}">
                <a16:creationId xmlns:a16="http://schemas.microsoft.com/office/drawing/2014/main" id="{887CC1B5-25BB-E795-170A-05090177D993}"/>
              </a:ext>
            </a:extLst>
          </p:cNvPr>
          <p:cNvSpPr/>
          <p:nvPr/>
        </p:nvSpPr>
        <p:spPr>
          <a:xfrm>
            <a:off x="818149" y="3609474"/>
            <a:ext cx="324852" cy="75798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Rectangle: Rounded Corners 15">
            <a:extLst>
              <a:ext uri="{FF2B5EF4-FFF2-40B4-BE49-F238E27FC236}">
                <a16:creationId xmlns:a16="http://schemas.microsoft.com/office/drawing/2014/main" id="{13899F87-7636-D43F-A82D-4A2D50FC0E25}"/>
              </a:ext>
            </a:extLst>
          </p:cNvPr>
          <p:cNvSpPr/>
          <p:nvPr/>
        </p:nvSpPr>
        <p:spPr>
          <a:xfrm>
            <a:off x="1094873" y="4487778"/>
            <a:ext cx="10419348" cy="2021306"/>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2600" b="1" dirty="0">
                <a:solidFill>
                  <a:srgbClr val="002060"/>
                </a:solidFill>
                <a:latin typeface="Cambria" panose="02040503050406030204" pitchFamily="18" charset="0"/>
                <a:ea typeface="Cambria" panose="02040503050406030204" pitchFamily="18" charset="0"/>
              </a:rPr>
              <a:t>Cách sửa: </a:t>
            </a:r>
            <a:r>
              <a:rPr lang="vi-VN" sz="2600" dirty="0">
                <a:solidFill>
                  <a:srgbClr val="002060"/>
                </a:solidFill>
                <a:latin typeface="Cambria" panose="02040503050406030204" pitchFamily="18" charset="0"/>
                <a:ea typeface="Cambria" panose="02040503050406030204" pitchFamily="18" charset="0"/>
              </a:rPr>
              <a:t>thay đại từ </a:t>
            </a:r>
            <a:r>
              <a:rPr lang="vi-VN" sz="2600" b="1" i="1" dirty="0">
                <a:solidFill>
                  <a:srgbClr val="002060"/>
                </a:solidFill>
                <a:latin typeface="Cambria" panose="02040503050406030204" pitchFamily="18" charset="0"/>
                <a:ea typeface="Cambria" panose="02040503050406030204" pitchFamily="18" charset="0"/>
              </a:rPr>
              <a:t>đây</a:t>
            </a:r>
            <a:r>
              <a:rPr lang="vi-VN" sz="2600" dirty="0">
                <a:solidFill>
                  <a:srgbClr val="002060"/>
                </a:solidFill>
                <a:latin typeface="Cambria" panose="02040503050406030204" pitchFamily="18" charset="0"/>
                <a:ea typeface="Cambria" panose="02040503050406030204" pitchFamily="18" charset="0"/>
              </a:rPr>
              <a:t> bằng đại từ </a:t>
            </a:r>
            <a:r>
              <a:rPr lang="vi-VN" sz="2600" b="1" i="1" dirty="0">
                <a:solidFill>
                  <a:srgbClr val="002060"/>
                </a:solidFill>
                <a:latin typeface="Cambria" panose="02040503050406030204" pitchFamily="18" charset="0"/>
                <a:ea typeface="Cambria" panose="02040503050406030204" pitchFamily="18" charset="0"/>
              </a:rPr>
              <a:t>đó</a:t>
            </a:r>
            <a:r>
              <a:rPr lang="vi-VN" sz="2600" dirty="0">
                <a:solidFill>
                  <a:srgbClr val="002060"/>
                </a:solidFill>
                <a:latin typeface="Cambria" panose="02040503050406030204" pitchFamily="18" charset="0"/>
                <a:ea typeface="Cambria" panose="02040503050406030204" pitchFamily="18" charset="0"/>
              </a:rPr>
              <a:t>. Câu được sửa là: </a:t>
            </a:r>
            <a:r>
              <a:rPr lang="vi-VN" sz="2600" i="1" dirty="0">
                <a:solidFill>
                  <a:srgbClr val="002060"/>
                </a:solidFill>
                <a:latin typeface="Cambria" panose="02040503050406030204" pitchFamily="18" charset="0"/>
                <a:ea typeface="Cambria" panose="02040503050406030204" pitchFamily="18" charset="0"/>
              </a:rPr>
              <a:t>Ngày mai, lớp chúng tôi đi tham quan một bảo tàng ở trung tâm thành phố. Theo kế hoạch, chúng tôi sẽ có mặt ở đó lúc 8 giờ sáng để nghe hướng dẫn viên giới thiệu chung trước khi vào tham quan từng khu vực của bảo tàng.</a:t>
            </a:r>
          </a:p>
        </p:txBody>
      </p:sp>
    </p:spTree>
    <p:custDataLst>
      <p:tags r:id="rId1"/>
    </p:custDataLst>
    <p:extLst>
      <p:ext uri="{BB962C8B-B14F-4D97-AF65-F5344CB8AC3E}">
        <p14:creationId xmlns:p14="http://schemas.microsoft.com/office/powerpoint/2010/main" val="12057921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14" name="Google Shape;169;p10">
            <a:extLst>
              <a:ext uri="{FF2B5EF4-FFF2-40B4-BE49-F238E27FC236}">
                <a16:creationId xmlns:a16="http://schemas.microsoft.com/office/drawing/2014/main" id="{E1E37F0A-1E39-E3FB-6ACA-295DE00C9241}"/>
              </a:ext>
            </a:extLst>
          </p:cNvPr>
          <p:cNvSpPr/>
          <p:nvPr/>
        </p:nvSpPr>
        <p:spPr>
          <a:xfrm>
            <a:off x="397743" y="363753"/>
            <a:ext cx="11172457" cy="6130493"/>
          </a:xfrm>
          <a:prstGeom prst="roundRect">
            <a:avLst>
              <a:gd name="adj" fmla="val 6884"/>
            </a:avLst>
          </a:prstGeom>
          <a:solidFill>
            <a:sysClr val="window" lastClr="FFFFFF"/>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eaLnBrk="1" fontAlgn="auto" latinLnBrk="0" hangingPunct="1">
              <a:lnSpc>
                <a:spcPct val="150000"/>
              </a:lnSpc>
              <a:spcBef>
                <a:spcPts val="0"/>
              </a:spcBef>
              <a:spcAft>
                <a:spcPts val="0"/>
              </a:spcAft>
              <a:buClrTx/>
              <a:buSzTx/>
              <a:buFontTx/>
              <a:buNone/>
              <a:tabLst/>
              <a:defRPr/>
            </a:pPr>
            <a:endParaRPr kumimoji="0" lang="vi-VN" sz="2400" b="0" i="0" u="none" strike="noStrike" kern="0" cap="none" spc="0" normalizeH="0" baseline="0" noProof="0" dirty="0">
              <a:ln>
                <a:noFill/>
              </a:ln>
              <a:solidFill>
                <a:prstClr val="black"/>
              </a:solidFill>
              <a:effectLst/>
              <a:uLnTx/>
              <a:uFillTx/>
              <a:latin typeface="UTM Avo" panose="02040603050506020204" pitchFamily="18" charset="0"/>
            </a:endParaRPr>
          </a:p>
        </p:txBody>
      </p:sp>
      <p:pic>
        <p:nvPicPr>
          <p:cNvPr id="13" name="Picture 12">
            <a:extLst>
              <a:ext uri="{FF2B5EF4-FFF2-40B4-BE49-F238E27FC236}">
                <a16:creationId xmlns:a16="http://schemas.microsoft.com/office/drawing/2014/main" id="{21ACEF21-5FDF-506A-66AB-19D07982F9E7}"/>
              </a:ext>
            </a:extLst>
          </p:cNvPr>
          <p:cNvPicPr>
            <a:picLocks noChangeAspect="1"/>
          </p:cNvPicPr>
          <p:nvPr/>
        </p:nvPicPr>
        <p:blipFill>
          <a:blip r:embed="rId4"/>
          <a:stretch>
            <a:fillRect/>
          </a:stretch>
        </p:blipFill>
        <p:spPr>
          <a:xfrm>
            <a:off x="553451" y="489067"/>
            <a:ext cx="10964779" cy="1283023"/>
          </a:xfrm>
          <a:prstGeom prst="rect">
            <a:avLst/>
          </a:prstGeom>
        </p:spPr>
      </p:pic>
      <p:sp>
        <p:nvSpPr>
          <p:cNvPr id="15" name="TextBox 14">
            <a:extLst>
              <a:ext uri="{FF2B5EF4-FFF2-40B4-BE49-F238E27FC236}">
                <a16:creationId xmlns:a16="http://schemas.microsoft.com/office/drawing/2014/main" id="{1024E800-EADF-B2E6-27F5-F540F4871778}"/>
              </a:ext>
            </a:extLst>
          </p:cNvPr>
          <p:cNvSpPr txBox="1"/>
          <p:nvPr/>
        </p:nvSpPr>
        <p:spPr>
          <a:xfrm>
            <a:off x="890337" y="1852865"/>
            <a:ext cx="10467474" cy="1569660"/>
          </a:xfrm>
          <a:prstGeom prst="rect">
            <a:avLst/>
          </a:prstGeom>
          <a:noFill/>
        </p:spPr>
        <p:txBody>
          <a:bodyPr wrap="square" rtlCol="0">
            <a:spAutoFit/>
          </a:bodyPr>
          <a:lstStyle/>
          <a:p>
            <a:pPr algn="just"/>
            <a:r>
              <a:rPr lang="vi-VN" sz="2400" dirty="0">
                <a:solidFill>
                  <a:srgbClr val="FF0000"/>
                </a:solidFill>
              </a:rPr>
              <a:t>Lỗi: dùng đại từ </a:t>
            </a:r>
            <a:r>
              <a:rPr lang="vi-VN" sz="2400" b="1" i="1" dirty="0">
                <a:solidFill>
                  <a:srgbClr val="FF0000"/>
                </a:solidFill>
              </a:rPr>
              <a:t>(ở) đây </a:t>
            </a:r>
            <a:r>
              <a:rPr lang="vi-VN" sz="2400" dirty="0">
                <a:solidFill>
                  <a:srgbClr val="FF0000"/>
                </a:solidFill>
              </a:rPr>
              <a:t>thay thế cho </a:t>
            </a:r>
            <a:r>
              <a:rPr lang="vi-VN" sz="2400" b="1" i="1" dirty="0">
                <a:solidFill>
                  <a:srgbClr val="FF0000"/>
                </a:solidFill>
              </a:rPr>
              <a:t>một bảo tàng ở trung tâm thành phố</a:t>
            </a:r>
            <a:r>
              <a:rPr lang="vi-VN" sz="2400" dirty="0">
                <a:solidFill>
                  <a:srgbClr val="FF0000"/>
                </a:solidFill>
              </a:rPr>
              <a:t> không phù hợp. Vì </a:t>
            </a:r>
            <a:r>
              <a:rPr lang="vi-VN" sz="2400" b="1" i="1" dirty="0">
                <a:solidFill>
                  <a:srgbClr val="FF0000"/>
                </a:solidFill>
              </a:rPr>
              <a:t>(ở) đây </a:t>
            </a:r>
            <a:r>
              <a:rPr lang="vi-VN" sz="2400" dirty="0">
                <a:solidFill>
                  <a:srgbClr val="FF0000"/>
                </a:solidFill>
              </a:rPr>
              <a:t>là đại từ thay thế cho vị trí, địa điểm của người nói. </a:t>
            </a:r>
            <a:r>
              <a:rPr lang="vi-VN" sz="2400" b="1" i="1" dirty="0">
                <a:solidFill>
                  <a:srgbClr val="FF0000"/>
                </a:solidFill>
              </a:rPr>
              <a:t>Một bảo tàng ở trung tâm thành phố </a:t>
            </a:r>
            <a:r>
              <a:rPr lang="vi-VN" sz="2400" dirty="0">
                <a:solidFill>
                  <a:srgbClr val="FF0000"/>
                </a:solidFill>
              </a:rPr>
              <a:t>là một địa điểm khác, ở xa địa điểm, vị trí của người nói. </a:t>
            </a:r>
            <a:endParaRPr lang="en-US" sz="2400" dirty="0">
              <a:solidFill>
                <a:srgbClr val="FF0000"/>
              </a:solidFill>
            </a:endParaRPr>
          </a:p>
        </p:txBody>
      </p:sp>
      <p:sp>
        <p:nvSpPr>
          <p:cNvPr id="17" name="Arrow: Curved Right 16">
            <a:extLst>
              <a:ext uri="{FF2B5EF4-FFF2-40B4-BE49-F238E27FC236}">
                <a16:creationId xmlns:a16="http://schemas.microsoft.com/office/drawing/2014/main" id="{554CA0E7-EBA0-1005-BAAA-BF8F8F5F9736}"/>
              </a:ext>
            </a:extLst>
          </p:cNvPr>
          <p:cNvSpPr/>
          <p:nvPr/>
        </p:nvSpPr>
        <p:spPr>
          <a:xfrm>
            <a:off x="589548" y="3212432"/>
            <a:ext cx="324852" cy="757989"/>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ectangle: Rounded Corners 20">
            <a:extLst>
              <a:ext uri="{FF2B5EF4-FFF2-40B4-BE49-F238E27FC236}">
                <a16:creationId xmlns:a16="http://schemas.microsoft.com/office/drawing/2014/main" id="{24E50614-01E5-651B-F3E5-D3DEB079C27D}"/>
              </a:ext>
            </a:extLst>
          </p:cNvPr>
          <p:cNvSpPr/>
          <p:nvPr/>
        </p:nvSpPr>
        <p:spPr>
          <a:xfrm>
            <a:off x="1070811" y="3693695"/>
            <a:ext cx="10515599" cy="3019926"/>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AutoNum type="arabicParenBoth"/>
            </a:pPr>
            <a:r>
              <a:rPr lang="vi-VN" sz="2400" dirty="0">
                <a:solidFill>
                  <a:srgbClr val="002060"/>
                </a:solidFill>
                <a:latin typeface="Cambria" panose="02040503050406030204" pitchFamily="18" charset="0"/>
                <a:ea typeface="Cambria" panose="02040503050406030204" pitchFamily="18" charset="0"/>
              </a:rPr>
              <a:t>Thay từ </a:t>
            </a:r>
            <a:r>
              <a:rPr lang="vi-VN" sz="2400" b="1" i="1" dirty="0">
                <a:solidFill>
                  <a:srgbClr val="002060"/>
                </a:solidFill>
                <a:latin typeface="Cambria" panose="02040503050406030204" pitchFamily="18" charset="0"/>
                <a:ea typeface="Cambria" panose="02040503050406030204" pitchFamily="18" charset="0"/>
              </a:rPr>
              <a:t>Nhưng</a:t>
            </a:r>
            <a:r>
              <a:rPr lang="vi-VN" sz="2400" dirty="0">
                <a:solidFill>
                  <a:srgbClr val="002060"/>
                </a:solidFill>
                <a:latin typeface="Cambria" panose="02040503050406030204" pitchFamily="18" charset="0"/>
                <a:ea typeface="Cambria" panose="02040503050406030204" pitchFamily="18" charset="0"/>
              </a:rPr>
              <a:t> bằng </a:t>
            </a:r>
            <a:r>
              <a:rPr lang="vi-VN" sz="2400" b="1" i="1" dirty="0">
                <a:solidFill>
                  <a:srgbClr val="002060"/>
                </a:solidFill>
                <a:latin typeface="Cambria" panose="02040503050406030204" pitchFamily="18" charset="0"/>
                <a:ea typeface="Cambria" panose="02040503050406030204" pitchFamily="18" charset="0"/>
              </a:rPr>
              <a:t>Trong đó </a:t>
            </a:r>
            <a:r>
              <a:rPr lang="vi-VN" sz="2400" dirty="0">
                <a:solidFill>
                  <a:srgbClr val="002060"/>
                </a:solidFill>
                <a:latin typeface="Cambria" panose="02040503050406030204" pitchFamily="18" charset="0"/>
                <a:ea typeface="Cambria" panose="02040503050406030204" pitchFamily="18" charset="0"/>
              </a:rPr>
              <a:t>để biểu thị hai tỉnh Nghệ An và Quảng Ngãi thuộc về miền Trung. Câu được sửa sẽ là: </a:t>
            </a:r>
            <a:r>
              <a:rPr lang="vi-VN" sz="2400" i="1" dirty="0">
                <a:solidFill>
                  <a:srgbClr val="002060"/>
                </a:solidFill>
                <a:latin typeface="Cambria" panose="02040503050406030204" pitchFamily="18" charset="0"/>
                <a:ea typeface="Cambria" panose="02040503050406030204" pitchFamily="18" charset="0"/>
              </a:rPr>
              <a:t>Năm 2020, mưa lũ, sạt lở đất đã xảy ra tại khu vực miền Trung, gây thiệt hại lớn về người và tài sản. Trong đó, tỉnh Nghệ An và Quảng Ngãi chịu ảnh hưởng nặng nề nhất. </a:t>
            </a:r>
            <a:endParaRPr lang="en-US" sz="2400" i="1" dirty="0">
              <a:solidFill>
                <a:srgbClr val="002060"/>
              </a:solidFill>
              <a:latin typeface="Cambria" panose="02040503050406030204" pitchFamily="18" charset="0"/>
              <a:ea typeface="Cambria" panose="02040503050406030204" pitchFamily="18" charset="0"/>
            </a:endParaRPr>
          </a:p>
          <a:p>
            <a:pPr marL="457200" indent="-457200" algn="just">
              <a:buAutoNum type="arabicParenBoth"/>
            </a:pPr>
            <a:r>
              <a:rPr lang="vi-VN" sz="2400" dirty="0">
                <a:solidFill>
                  <a:srgbClr val="002060"/>
                </a:solidFill>
                <a:latin typeface="Cambria" panose="02040503050406030204" pitchFamily="18" charset="0"/>
                <a:ea typeface="Cambria" panose="02040503050406030204" pitchFamily="18" charset="0"/>
              </a:rPr>
              <a:t>Thay từ </a:t>
            </a:r>
            <a:r>
              <a:rPr lang="vi-VN" sz="2400" b="1" dirty="0">
                <a:solidFill>
                  <a:srgbClr val="002060"/>
                </a:solidFill>
                <a:latin typeface="Cambria" panose="02040503050406030204" pitchFamily="18" charset="0"/>
                <a:ea typeface="Cambria" panose="02040503050406030204" pitchFamily="18" charset="0"/>
              </a:rPr>
              <a:t>Nhưng</a:t>
            </a:r>
            <a:r>
              <a:rPr lang="vi-VN" sz="2400" dirty="0">
                <a:solidFill>
                  <a:srgbClr val="002060"/>
                </a:solidFill>
                <a:latin typeface="Cambria" panose="02040503050406030204" pitchFamily="18" charset="0"/>
                <a:ea typeface="Cambria" panose="02040503050406030204" pitchFamily="18" charset="0"/>
              </a:rPr>
              <a:t> bằng </a:t>
            </a:r>
            <a:r>
              <a:rPr lang="vi-VN" sz="2400" b="1" dirty="0">
                <a:solidFill>
                  <a:srgbClr val="002060"/>
                </a:solidFill>
                <a:latin typeface="Cambria" panose="02040503050406030204" pitchFamily="18" charset="0"/>
                <a:ea typeface="Cambria" panose="02040503050406030204" pitchFamily="18" charset="0"/>
              </a:rPr>
              <a:t>Đặc biệt </a:t>
            </a:r>
            <a:r>
              <a:rPr lang="vi-VN" sz="2400" dirty="0">
                <a:solidFill>
                  <a:srgbClr val="002060"/>
                </a:solidFill>
                <a:latin typeface="Cambria" panose="02040503050406030204" pitchFamily="18" charset="0"/>
                <a:ea typeface="Cambria" panose="02040503050406030204" pitchFamily="18" charset="0"/>
              </a:rPr>
              <a:t>để nhấn mạnh. Câu được sửa sẽ là: </a:t>
            </a:r>
            <a:r>
              <a:rPr lang="vi-VN" sz="2400" i="1" dirty="0">
                <a:solidFill>
                  <a:srgbClr val="002060"/>
                </a:solidFill>
                <a:latin typeface="Cambria" panose="02040503050406030204" pitchFamily="18" charset="0"/>
                <a:ea typeface="Cambria" panose="02040503050406030204" pitchFamily="18" charset="0"/>
              </a:rPr>
              <a:t>Năm 2020, mưa lũ, sạt lở đất đã xảy ra tại khu vực miền Trung, gây thiệt hại lớn về người và tài sản. Đặc biệt, tỉnh Nghệ An và Quảng Ngãi chịu ảnh hưởng nặng nề nhất. </a:t>
            </a:r>
          </a:p>
        </p:txBody>
      </p:sp>
    </p:spTree>
    <p:custDataLst>
      <p:tags r:id="rId1"/>
    </p:custDataLst>
    <p:extLst>
      <p:ext uri="{BB962C8B-B14F-4D97-AF65-F5344CB8AC3E}">
        <p14:creationId xmlns:p14="http://schemas.microsoft.com/office/powerpoint/2010/main" val="217112502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14" name="Google Shape;169;p10">
            <a:extLst>
              <a:ext uri="{FF2B5EF4-FFF2-40B4-BE49-F238E27FC236}">
                <a16:creationId xmlns:a16="http://schemas.microsoft.com/office/drawing/2014/main" id="{E1E37F0A-1E39-E3FB-6ACA-295DE00C9241}"/>
              </a:ext>
            </a:extLst>
          </p:cNvPr>
          <p:cNvSpPr/>
          <p:nvPr/>
        </p:nvSpPr>
        <p:spPr>
          <a:xfrm>
            <a:off x="397743" y="363753"/>
            <a:ext cx="11172457" cy="6130493"/>
          </a:xfrm>
          <a:prstGeom prst="roundRect">
            <a:avLst>
              <a:gd name="adj" fmla="val 6884"/>
            </a:avLst>
          </a:prstGeom>
          <a:solidFill>
            <a:sysClr val="window" lastClr="FFFFFF"/>
          </a:solidFill>
          <a:ln w="38100" cap="flat" cmpd="sng">
            <a:solidFill>
              <a:srgbClr val="5D3D2F"/>
            </a:solidFill>
            <a:prstDash val="dash"/>
            <a:round/>
            <a:headEnd type="none" w="sm" len="sm"/>
            <a:tailEnd type="none" w="sm" len="sm"/>
          </a:ln>
        </p:spPr>
        <p:txBody>
          <a:bodyPr spcFirstLastPara="1" wrap="square" lIns="60950" tIns="30467" rIns="60950" bIns="30467" anchor="ctr" anchorCtr="0">
            <a:no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vi-VN" sz="2400" b="0" i="0" u="none" strike="noStrike" kern="0" cap="none" spc="0" normalizeH="0" baseline="0" noProof="0" dirty="0">
              <a:ln>
                <a:noFill/>
              </a:ln>
              <a:solidFill>
                <a:prstClr val="black"/>
              </a:solidFill>
              <a:effectLst/>
              <a:uLnTx/>
              <a:uFillTx/>
              <a:latin typeface="UTM Avo" panose="02040603050506020204" pitchFamily="18" charset="0"/>
              <a:ea typeface="+mn-ea"/>
              <a:cs typeface="+mn-cs"/>
            </a:endParaRPr>
          </a:p>
        </p:txBody>
      </p:sp>
      <p:sp>
        <p:nvSpPr>
          <p:cNvPr id="15" name="TextBox 14">
            <a:extLst>
              <a:ext uri="{FF2B5EF4-FFF2-40B4-BE49-F238E27FC236}">
                <a16:creationId xmlns:a16="http://schemas.microsoft.com/office/drawing/2014/main" id="{1024E800-EADF-B2E6-27F5-F540F4871778}"/>
              </a:ext>
            </a:extLst>
          </p:cNvPr>
          <p:cNvSpPr txBox="1"/>
          <p:nvPr/>
        </p:nvSpPr>
        <p:spPr>
          <a:xfrm>
            <a:off x="902369" y="1949117"/>
            <a:ext cx="10467474" cy="1815882"/>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Lỗi: cụm từ </a:t>
            </a:r>
            <a:r>
              <a:rPr kumimoji="0" lang="vi-VN" sz="2800" b="1" i="1" u="none" strike="noStrike" kern="1200" cap="none" spc="0" normalizeH="0" baseline="0" noProof="0" dirty="0">
                <a:ln>
                  <a:noFill/>
                </a:ln>
                <a:solidFill>
                  <a:srgbClr val="FF0000"/>
                </a:solidFill>
                <a:effectLst/>
                <a:uLnTx/>
                <a:uFillTx/>
                <a:latin typeface="Arial" panose="020B0604020202020204" pitchFamily="34" charset="0"/>
                <a:ea typeface="+mn-ea"/>
                <a:cs typeface="+mn-cs"/>
              </a:rPr>
              <a:t>chú mèo Kít </a:t>
            </a:r>
            <a:r>
              <a:rPr kumimoji="0" lang="vi-VN" sz="2800" b="0"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lặp lại 3 lần. Điều này thể hiện vốn từ của người viết chưa phong phú. Đây là lỗi lặp, không phải là biện pháp sử dụng điệp từ, điệp ngữ để làm cho câu văn hay, sinh động</a:t>
            </a:r>
          </a:p>
        </p:txBody>
      </p:sp>
      <p:sp>
        <p:nvSpPr>
          <p:cNvPr id="17" name="Arrow: Curved Right 16">
            <a:extLst>
              <a:ext uri="{FF2B5EF4-FFF2-40B4-BE49-F238E27FC236}">
                <a16:creationId xmlns:a16="http://schemas.microsoft.com/office/drawing/2014/main" id="{554CA0E7-EBA0-1005-BAAA-BF8F8F5F9736}"/>
              </a:ext>
            </a:extLst>
          </p:cNvPr>
          <p:cNvSpPr/>
          <p:nvPr/>
        </p:nvSpPr>
        <p:spPr>
          <a:xfrm>
            <a:off x="348915" y="3176337"/>
            <a:ext cx="589547" cy="890336"/>
          </a:xfrm>
          <a:prstGeom prst="curved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21" name="Rectangle: Rounded Corners 20">
            <a:extLst>
              <a:ext uri="{FF2B5EF4-FFF2-40B4-BE49-F238E27FC236}">
                <a16:creationId xmlns:a16="http://schemas.microsoft.com/office/drawing/2014/main" id="{24E50614-01E5-651B-F3E5-D3DEB079C27D}"/>
              </a:ext>
            </a:extLst>
          </p:cNvPr>
          <p:cNvSpPr/>
          <p:nvPr/>
        </p:nvSpPr>
        <p:spPr>
          <a:xfrm>
            <a:off x="1070811" y="4018546"/>
            <a:ext cx="10515599" cy="2201779"/>
          </a:xfrm>
          <a:prstGeom prst="roundRect">
            <a:avLst/>
          </a:prstGeom>
          <a:solidFill>
            <a:schemeClr val="accent3">
              <a:lumMod val="20000"/>
              <a:lumOff val="80000"/>
            </a:schemeClr>
          </a:solidFill>
          <a:ln>
            <a:solidFill>
              <a:srgbClr val="00206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r>
              <a:rPr lang="vi-VN" sz="2800" dirty="0">
                <a:solidFill>
                  <a:srgbClr val="002060"/>
                </a:solidFill>
                <a:latin typeface="Cambria" panose="02040503050406030204" pitchFamily="18" charset="0"/>
                <a:ea typeface="Cambria" panose="02040503050406030204" pitchFamily="18" charset="0"/>
              </a:rPr>
              <a:t>Cách sửa: thay cụm từ </a:t>
            </a:r>
            <a:r>
              <a:rPr lang="vi-VN" sz="2800" b="1" i="1" dirty="0">
                <a:solidFill>
                  <a:srgbClr val="002060"/>
                </a:solidFill>
                <a:latin typeface="Cambria" panose="02040503050406030204" pitchFamily="18" charset="0"/>
                <a:ea typeface="Cambria" panose="02040503050406030204" pitchFamily="18" charset="0"/>
              </a:rPr>
              <a:t>chú mèo Kít </a:t>
            </a:r>
            <a:r>
              <a:rPr lang="vi-VN" sz="2800" dirty="0">
                <a:solidFill>
                  <a:srgbClr val="002060"/>
                </a:solidFill>
                <a:latin typeface="Cambria" panose="02040503050406030204" pitchFamily="18" charset="0"/>
                <a:ea typeface="Cambria" panose="02040503050406030204" pitchFamily="18" charset="0"/>
              </a:rPr>
              <a:t>bằng một số từ ngữ có nghĩa tương tự. </a:t>
            </a:r>
            <a:r>
              <a:rPr lang="vi-VN" sz="2800" i="1" dirty="0">
                <a:solidFill>
                  <a:srgbClr val="002060"/>
                </a:solidFill>
                <a:latin typeface="Cambria" panose="02040503050406030204" pitchFamily="18" charset="0"/>
                <a:ea typeface="Cambria" panose="02040503050406030204" pitchFamily="18" charset="0"/>
              </a:rPr>
              <a:t>VD: chú ta, mèo Kít, Kít, cậu ta, kẻ khiến loài chuột phải khiếp sợ này, anh chàng nghịch ngợm nhất nhà, người bạn thân thiết của em,...</a:t>
            </a:r>
          </a:p>
        </p:txBody>
      </p:sp>
      <p:pic>
        <p:nvPicPr>
          <p:cNvPr id="3" name="Picture 2">
            <a:extLst>
              <a:ext uri="{FF2B5EF4-FFF2-40B4-BE49-F238E27FC236}">
                <a16:creationId xmlns:a16="http://schemas.microsoft.com/office/drawing/2014/main" id="{BBC139C2-802A-03EB-D013-B5612AB6F67D}"/>
              </a:ext>
            </a:extLst>
          </p:cNvPr>
          <p:cNvPicPr>
            <a:picLocks noChangeAspect="1"/>
          </p:cNvPicPr>
          <p:nvPr/>
        </p:nvPicPr>
        <p:blipFill>
          <a:blip r:embed="rId4"/>
          <a:stretch>
            <a:fillRect/>
          </a:stretch>
        </p:blipFill>
        <p:spPr>
          <a:xfrm>
            <a:off x="685800" y="471435"/>
            <a:ext cx="10844463" cy="1396319"/>
          </a:xfrm>
          <a:prstGeom prst="rect">
            <a:avLst/>
          </a:prstGeom>
        </p:spPr>
      </p:pic>
    </p:spTree>
    <p:custDataLst>
      <p:tags r:id="rId1"/>
    </p:custDataLst>
    <p:extLst>
      <p:ext uri="{BB962C8B-B14F-4D97-AF65-F5344CB8AC3E}">
        <p14:creationId xmlns:p14="http://schemas.microsoft.com/office/powerpoint/2010/main" val="37974536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wipe(down)">
                                      <p:cBhvr>
                                        <p:cTn id="10"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4">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118938" y="437669"/>
            <a:ext cx="10118558" cy="1569660"/>
          </a:xfrm>
          <a:prstGeom prst="rect">
            <a:avLst/>
          </a:prstGeom>
          <a:noFill/>
        </p:spPr>
        <p:txBody>
          <a:bodyPr wrap="square" rtlCol="0">
            <a:spAutoFit/>
          </a:bodyPr>
          <a:lstStyle/>
          <a:p>
            <a:pPr lvl="0" algn="ctr"/>
            <a:r>
              <a:rPr lang="en-US"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3. </a:t>
            </a:r>
            <a:r>
              <a:rPr lang="vi-VN"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Viết đoạn văn (3 – 4 câu) về tác dụng của phương tiện thông tin hiện đại đối với đời sống con người, trong đó có sử dụng ít nhất một cách liên kết câu đã học.</a:t>
            </a:r>
            <a:endPar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93E008AB-80FD-E60C-8F23-9F4DB21F1DEB}"/>
              </a:ext>
            </a:extLst>
          </p:cNvPr>
          <p:cNvPicPr>
            <a:picLocks noChangeAspect="1"/>
          </p:cNvPicPr>
          <p:nvPr/>
        </p:nvPicPr>
        <p:blipFill>
          <a:blip r:embed="rId5"/>
          <a:stretch>
            <a:fillRect/>
          </a:stretch>
        </p:blipFill>
        <p:spPr>
          <a:xfrm>
            <a:off x="3867902" y="2153903"/>
            <a:ext cx="5514975" cy="4162425"/>
          </a:xfrm>
          <a:prstGeom prst="rect">
            <a:avLst/>
          </a:prstGeom>
        </p:spPr>
      </p:pic>
    </p:spTree>
    <p:custDataLst>
      <p:tags r:id="rId1"/>
    </p:custDataLst>
    <p:extLst>
      <p:ext uri="{BB962C8B-B14F-4D97-AF65-F5344CB8AC3E}">
        <p14:creationId xmlns:p14="http://schemas.microsoft.com/office/powerpoint/2010/main" val="201748272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4">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082844" y="1484416"/>
            <a:ext cx="10118558" cy="3662541"/>
          </a:xfrm>
          <a:prstGeom prst="rect">
            <a:avLst/>
          </a:prstGeom>
          <a:noFill/>
        </p:spPr>
        <p:txBody>
          <a:bodyPr wrap="square" rtlCol="0">
            <a:spAutoFit/>
          </a:bodyPr>
          <a:lstStyle/>
          <a:p>
            <a:pPr lvl="0" algn="ct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Ví</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002060"/>
                </a:solidFill>
                <a:latin typeface="Times New Roman" panose="02020603050405020304" pitchFamily="18" charset="0"/>
                <a:ea typeface="Cambria" panose="02040503050406030204" pitchFamily="18" charset="0"/>
                <a:cs typeface="Times New Roman" panose="02020603050405020304" pitchFamily="18" charset="0"/>
              </a:rPr>
              <a:t>dụ</a:t>
            </a:r>
            <a:r>
              <a:rPr lang="en-US" sz="4000" b="1"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a:t>
            </a:r>
          </a:p>
          <a:p>
            <a:pPr lvl="0" algn="just"/>
            <a:r>
              <a:rPr lang="vi-VN" sz="3200" dirty="0">
                <a:solidFill>
                  <a:srgbClr val="002060"/>
                </a:solidFill>
                <a:latin typeface="Times New Roman" panose="02020603050405020304" pitchFamily="18" charset="0"/>
                <a:ea typeface="Cambria" panose="02040503050406030204" pitchFamily="18" charset="0"/>
                <a:cs typeface="Times New Roman" panose="02020603050405020304" pitchFamily="18" charset="0"/>
              </a:rPr>
              <a:t>Phương tiện thông tin hiện đại là một phát minh đột phá của con người. Chúng cho thấy con người không dừng lại ở nhu cầu ăn, mặc, tồn tại thông thường mà còn cần những nhu cầu giải trí, tiện lợi hơn thế. Vì lẽ đó, hàng loạt các phương tiện thông tin hiện đại có mặt rất nhiều quanh chúng ta, trong mọi nhà, trên mọi nẻo đường…</a:t>
            </a:r>
            <a:endParaRPr kumimoji="0" lang="vi-VN" sz="3200" b="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338279391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5DA9-94C6-DA6C-B04A-E4D918F583B1}"/>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6062A38E-ED34-E361-64CE-F0799D1F1450}"/>
              </a:ext>
            </a:extLst>
          </p:cNvPr>
          <p:cNvSpPr>
            <a:spLocks noGrp="1"/>
          </p:cNvSpPr>
          <p:nvPr>
            <p:ph type="subTitle" idx="1"/>
          </p:nvPr>
        </p:nvSpPr>
        <p:spPr/>
        <p:txBody>
          <a:bodyPr/>
          <a:lstStyle/>
          <a:p>
            <a:endParaRPr lang="vi-VN"/>
          </a:p>
        </p:txBody>
      </p:sp>
      <p:pic>
        <p:nvPicPr>
          <p:cNvPr id="5" name="Picture 4" descr="A child and child with butterflies and a net in a field of sunflowers&#10;&#10;Description automatically generated">
            <a:extLst>
              <a:ext uri="{FF2B5EF4-FFF2-40B4-BE49-F238E27FC236}">
                <a16:creationId xmlns:a16="http://schemas.microsoft.com/office/drawing/2014/main" id="{AA734CF2-9565-FEBF-D37E-92D13F3A6BCC}"/>
              </a:ext>
            </a:extLst>
          </p:cNvPr>
          <p:cNvPicPr>
            <a:picLocks noChangeAspect="1"/>
          </p:cNvPicPr>
          <p:nvPr/>
        </p:nvPicPr>
        <p:blipFill rotWithShape="1">
          <a:blip r:embed="rId3">
            <a:extLst>
              <a:ext uri="{28A0092B-C50C-407E-A947-70E740481C1C}">
                <a14:useLocalDpi xmlns:a14="http://schemas.microsoft.com/office/drawing/2010/main" val="0"/>
              </a:ext>
            </a:extLst>
          </a:blip>
          <a:srcRect t="22013"/>
          <a:stretch/>
        </p:blipFill>
        <p:spPr>
          <a:xfrm>
            <a:off x="1" y="0"/>
            <a:ext cx="12192000" cy="6857999"/>
          </a:xfrm>
          <a:prstGeom prst="rect">
            <a:avLst/>
          </a:prstGeom>
        </p:spPr>
      </p:pic>
      <p:pic>
        <p:nvPicPr>
          <p:cNvPr id="4" name="Picture 3">
            <a:extLst>
              <a:ext uri="{FF2B5EF4-FFF2-40B4-BE49-F238E27FC236}">
                <a16:creationId xmlns:a16="http://schemas.microsoft.com/office/drawing/2014/main" id="{CC0595F8-C98C-9F5B-BF1A-B1943C9F4E85}"/>
              </a:ext>
            </a:extLst>
          </p:cNvPr>
          <p:cNvPicPr>
            <a:picLocks noChangeAspect="1"/>
          </p:cNvPicPr>
          <p:nvPr/>
        </p:nvPicPr>
        <p:blipFill>
          <a:blip r:embed="rId4"/>
          <a:stretch>
            <a:fillRect/>
          </a:stretch>
        </p:blipFill>
        <p:spPr>
          <a:xfrm>
            <a:off x="952144" y="167622"/>
            <a:ext cx="10047079" cy="2786113"/>
          </a:xfrm>
          <a:prstGeom prst="rect">
            <a:avLst/>
          </a:prstGeom>
        </p:spPr>
      </p:pic>
    </p:spTree>
    <p:custDataLst>
      <p:tags r:id="rId1"/>
    </p:custDataLst>
    <p:extLst>
      <p:ext uri="{BB962C8B-B14F-4D97-AF65-F5344CB8AC3E}">
        <p14:creationId xmlns:p14="http://schemas.microsoft.com/office/powerpoint/2010/main" val="31423735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vi-VN"/>
          </a:p>
        </p:txBody>
      </p:sp>
      <p:sp>
        <p:nvSpPr>
          <p:cNvPr id="3" name="Freeform 3"/>
          <p:cNvSpPr/>
          <p:nvPr/>
        </p:nvSpPr>
        <p:spPr>
          <a:xfrm>
            <a:off x="10290813" y="-1317197"/>
            <a:ext cx="2727675" cy="2221815"/>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4" name="Freeform 4"/>
          <p:cNvSpPr/>
          <p:nvPr/>
        </p:nvSpPr>
        <p:spPr>
          <a:xfrm>
            <a:off x="8752045" y="-305372"/>
            <a:ext cx="3473075" cy="1470683"/>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7">
              <a:extLst>
                <a:ext uri="{96DAC541-7B7A-43D3-8B79-37D633B846F1}">
                  <asvg:svgBlip xmlns:asvg="http://schemas.microsoft.com/office/drawing/2016/SVG/main" r:embed="rId8"/>
                </a:ext>
              </a:extLst>
            </a:blip>
            <a:stretch>
              <a:fillRect l="-11388" t="-86525"/>
            </a:stretch>
          </a:blipFill>
        </p:spPr>
        <p:txBody>
          <a:bodyPr/>
          <a:lstStyle/>
          <a:p>
            <a:endParaRPr lang="vi-VN"/>
          </a:p>
        </p:txBody>
      </p:sp>
      <p:sp>
        <p:nvSpPr>
          <p:cNvPr id="5" name="Freeform 5"/>
          <p:cNvSpPr/>
          <p:nvPr/>
        </p:nvSpPr>
        <p:spPr>
          <a:xfrm rot="960655" flipH="1" flipV="1">
            <a:off x="-678038" y="5747093"/>
            <a:ext cx="2727675" cy="2221815"/>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vi-VN"/>
          </a:p>
        </p:txBody>
      </p:sp>
      <p:sp>
        <p:nvSpPr>
          <p:cNvPr id="6" name="Freeform 6"/>
          <p:cNvSpPr/>
          <p:nvPr/>
        </p:nvSpPr>
        <p:spPr>
          <a:xfrm rot="668257" flipH="1" flipV="1">
            <a:off x="-451140" y="5436859"/>
            <a:ext cx="3473075" cy="1470683"/>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7">
              <a:extLst>
                <a:ext uri="{96DAC541-7B7A-43D3-8B79-37D633B846F1}">
                  <asvg:svgBlip xmlns:asvg="http://schemas.microsoft.com/office/drawing/2016/SVG/main" r:embed="rId8"/>
                </a:ext>
              </a:extLst>
            </a:blip>
            <a:stretch>
              <a:fillRect l="-11388" t="-86525"/>
            </a:stretch>
          </a:blipFill>
        </p:spPr>
        <p:txBody>
          <a:bodyPr/>
          <a:lstStyle/>
          <a:p>
            <a:endParaRPr lang="vi-VN"/>
          </a:p>
        </p:txBody>
      </p:sp>
      <p:sp>
        <p:nvSpPr>
          <p:cNvPr id="7" name="Freeform 7"/>
          <p:cNvSpPr/>
          <p:nvPr/>
        </p:nvSpPr>
        <p:spPr>
          <a:xfrm>
            <a:off x="1174673" y="830474"/>
            <a:ext cx="8164513" cy="5640936"/>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vi-VN"/>
          </a:p>
        </p:txBody>
      </p:sp>
      <p:sp>
        <p:nvSpPr>
          <p:cNvPr id="9" name="Freeform 9"/>
          <p:cNvSpPr/>
          <p:nvPr/>
        </p:nvSpPr>
        <p:spPr>
          <a:xfrm rot="5400000">
            <a:off x="-2310124" y="2136582"/>
            <a:ext cx="4876800" cy="416745"/>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10" name="Freeform 10"/>
          <p:cNvSpPr/>
          <p:nvPr/>
        </p:nvSpPr>
        <p:spPr>
          <a:xfrm rot="5400000" flipV="1">
            <a:off x="9634983" y="4314358"/>
            <a:ext cx="4876800" cy="416745"/>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vi-VN"/>
          </a:p>
        </p:txBody>
      </p:sp>
      <p:sp>
        <p:nvSpPr>
          <p:cNvPr id="11" name="Freeform 11"/>
          <p:cNvSpPr/>
          <p:nvPr/>
        </p:nvSpPr>
        <p:spPr>
          <a:xfrm>
            <a:off x="2899905" y="2665132"/>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sp>
        <p:nvSpPr>
          <p:cNvPr id="12" name="Freeform 12"/>
          <p:cNvSpPr/>
          <p:nvPr/>
        </p:nvSpPr>
        <p:spPr>
          <a:xfrm>
            <a:off x="7846549" y="3922368"/>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vi-VN"/>
          </a:p>
        </p:txBody>
      </p:sp>
      <p:pic>
        <p:nvPicPr>
          <p:cNvPr id="13" name="Picture 12">
            <a:extLst>
              <a:ext uri="{FF2B5EF4-FFF2-40B4-BE49-F238E27FC236}">
                <a16:creationId xmlns:a16="http://schemas.microsoft.com/office/drawing/2014/main" id="{F29BEF86-0D63-EDFD-DF65-A4184227A587}"/>
              </a:ext>
            </a:extLst>
          </p:cNvPr>
          <p:cNvPicPr>
            <a:picLocks noChangeAspect="1"/>
          </p:cNvPicPr>
          <p:nvPr/>
        </p:nvPicPr>
        <p:blipFill>
          <a:blip r:embed="rId15"/>
          <a:stretch>
            <a:fillRect/>
          </a:stretch>
        </p:blipFill>
        <p:spPr>
          <a:xfrm>
            <a:off x="2020194" y="1342432"/>
            <a:ext cx="5921680" cy="4808637"/>
          </a:xfrm>
          <a:prstGeom prst="rect">
            <a:avLst/>
          </a:prstGeom>
        </p:spPr>
      </p:pic>
      <p:sp>
        <p:nvSpPr>
          <p:cNvPr id="14" name="Freeform 9">
            <a:extLst>
              <a:ext uri="{FF2B5EF4-FFF2-40B4-BE49-F238E27FC236}">
                <a16:creationId xmlns:a16="http://schemas.microsoft.com/office/drawing/2014/main" id="{198F8368-4930-D595-4F5E-7799207F6B9C}"/>
              </a:ext>
            </a:extLst>
          </p:cNvPr>
          <p:cNvSpPr/>
          <p:nvPr/>
        </p:nvSpPr>
        <p:spPr>
          <a:xfrm>
            <a:off x="7020242" y="2567617"/>
            <a:ext cx="5346353" cy="4538093"/>
          </a:xfrm>
          <a:custGeom>
            <a:avLst/>
            <a:gdLst/>
            <a:ahLst/>
            <a:cxnLst/>
            <a:rect l="l" t="t" r="r" b="b"/>
            <a:pathLst>
              <a:path w="3391389" h="2738546">
                <a:moveTo>
                  <a:pt x="0" y="0"/>
                </a:moveTo>
                <a:lnTo>
                  <a:pt x="3391389" y="0"/>
                </a:lnTo>
                <a:lnTo>
                  <a:pt x="3391389" y="2738547"/>
                </a:lnTo>
                <a:lnTo>
                  <a:pt x="0" y="2738547"/>
                </a:lnTo>
                <a:lnTo>
                  <a:pt x="0" y="0"/>
                </a:lnTo>
                <a:close/>
              </a:path>
            </a:pathLst>
          </a:custGeom>
          <a:blipFill>
            <a:blip r:embed="rId16"/>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2D7F73-3054-D36D-94D4-C8CEAC92FBE5}"/>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5AADDB-0D72-9946-745A-F975BA5034FC}"/>
              </a:ext>
            </a:extLst>
          </p:cNvPr>
          <p:cNvSpPr>
            <a:spLocks noGrp="1"/>
          </p:cNvSpPr>
          <p:nvPr>
            <p:ph type="subTitle" idx="1"/>
          </p:nvPr>
        </p:nvSpPr>
        <p:spPr/>
        <p:txBody>
          <a:bodyPr/>
          <a:lstStyle/>
          <a:p>
            <a:endParaRPr lang="en-US"/>
          </a:p>
        </p:txBody>
      </p:sp>
      <p:pic>
        <p:nvPicPr>
          <p:cNvPr id="5" name="Picture 4" descr="A group of kids running&#10;&#10;Description automatically generated">
            <a:extLst>
              <a:ext uri="{FF2B5EF4-FFF2-40B4-BE49-F238E27FC236}">
                <a16:creationId xmlns:a16="http://schemas.microsoft.com/office/drawing/2014/main" id="{E22E6672-E4E2-111B-0B81-815E47C45CC9}"/>
              </a:ext>
            </a:extLst>
          </p:cNvPr>
          <p:cNvPicPr>
            <a:picLocks noChangeAspect="1"/>
          </p:cNvPicPr>
          <p:nvPr/>
        </p:nvPicPr>
        <p:blipFill rotWithShape="1">
          <a:blip r:embed="rId4">
            <a:extLst>
              <a:ext uri="{28A0092B-C50C-407E-A947-70E740481C1C}">
                <a14:useLocalDpi xmlns:a14="http://schemas.microsoft.com/office/drawing/2010/main" val="0"/>
              </a:ext>
            </a:extLst>
          </a:blip>
          <a:srcRect b="7957"/>
          <a:stretch/>
        </p:blipFill>
        <p:spPr>
          <a:xfrm>
            <a:off x="1" y="0"/>
            <a:ext cx="12192000" cy="6858000"/>
          </a:xfrm>
          <a:prstGeom prst="rect">
            <a:avLst/>
          </a:prstGeom>
        </p:spPr>
      </p:pic>
      <p:sp>
        <p:nvSpPr>
          <p:cNvPr id="4" name="Rectangle: Rounded Corners 3">
            <a:extLst>
              <a:ext uri="{FF2B5EF4-FFF2-40B4-BE49-F238E27FC236}">
                <a16:creationId xmlns:a16="http://schemas.microsoft.com/office/drawing/2014/main" id="{9CDBCB3D-F6D9-2A78-2F03-F75BE6D54130}"/>
              </a:ext>
            </a:extLst>
          </p:cNvPr>
          <p:cNvSpPr/>
          <p:nvPr/>
        </p:nvSpPr>
        <p:spPr>
          <a:xfrm>
            <a:off x="570271" y="383458"/>
            <a:ext cx="11061290" cy="6312310"/>
          </a:xfrm>
          <a:prstGeom prst="round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B3428686-945D-4885-AABC-95E579ABE355}"/>
              </a:ext>
            </a:extLst>
          </p:cNvPr>
          <p:cNvSpPr txBox="1"/>
          <p:nvPr/>
        </p:nvSpPr>
        <p:spPr>
          <a:xfrm>
            <a:off x="1270660" y="1484416"/>
            <a:ext cx="6044540"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800" dirty="0">
                <a:solidFill>
                  <a:srgbClr val="002060"/>
                </a:solidFill>
                <a:latin typeface="Times New Roman" panose="02020603050405020304" pitchFamily="18" charset="0"/>
                <a:cs typeface="Times New Roman" panose="02020603050405020304" pitchFamily="18" charset="0"/>
              </a:rPr>
              <a:t>C</a:t>
            </a:r>
            <a:r>
              <a:rPr kumimoji="0" lang="vi-VN" sz="48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hỉ ra các từ ngữ có tác dụng nối kết các câu trong bài hát.</a:t>
            </a:r>
          </a:p>
        </p:txBody>
      </p:sp>
      <p:pic>
        <p:nvPicPr>
          <p:cNvPr id="8" name="Picture 24">
            <a:extLst>
              <a:ext uri="{FF2B5EF4-FFF2-40B4-BE49-F238E27FC236}">
                <a16:creationId xmlns:a16="http://schemas.microsoft.com/office/drawing/2014/main" id="{A451F9B0-1BD2-4132-B4E0-0DB5B6C27E68}"/>
              </a:ext>
            </a:extLst>
          </p:cNvPr>
          <p:cNvPicPr>
            <a:picLocks noChangeAspect="1"/>
          </p:cNvPicPr>
          <p:nvPr/>
        </p:nvPicPr>
        <p:blipFill>
          <a:blip r:embed="rId5"/>
          <a:srcRect/>
          <a:stretch>
            <a:fillRect/>
          </a:stretch>
        </p:blipFill>
        <p:spPr>
          <a:xfrm>
            <a:off x="7773971" y="383458"/>
            <a:ext cx="3310582" cy="6539422"/>
          </a:xfrm>
          <a:prstGeom prst="rect">
            <a:avLst/>
          </a:prstGeom>
        </p:spPr>
      </p:pic>
    </p:spTree>
    <p:custDataLst>
      <p:tags r:id="rId1"/>
    </p:custDataLst>
    <p:extLst>
      <p:ext uri="{BB962C8B-B14F-4D97-AF65-F5344CB8AC3E}">
        <p14:creationId xmlns:p14="http://schemas.microsoft.com/office/powerpoint/2010/main" val="313440552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nvGrpSpPr>
          <p:cNvPr id="3" name="Group 3"/>
          <p:cNvGrpSpPr/>
          <p:nvPr/>
        </p:nvGrpSpPr>
        <p:grpSpPr>
          <a:xfrm>
            <a:off x="10475205" y="5483388"/>
            <a:ext cx="1716795" cy="1838821"/>
            <a:chOff x="0" y="0"/>
            <a:chExt cx="3433590" cy="3677642"/>
          </a:xfrm>
        </p:grpSpPr>
        <p:sp>
          <p:nvSpPr>
            <p:cNvPr id="4" name="Freeform 4"/>
            <p:cNvSpPr/>
            <p:nvPr/>
          </p:nvSpPr>
          <p:spPr>
            <a:xfrm>
              <a:off x="1184000" y="0"/>
              <a:ext cx="2249590" cy="2862680"/>
            </a:xfrm>
            <a:custGeom>
              <a:avLst/>
              <a:gdLst/>
              <a:ahLst/>
              <a:cxnLst/>
              <a:rect l="l" t="t" r="r" b="b"/>
              <a:pathLst>
                <a:path w="2249590" h="2862680">
                  <a:moveTo>
                    <a:pt x="0" y="0"/>
                  </a:moveTo>
                  <a:lnTo>
                    <a:pt x="2249590" y="0"/>
                  </a:lnTo>
                  <a:lnTo>
                    <a:pt x="2249590" y="2862680"/>
                  </a:lnTo>
                  <a:lnTo>
                    <a:pt x="0" y="286268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5" name="Freeform 5"/>
            <p:cNvSpPr/>
            <p:nvPr/>
          </p:nvSpPr>
          <p:spPr>
            <a:xfrm>
              <a:off x="0" y="834637"/>
              <a:ext cx="1843215" cy="2843005"/>
            </a:xfrm>
            <a:custGeom>
              <a:avLst/>
              <a:gdLst/>
              <a:ahLst/>
              <a:cxnLst/>
              <a:rect l="l" t="t" r="r" b="b"/>
              <a:pathLst>
                <a:path w="1843215" h="2843005">
                  <a:moveTo>
                    <a:pt x="0" y="0"/>
                  </a:moveTo>
                  <a:lnTo>
                    <a:pt x="1843215" y="0"/>
                  </a:lnTo>
                  <a:lnTo>
                    <a:pt x="1843215" y="2843005"/>
                  </a:lnTo>
                  <a:lnTo>
                    <a:pt x="0" y="284300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grpSp>
        <p:nvGrpSpPr>
          <p:cNvPr id="6" name="Group 6"/>
          <p:cNvGrpSpPr/>
          <p:nvPr/>
        </p:nvGrpSpPr>
        <p:grpSpPr>
          <a:xfrm>
            <a:off x="-15385" y="5098009"/>
            <a:ext cx="2403051" cy="2224199"/>
            <a:chOff x="0" y="0"/>
            <a:chExt cx="4806103" cy="4448399"/>
          </a:xfrm>
        </p:grpSpPr>
        <p:sp>
          <p:nvSpPr>
            <p:cNvPr id="7" name="Freeform 7"/>
            <p:cNvSpPr/>
            <p:nvPr/>
          </p:nvSpPr>
          <p:spPr>
            <a:xfrm>
              <a:off x="0" y="0"/>
              <a:ext cx="2921416" cy="4216115"/>
            </a:xfrm>
            <a:custGeom>
              <a:avLst/>
              <a:gdLst/>
              <a:ahLst/>
              <a:cxnLst/>
              <a:rect l="l" t="t" r="r" b="b"/>
              <a:pathLst>
                <a:path w="2921416" h="4216115">
                  <a:moveTo>
                    <a:pt x="0" y="0"/>
                  </a:moveTo>
                  <a:lnTo>
                    <a:pt x="2921416" y="0"/>
                  </a:lnTo>
                  <a:lnTo>
                    <a:pt x="2921416" y="4216115"/>
                  </a:lnTo>
                  <a:lnTo>
                    <a:pt x="0" y="421611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8" name="Freeform 8"/>
            <p:cNvSpPr/>
            <p:nvPr/>
          </p:nvSpPr>
          <p:spPr>
            <a:xfrm rot="3574541">
              <a:off x="1712136" y="1182971"/>
              <a:ext cx="2418562" cy="2950965"/>
            </a:xfrm>
            <a:custGeom>
              <a:avLst/>
              <a:gdLst/>
              <a:ahLst/>
              <a:cxnLst/>
              <a:rect l="l" t="t" r="r" b="b"/>
              <a:pathLst>
                <a:path w="2418562" h="2950965">
                  <a:moveTo>
                    <a:pt x="0" y="0"/>
                  </a:moveTo>
                  <a:lnTo>
                    <a:pt x="2418561" y="0"/>
                  </a:lnTo>
                  <a:lnTo>
                    <a:pt x="2418561" y="2950965"/>
                  </a:lnTo>
                  <a:lnTo>
                    <a:pt x="0" y="2950965"/>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gr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4" name="Rectangle: Rounded Corners 13">
            <a:extLst>
              <a:ext uri="{FF2B5EF4-FFF2-40B4-BE49-F238E27FC236}">
                <a16:creationId xmlns:a16="http://schemas.microsoft.com/office/drawing/2014/main" id="{CE3FA648-5D90-461D-A1CF-248DDE11D668}"/>
              </a:ext>
            </a:extLst>
          </p:cNvPr>
          <p:cNvSpPr/>
          <p:nvPr/>
        </p:nvSpPr>
        <p:spPr>
          <a:xfrm>
            <a:off x="649705" y="1467238"/>
            <a:ext cx="10419348" cy="3380040"/>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15000"/>
              </a:lnSpc>
              <a:buFont typeface="Arial" panose="020B0604020202020204" pitchFamily="34" charset="0"/>
              <a:buChar char="•"/>
            </a:pPr>
            <a:r>
              <a:rPr lang="vi-VN" sz="4000" b="1" dirty="0">
                <a:solidFill>
                  <a:srgbClr val="FF0000"/>
                </a:solidFill>
                <a:latin typeface="+mj-lt"/>
                <a:ea typeface="Cambria" panose="02040503050406030204" pitchFamily="18" charset="0"/>
              </a:rPr>
              <a:t>Phép lặp: </a:t>
            </a:r>
            <a:r>
              <a:rPr lang="vi-VN" sz="4000" dirty="0">
                <a:solidFill>
                  <a:srgbClr val="FF0000"/>
                </a:solidFill>
                <a:latin typeface="+mj-lt"/>
                <a:ea typeface="Cambria" panose="02040503050406030204" pitchFamily="18" charset="0"/>
              </a:rPr>
              <a:t>từ ngữ “rác”, “chiến binh xanh”, “Kol siêu phàm”, “hành trình xanh”</a:t>
            </a:r>
            <a:r>
              <a:rPr lang="en-US" sz="4000" dirty="0">
                <a:solidFill>
                  <a:srgbClr val="FF0000"/>
                </a:solidFill>
                <a:latin typeface="+mj-lt"/>
                <a:ea typeface="Cambria" panose="02040503050406030204" pitchFamily="18" charset="0"/>
              </a:rPr>
              <a:t>;</a:t>
            </a:r>
          </a:p>
          <a:p>
            <a:pPr marL="571500" indent="-571500" algn="just">
              <a:lnSpc>
                <a:spcPct val="115000"/>
              </a:lnSpc>
              <a:buFont typeface="Arial" panose="020B0604020202020204" pitchFamily="34" charset="0"/>
              <a:buChar char="•"/>
            </a:pPr>
            <a:r>
              <a:rPr lang="en-US" sz="4000" b="1" dirty="0">
                <a:solidFill>
                  <a:srgbClr val="FF0000"/>
                </a:solidFill>
                <a:latin typeface="+mj-lt"/>
                <a:ea typeface="Cambria" panose="02040503050406030204" pitchFamily="18" charset="0"/>
              </a:rPr>
              <a:t>D</a:t>
            </a:r>
            <a:r>
              <a:rPr lang="vi-VN" sz="4000" b="1" dirty="0">
                <a:solidFill>
                  <a:srgbClr val="FF0000"/>
                </a:solidFill>
                <a:latin typeface="+mj-lt"/>
                <a:ea typeface="Cambria" panose="02040503050406030204" pitchFamily="18" charset="0"/>
              </a:rPr>
              <a:t>ùng từ ngữ thay thế : </a:t>
            </a:r>
            <a:r>
              <a:rPr lang="vi-VN" sz="4000" dirty="0">
                <a:solidFill>
                  <a:srgbClr val="FF0000"/>
                </a:solidFill>
                <a:latin typeface="+mj-lt"/>
                <a:ea typeface="Cambria" panose="02040503050406030204" pitchFamily="18" charset="0"/>
              </a:rPr>
              <a:t>“cứ thế này” thay cho “rác ở khắp nơi”.</a:t>
            </a:r>
            <a:endParaRPr lang="en-US" sz="3600" dirty="0">
              <a:solidFill>
                <a:srgbClr val="0070C0"/>
              </a:solidFill>
              <a:effectLst/>
              <a:latin typeface="+mj-lt"/>
              <a:ea typeface="Cambria" panose="02040503050406030204" pitchFamily="18" charset="0"/>
            </a:endParaRPr>
          </a:p>
        </p:txBody>
      </p:sp>
    </p:spTree>
    <p:custDataLst>
      <p:tags r:id="rId1"/>
    </p:custDataLst>
    <p:extLst>
      <p:ext uri="{BB962C8B-B14F-4D97-AF65-F5344CB8AC3E}">
        <p14:creationId xmlns:p14="http://schemas.microsoft.com/office/powerpoint/2010/main" val="9328672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85DA9-94C6-DA6C-B04A-E4D918F583B1}"/>
              </a:ext>
            </a:extLst>
          </p:cNvPr>
          <p:cNvSpPr>
            <a:spLocks noGrp="1"/>
          </p:cNvSpPr>
          <p:nvPr>
            <p:ph type="ctrTitle"/>
          </p:nvPr>
        </p:nvSpPr>
        <p:spPr/>
        <p:txBody>
          <a:bodyPr/>
          <a:lstStyle/>
          <a:p>
            <a:endParaRPr lang="vi-VN"/>
          </a:p>
        </p:txBody>
      </p:sp>
      <p:sp>
        <p:nvSpPr>
          <p:cNvPr id="3" name="Subtitle 2">
            <a:extLst>
              <a:ext uri="{FF2B5EF4-FFF2-40B4-BE49-F238E27FC236}">
                <a16:creationId xmlns:a16="http://schemas.microsoft.com/office/drawing/2014/main" id="{6062A38E-ED34-E361-64CE-F0799D1F1450}"/>
              </a:ext>
            </a:extLst>
          </p:cNvPr>
          <p:cNvSpPr>
            <a:spLocks noGrp="1"/>
          </p:cNvSpPr>
          <p:nvPr>
            <p:ph type="subTitle" idx="1"/>
          </p:nvPr>
        </p:nvSpPr>
        <p:spPr/>
        <p:txBody>
          <a:bodyPr/>
          <a:lstStyle/>
          <a:p>
            <a:endParaRPr lang="vi-VN"/>
          </a:p>
        </p:txBody>
      </p:sp>
      <p:pic>
        <p:nvPicPr>
          <p:cNvPr id="5" name="Picture 4" descr="A child and child with butterflies and a net in a field of sunflowers&#10;&#10;Description automatically generated">
            <a:extLst>
              <a:ext uri="{FF2B5EF4-FFF2-40B4-BE49-F238E27FC236}">
                <a16:creationId xmlns:a16="http://schemas.microsoft.com/office/drawing/2014/main" id="{AA734CF2-9565-FEBF-D37E-92D13F3A6BCC}"/>
              </a:ext>
            </a:extLst>
          </p:cNvPr>
          <p:cNvPicPr>
            <a:picLocks noChangeAspect="1"/>
          </p:cNvPicPr>
          <p:nvPr/>
        </p:nvPicPr>
        <p:blipFill rotWithShape="1">
          <a:blip r:embed="rId3">
            <a:extLst>
              <a:ext uri="{28A0092B-C50C-407E-A947-70E740481C1C}">
                <a14:useLocalDpi xmlns:a14="http://schemas.microsoft.com/office/drawing/2010/main" val="0"/>
              </a:ext>
            </a:extLst>
          </a:blip>
          <a:srcRect t="22013"/>
          <a:stretch/>
        </p:blipFill>
        <p:spPr>
          <a:xfrm>
            <a:off x="0" y="1"/>
            <a:ext cx="12192000" cy="6857999"/>
          </a:xfrm>
          <a:prstGeom prst="rect">
            <a:avLst/>
          </a:prstGeom>
        </p:spPr>
      </p:pic>
      <p:pic>
        <p:nvPicPr>
          <p:cNvPr id="4" name="Picture 3">
            <a:extLst>
              <a:ext uri="{FF2B5EF4-FFF2-40B4-BE49-F238E27FC236}">
                <a16:creationId xmlns:a16="http://schemas.microsoft.com/office/drawing/2014/main" id="{00ECF97E-6D13-4E28-5162-21FCF5294531}"/>
              </a:ext>
            </a:extLst>
          </p:cNvPr>
          <p:cNvPicPr>
            <a:picLocks noChangeAspect="1"/>
          </p:cNvPicPr>
          <p:nvPr/>
        </p:nvPicPr>
        <p:blipFill>
          <a:blip r:embed="rId4"/>
          <a:stretch>
            <a:fillRect/>
          </a:stretch>
        </p:blipFill>
        <p:spPr>
          <a:xfrm>
            <a:off x="4538639" y="508799"/>
            <a:ext cx="3523793" cy="1292464"/>
          </a:xfrm>
          <a:prstGeom prst="rect">
            <a:avLst/>
          </a:prstGeom>
        </p:spPr>
      </p:pic>
      <p:pic>
        <p:nvPicPr>
          <p:cNvPr id="7" name="Picture 6">
            <a:extLst>
              <a:ext uri="{FF2B5EF4-FFF2-40B4-BE49-F238E27FC236}">
                <a16:creationId xmlns:a16="http://schemas.microsoft.com/office/drawing/2014/main" id="{87E9CA79-48ED-1A1B-9B14-809F56F8702B}"/>
              </a:ext>
            </a:extLst>
          </p:cNvPr>
          <p:cNvPicPr>
            <a:picLocks noChangeAspect="1"/>
          </p:cNvPicPr>
          <p:nvPr/>
        </p:nvPicPr>
        <p:blipFill>
          <a:blip r:embed="rId5"/>
          <a:stretch>
            <a:fillRect/>
          </a:stretch>
        </p:blipFill>
        <p:spPr>
          <a:xfrm>
            <a:off x="1449476" y="1943022"/>
            <a:ext cx="9437426" cy="3645724"/>
          </a:xfrm>
          <a:prstGeom prst="rect">
            <a:avLst/>
          </a:prstGeom>
        </p:spPr>
      </p:pic>
    </p:spTree>
    <p:custDataLst>
      <p:tags r:id="rId1"/>
    </p:custDataLst>
    <p:extLst>
      <p:ext uri="{BB962C8B-B14F-4D97-AF65-F5344CB8AC3E}">
        <p14:creationId xmlns:p14="http://schemas.microsoft.com/office/powerpoint/2010/main" val="76351570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Freeform 2"/>
          <p:cNvSpPr/>
          <p:nvPr/>
        </p:nvSpPr>
        <p:spPr>
          <a:xfrm>
            <a:off x="-560477" y="-3343703"/>
            <a:ext cx="13312953" cy="13312953"/>
          </a:xfrm>
          <a:custGeom>
            <a:avLst/>
            <a:gdLst/>
            <a:ahLst/>
            <a:cxnLst/>
            <a:rect l="l" t="t" r="r" b="b"/>
            <a:pathLst>
              <a:path w="19969429" h="19969429">
                <a:moveTo>
                  <a:pt x="0" y="0"/>
                </a:moveTo>
                <a:lnTo>
                  <a:pt x="19969430" y="0"/>
                </a:lnTo>
                <a:lnTo>
                  <a:pt x="19969430" y="19969429"/>
                </a:lnTo>
                <a:lnTo>
                  <a:pt x="0" y="1996942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3" name="Freeform 3"/>
          <p:cNvSpPr/>
          <p:nvPr/>
        </p:nvSpPr>
        <p:spPr>
          <a:xfrm>
            <a:off x="10290813" y="-1317197"/>
            <a:ext cx="2727675" cy="2221815"/>
          </a:xfrm>
          <a:custGeom>
            <a:avLst/>
            <a:gdLst/>
            <a:ahLst/>
            <a:cxnLst/>
            <a:rect l="l" t="t" r="r" b="b"/>
            <a:pathLst>
              <a:path w="4091513" h="3332723">
                <a:moveTo>
                  <a:pt x="0" y="0"/>
                </a:moveTo>
                <a:lnTo>
                  <a:pt x="4091513" y="0"/>
                </a:lnTo>
                <a:lnTo>
                  <a:pt x="4091513" y="3332724"/>
                </a:lnTo>
                <a:lnTo>
                  <a:pt x="0" y="3332724"/>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4" name="Freeform 4"/>
          <p:cNvSpPr/>
          <p:nvPr/>
        </p:nvSpPr>
        <p:spPr>
          <a:xfrm>
            <a:off x="8752045" y="-305372"/>
            <a:ext cx="3473075" cy="1470683"/>
          </a:xfrm>
          <a:custGeom>
            <a:avLst/>
            <a:gdLst/>
            <a:ahLst/>
            <a:cxnLst/>
            <a:rect l="l" t="t" r="r" b="b"/>
            <a:pathLst>
              <a:path w="5209612" h="2206024">
                <a:moveTo>
                  <a:pt x="0" y="0"/>
                </a:moveTo>
                <a:lnTo>
                  <a:pt x="5209613" y="0"/>
                </a:lnTo>
                <a:lnTo>
                  <a:pt x="5209613" y="2206024"/>
                </a:lnTo>
                <a:lnTo>
                  <a:pt x="0" y="2206024"/>
                </a:lnTo>
                <a:lnTo>
                  <a:pt x="0" y="0"/>
                </a:lnTo>
                <a:close/>
              </a:path>
            </a:pathLst>
          </a:custGeom>
          <a:blipFill>
            <a:blip r:embed="rId7">
              <a:extLst>
                <a:ext uri="{96DAC541-7B7A-43D3-8B79-37D633B846F1}">
                  <asvg:svgBlip xmlns:asvg="http://schemas.microsoft.com/office/drawing/2016/SVG/main" r:embed="rId8"/>
                </a:ext>
              </a:extLst>
            </a:blip>
            <a:stretch>
              <a:fillRect l="-11388" t="-865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5" name="Freeform 5"/>
          <p:cNvSpPr/>
          <p:nvPr/>
        </p:nvSpPr>
        <p:spPr>
          <a:xfrm rot="960655" flipH="1" flipV="1">
            <a:off x="-678038" y="5747093"/>
            <a:ext cx="2727675" cy="2221815"/>
          </a:xfrm>
          <a:custGeom>
            <a:avLst/>
            <a:gdLst/>
            <a:ahLst/>
            <a:cxnLst/>
            <a:rect l="l" t="t" r="r" b="b"/>
            <a:pathLst>
              <a:path w="4091513" h="3332723">
                <a:moveTo>
                  <a:pt x="4091514" y="3332724"/>
                </a:moveTo>
                <a:lnTo>
                  <a:pt x="0" y="3332724"/>
                </a:lnTo>
                <a:lnTo>
                  <a:pt x="0" y="0"/>
                </a:lnTo>
                <a:lnTo>
                  <a:pt x="4091514" y="0"/>
                </a:lnTo>
                <a:lnTo>
                  <a:pt x="4091514" y="3332724"/>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6" name="Freeform 6"/>
          <p:cNvSpPr/>
          <p:nvPr/>
        </p:nvSpPr>
        <p:spPr>
          <a:xfrm rot="668257" flipH="1" flipV="1">
            <a:off x="-451140" y="5436859"/>
            <a:ext cx="3473075" cy="1470683"/>
          </a:xfrm>
          <a:custGeom>
            <a:avLst/>
            <a:gdLst/>
            <a:ahLst/>
            <a:cxnLst/>
            <a:rect l="l" t="t" r="r" b="b"/>
            <a:pathLst>
              <a:path w="5209612" h="2206024">
                <a:moveTo>
                  <a:pt x="5209613" y="2206024"/>
                </a:moveTo>
                <a:lnTo>
                  <a:pt x="0" y="2206024"/>
                </a:lnTo>
                <a:lnTo>
                  <a:pt x="0" y="0"/>
                </a:lnTo>
                <a:lnTo>
                  <a:pt x="5209613" y="0"/>
                </a:lnTo>
                <a:lnTo>
                  <a:pt x="5209613" y="2206024"/>
                </a:lnTo>
                <a:close/>
              </a:path>
            </a:pathLst>
          </a:custGeom>
          <a:blipFill>
            <a:blip r:embed="rId7">
              <a:extLst>
                <a:ext uri="{96DAC541-7B7A-43D3-8B79-37D633B846F1}">
                  <asvg:svgBlip xmlns:asvg="http://schemas.microsoft.com/office/drawing/2016/SVG/main" r:embed="rId8"/>
                </a:ext>
              </a:extLst>
            </a:blip>
            <a:stretch>
              <a:fillRect l="-11388" t="-86525"/>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7" name="Freeform 7"/>
          <p:cNvSpPr/>
          <p:nvPr/>
        </p:nvSpPr>
        <p:spPr>
          <a:xfrm>
            <a:off x="3695012" y="492305"/>
            <a:ext cx="8164513" cy="5640936"/>
          </a:xfrm>
          <a:custGeom>
            <a:avLst/>
            <a:gdLst/>
            <a:ahLst/>
            <a:cxnLst/>
            <a:rect l="l" t="t" r="r" b="b"/>
            <a:pathLst>
              <a:path w="12246769" h="8461404">
                <a:moveTo>
                  <a:pt x="0" y="0"/>
                </a:moveTo>
                <a:lnTo>
                  <a:pt x="12246769" y="0"/>
                </a:lnTo>
                <a:lnTo>
                  <a:pt x="12246769" y="8461404"/>
                </a:lnTo>
                <a:lnTo>
                  <a:pt x="0" y="8461404"/>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9" name="Freeform 9"/>
          <p:cNvSpPr/>
          <p:nvPr/>
        </p:nvSpPr>
        <p:spPr>
          <a:xfrm rot="5400000">
            <a:off x="-2310124" y="2136582"/>
            <a:ext cx="4876800" cy="416745"/>
          </a:xfrm>
          <a:custGeom>
            <a:avLst/>
            <a:gdLst/>
            <a:ahLst/>
            <a:cxnLst/>
            <a:rect l="l" t="t" r="r" b="b"/>
            <a:pathLst>
              <a:path w="7315200" h="625117">
                <a:moveTo>
                  <a:pt x="0" y="0"/>
                </a:moveTo>
                <a:lnTo>
                  <a:pt x="7315200" y="0"/>
                </a:lnTo>
                <a:lnTo>
                  <a:pt x="7315200" y="625117"/>
                </a:lnTo>
                <a:lnTo>
                  <a:pt x="0" y="625117"/>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0" name="Freeform 10"/>
          <p:cNvSpPr/>
          <p:nvPr/>
        </p:nvSpPr>
        <p:spPr>
          <a:xfrm rot="5400000" flipV="1">
            <a:off x="9634983" y="4314358"/>
            <a:ext cx="4876800" cy="416745"/>
          </a:xfrm>
          <a:custGeom>
            <a:avLst/>
            <a:gdLst/>
            <a:ahLst/>
            <a:cxnLst/>
            <a:rect l="l" t="t" r="r" b="b"/>
            <a:pathLst>
              <a:path w="7315200" h="625117">
                <a:moveTo>
                  <a:pt x="0" y="625117"/>
                </a:moveTo>
                <a:lnTo>
                  <a:pt x="7315200" y="625117"/>
                </a:lnTo>
                <a:lnTo>
                  <a:pt x="7315200" y="0"/>
                </a:lnTo>
                <a:lnTo>
                  <a:pt x="0" y="0"/>
                </a:lnTo>
                <a:lnTo>
                  <a:pt x="0" y="625117"/>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1" name="Freeform 11"/>
          <p:cNvSpPr/>
          <p:nvPr/>
        </p:nvSpPr>
        <p:spPr>
          <a:xfrm>
            <a:off x="2899905" y="2665132"/>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2" name="Freeform 12"/>
          <p:cNvSpPr/>
          <p:nvPr/>
        </p:nvSpPr>
        <p:spPr>
          <a:xfrm>
            <a:off x="7846549" y="3922368"/>
            <a:ext cx="905496" cy="860987"/>
          </a:xfrm>
          <a:custGeom>
            <a:avLst/>
            <a:gdLst/>
            <a:ahLst/>
            <a:cxnLst/>
            <a:rect l="l" t="t" r="r" b="b"/>
            <a:pathLst>
              <a:path w="1358244" h="1291481">
                <a:moveTo>
                  <a:pt x="0" y="0"/>
                </a:moveTo>
                <a:lnTo>
                  <a:pt x="1358244" y="0"/>
                </a:lnTo>
                <a:lnTo>
                  <a:pt x="1358244" y="1291481"/>
                </a:lnTo>
                <a:lnTo>
                  <a:pt x="0" y="1291481"/>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8" name="Freeform 15">
            <a:extLst>
              <a:ext uri="{FF2B5EF4-FFF2-40B4-BE49-F238E27FC236}">
                <a16:creationId xmlns:a16="http://schemas.microsoft.com/office/drawing/2014/main" id="{CF19CF39-6AE5-CAC0-25FA-0255FDA3BE83}"/>
              </a:ext>
            </a:extLst>
          </p:cNvPr>
          <p:cNvSpPr/>
          <p:nvPr/>
        </p:nvSpPr>
        <p:spPr>
          <a:xfrm>
            <a:off x="52622" y="2757902"/>
            <a:ext cx="5064783" cy="4648391"/>
          </a:xfrm>
          <a:custGeom>
            <a:avLst/>
            <a:gdLst/>
            <a:ahLst/>
            <a:cxnLst/>
            <a:rect l="l" t="t" r="r" b="b"/>
            <a:pathLst>
              <a:path w="2706406" h="2472978">
                <a:moveTo>
                  <a:pt x="0" y="0"/>
                </a:moveTo>
                <a:lnTo>
                  <a:pt x="2706406" y="0"/>
                </a:lnTo>
                <a:lnTo>
                  <a:pt x="2706406" y="2472978"/>
                </a:lnTo>
                <a:lnTo>
                  <a:pt x="0" y="2472978"/>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txBody>
          <a:bodyPr/>
          <a:lstStyle/>
          <a:p>
            <a:endParaRPr lang="vi-VN"/>
          </a:p>
        </p:txBody>
      </p:sp>
      <p:pic>
        <p:nvPicPr>
          <p:cNvPr id="15" name="Picture 14">
            <a:extLst>
              <a:ext uri="{FF2B5EF4-FFF2-40B4-BE49-F238E27FC236}">
                <a16:creationId xmlns:a16="http://schemas.microsoft.com/office/drawing/2014/main" id="{D5CF3892-C637-3FB6-0B56-3FA15B2D3303}"/>
              </a:ext>
            </a:extLst>
          </p:cNvPr>
          <p:cNvPicPr>
            <a:picLocks noChangeAspect="1"/>
          </p:cNvPicPr>
          <p:nvPr/>
        </p:nvPicPr>
        <p:blipFill>
          <a:blip r:embed="rId17"/>
          <a:stretch>
            <a:fillRect/>
          </a:stretch>
        </p:blipFill>
        <p:spPr>
          <a:xfrm>
            <a:off x="3689527" y="1669234"/>
            <a:ext cx="7605597" cy="2487313"/>
          </a:xfrm>
          <a:prstGeom prst="rect">
            <a:avLst/>
          </a:prstGeom>
        </p:spPr>
      </p:pic>
    </p:spTree>
    <p:custDataLst>
      <p:tags r:id="rId1"/>
    </p:custDataLst>
    <p:extLst>
      <p:ext uri="{BB962C8B-B14F-4D97-AF65-F5344CB8AC3E}">
        <p14:creationId xmlns:p14="http://schemas.microsoft.com/office/powerpoint/2010/main" val="12474826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9" name="Freeform 9"/>
          <p:cNvSpPr/>
          <p:nvPr/>
        </p:nvSpPr>
        <p:spPr>
          <a:xfrm rot="1013048">
            <a:off x="9827135" y="-9707"/>
            <a:ext cx="2750937" cy="1715897"/>
          </a:xfrm>
          <a:custGeom>
            <a:avLst/>
            <a:gdLst/>
            <a:ahLst/>
            <a:cxnLst/>
            <a:rect l="l" t="t" r="r" b="b"/>
            <a:pathLst>
              <a:path w="4126406" h="2573846">
                <a:moveTo>
                  <a:pt x="0" y="0"/>
                </a:moveTo>
                <a:lnTo>
                  <a:pt x="4126406" y="0"/>
                </a:lnTo>
                <a:lnTo>
                  <a:pt x="4126406" y="2573845"/>
                </a:lnTo>
                <a:lnTo>
                  <a:pt x="0" y="257384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0" name="Freeform 10"/>
          <p:cNvSpPr/>
          <p:nvPr/>
        </p:nvSpPr>
        <p:spPr>
          <a:xfrm>
            <a:off x="-58432" y="-28644"/>
            <a:ext cx="2675565" cy="1571894"/>
          </a:xfrm>
          <a:custGeom>
            <a:avLst/>
            <a:gdLst/>
            <a:ahLst/>
            <a:cxnLst/>
            <a:rect l="l" t="t" r="r" b="b"/>
            <a:pathLst>
              <a:path w="4013347" h="2357841">
                <a:moveTo>
                  <a:pt x="0" y="0"/>
                </a:moveTo>
                <a:lnTo>
                  <a:pt x="4013347" y="0"/>
                </a:lnTo>
                <a:lnTo>
                  <a:pt x="4013347" y="2357841"/>
                </a:lnTo>
                <a:lnTo>
                  <a:pt x="0" y="235784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1" name="Freeform 11"/>
          <p:cNvSpPr/>
          <p:nvPr/>
        </p:nvSpPr>
        <p:spPr>
          <a:xfrm>
            <a:off x="192306" y="2866591"/>
            <a:ext cx="707805" cy="747024"/>
          </a:xfrm>
          <a:custGeom>
            <a:avLst/>
            <a:gdLst/>
            <a:ahLst/>
            <a:cxnLst/>
            <a:rect l="l" t="t" r="r" b="b"/>
            <a:pathLst>
              <a:path w="1061708" h="1120536">
                <a:moveTo>
                  <a:pt x="0" y="0"/>
                </a:moveTo>
                <a:lnTo>
                  <a:pt x="1061708" y="0"/>
                </a:lnTo>
                <a:lnTo>
                  <a:pt x="1061708" y="1120536"/>
                </a:lnTo>
                <a:lnTo>
                  <a:pt x="0" y="112053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3" name="Freeform 13"/>
          <p:cNvSpPr/>
          <p:nvPr/>
        </p:nvSpPr>
        <p:spPr>
          <a:xfrm>
            <a:off x="11152894" y="3070617"/>
            <a:ext cx="706613" cy="716767"/>
          </a:xfrm>
          <a:custGeom>
            <a:avLst/>
            <a:gdLst/>
            <a:ahLst/>
            <a:cxnLst/>
            <a:rect l="l" t="t" r="r" b="b"/>
            <a:pathLst>
              <a:path w="1059920" h="1075151">
                <a:moveTo>
                  <a:pt x="0" y="0"/>
                </a:moveTo>
                <a:lnTo>
                  <a:pt x="1059920" y="0"/>
                </a:lnTo>
                <a:lnTo>
                  <a:pt x="1059920" y="1075152"/>
                </a:lnTo>
                <a:lnTo>
                  <a:pt x="0" y="1075152"/>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pPr defTabSz="609630"/>
            <a:endParaRPr lang="vi-VN" sz="1200">
              <a:solidFill>
                <a:prstClr val="black"/>
              </a:solidFill>
              <a:latin typeface="Arial" panose="020B0604020202020204" pitchFamily="34" charset="0"/>
            </a:endParaRPr>
          </a:p>
        </p:txBody>
      </p:sp>
      <p:sp>
        <p:nvSpPr>
          <p:cNvPr id="18" name="Google Shape;118;p6">
            <a:extLst>
              <a:ext uri="{FF2B5EF4-FFF2-40B4-BE49-F238E27FC236}">
                <a16:creationId xmlns:a16="http://schemas.microsoft.com/office/drawing/2014/main" id="{DB262ED3-20A8-6636-DFF6-494C26192A4B}"/>
              </a:ext>
            </a:extLst>
          </p:cNvPr>
          <p:cNvSpPr/>
          <p:nvPr/>
        </p:nvSpPr>
        <p:spPr>
          <a:xfrm>
            <a:off x="673768" y="683025"/>
            <a:ext cx="10864516" cy="819169"/>
          </a:xfrm>
          <a:prstGeom prst="roundRect">
            <a:avLst>
              <a:gd name="adj" fmla="val 0"/>
            </a:avLst>
          </a:prstGeom>
          <a:noFill/>
          <a:ln>
            <a:noFill/>
          </a:ln>
        </p:spPr>
        <p:txBody>
          <a:bodyPr spcFirstLastPara="1" wrap="square" lIns="60950" tIns="30467" rIns="60950" bIns="30467" anchor="ctr" anchorCtr="0">
            <a:noAutofit/>
          </a:bodyPr>
          <a:lstStyle/>
          <a:p>
            <a:pPr algn="ctr">
              <a:buClr>
                <a:srgbClr val="000000"/>
              </a:buClr>
              <a:buFont typeface="Arial"/>
              <a:buNone/>
            </a:pPr>
            <a:r>
              <a:rPr lang="vi-VN" sz="3300" b="1" kern="0" dirty="0">
                <a:solidFill>
                  <a:srgbClr val="002060"/>
                </a:solidFill>
                <a:latin typeface="Cambria" panose="02040503050406030204" pitchFamily="18" charset="0"/>
                <a:ea typeface="Cambria" panose="02040503050406030204" pitchFamily="18" charset="0"/>
                <a:cs typeface="Arial"/>
                <a:sym typeface="Arial"/>
              </a:rPr>
              <a:t> </a:t>
            </a:r>
            <a:r>
              <a:rPr lang="en-US" sz="3300" b="1" kern="0" dirty="0">
                <a:solidFill>
                  <a:srgbClr val="002060"/>
                </a:solidFill>
                <a:latin typeface="Cambria" panose="02040503050406030204" pitchFamily="18" charset="0"/>
                <a:ea typeface="Cambria" panose="02040503050406030204" pitchFamily="18" charset="0"/>
                <a:cs typeface="Arial"/>
                <a:sym typeface="Arial"/>
              </a:rPr>
              <a:t>1. </a:t>
            </a:r>
            <a:r>
              <a:rPr lang="vi-VN" sz="3300" b="1" kern="0" dirty="0">
                <a:solidFill>
                  <a:srgbClr val="002060"/>
                </a:solidFill>
                <a:latin typeface="Cambria" panose="02040503050406030204" pitchFamily="18" charset="0"/>
                <a:ea typeface="Cambria" panose="02040503050406030204" pitchFamily="18" charset="0"/>
                <a:cs typeface="Arial"/>
                <a:sym typeface="Arial"/>
              </a:rPr>
              <a:t>Tìm trong đoạn văn dưới đây những từ ngữ có tác dụng liên kết câu và xếp vào nhóm thích hợp.</a:t>
            </a:r>
          </a:p>
        </p:txBody>
      </p:sp>
      <p:pic>
        <p:nvPicPr>
          <p:cNvPr id="15" name="Picture 14">
            <a:extLst>
              <a:ext uri="{FF2B5EF4-FFF2-40B4-BE49-F238E27FC236}">
                <a16:creationId xmlns:a16="http://schemas.microsoft.com/office/drawing/2014/main" id="{40177199-543F-592D-2DEC-1BA180299A87}"/>
              </a:ext>
            </a:extLst>
          </p:cNvPr>
          <p:cNvPicPr>
            <a:picLocks noChangeAspect="1"/>
          </p:cNvPicPr>
          <p:nvPr/>
        </p:nvPicPr>
        <p:blipFill>
          <a:blip r:embed="rId13"/>
          <a:stretch>
            <a:fillRect/>
          </a:stretch>
        </p:blipFill>
        <p:spPr>
          <a:xfrm>
            <a:off x="9077073" y="2521504"/>
            <a:ext cx="3114927" cy="1797833"/>
          </a:xfrm>
          <a:prstGeom prst="rect">
            <a:avLst/>
          </a:prstGeom>
        </p:spPr>
      </p:pic>
      <p:sp>
        <p:nvSpPr>
          <p:cNvPr id="17" name="TextBox 16">
            <a:extLst>
              <a:ext uri="{FF2B5EF4-FFF2-40B4-BE49-F238E27FC236}">
                <a16:creationId xmlns:a16="http://schemas.microsoft.com/office/drawing/2014/main" id="{C0714B18-BADD-DED6-1CC2-DDB01C4F29CD}"/>
              </a:ext>
            </a:extLst>
          </p:cNvPr>
          <p:cNvSpPr txBox="1"/>
          <p:nvPr/>
        </p:nvSpPr>
        <p:spPr>
          <a:xfrm>
            <a:off x="962526" y="1864895"/>
            <a:ext cx="8169441" cy="3939540"/>
          </a:xfrm>
          <a:prstGeom prst="rect">
            <a:avLst/>
          </a:prstGeom>
          <a:noFill/>
        </p:spPr>
        <p:txBody>
          <a:bodyPr wrap="square" rtlCol="0">
            <a:spAutoFit/>
          </a:bodyPr>
          <a:lstStyle/>
          <a:p>
            <a:pPr algn="just"/>
            <a:r>
              <a:rPr lang="en-US" sz="2500" b="0" i="0" dirty="0">
                <a:solidFill>
                  <a:srgbClr val="000000"/>
                </a:solidFill>
                <a:effectLst/>
                <a:latin typeface="Cambria" panose="02040503050406030204" pitchFamily="18" charset="0"/>
                <a:ea typeface="Cambria" panose="02040503050406030204" pitchFamily="18" charset="0"/>
              </a:rPr>
              <a:t>   </a:t>
            </a:r>
            <a:r>
              <a:rPr lang="vi-VN" sz="2500" b="0" i="0" dirty="0">
                <a:solidFill>
                  <a:srgbClr val="000000"/>
                </a:solidFill>
                <a:effectLst/>
                <a:latin typeface="Cambria" panose="02040503050406030204" pitchFamily="18" charset="0"/>
                <a:ea typeface="Cambria" panose="02040503050406030204" pitchFamily="18" charset="0"/>
              </a:rPr>
              <a:t>Trí tuệ nhân tạo có vai trò quan trọng trong cuộc sống ngày nay. Nó giúp con người thực hiện hiệu quả nhiều công việc. Chẳng hạn, trí tuệ nhân tạo có thể điều khiển xe tự lái, hỗ trợ người dùng xử lí tài liệu, trả lời nhanh chóng các câu hỏi,... Tuy nhiên, trí tuệ nhân tạo cũng có những mặt hạn chế như thiếu tính sáng tạo, thông tin có thể không chính xác,... Vì thế, chúng ta cần biết cách khai thác và sử dụng trí tuệ nhân tạo một cách phù hợp.</a:t>
            </a:r>
          </a:p>
          <a:p>
            <a:pPr algn="r"/>
            <a:r>
              <a:rPr lang="vi-VN" sz="2500" b="0" i="0" dirty="0">
                <a:solidFill>
                  <a:srgbClr val="000000"/>
                </a:solidFill>
                <a:effectLst/>
                <a:latin typeface="Cambria" panose="02040503050406030204" pitchFamily="18" charset="0"/>
                <a:ea typeface="Cambria" panose="02040503050406030204" pitchFamily="18" charset="0"/>
              </a:rPr>
              <a:t>(Châu Anh)</a:t>
            </a:r>
          </a:p>
          <a:p>
            <a:endParaRPr lang="en-US" sz="2500" dirty="0">
              <a:latin typeface="Cambria" panose="02040503050406030204" pitchFamily="18" charset="0"/>
              <a:ea typeface="Cambria" panose="02040503050406030204" pitchFamily="18" charset="0"/>
            </a:endParaRPr>
          </a:p>
        </p:txBody>
      </p:sp>
      <p:sp>
        <p:nvSpPr>
          <p:cNvPr id="19" name="Rectangle: Rounded Corners 18">
            <a:extLst>
              <a:ext uri="{FF2B5EF4-FFF2-40B4-BE49-F238E27FC236}">
                <a16:creationId xmlns:a16="http://schemas.microsoft.com/office/drawing/2014/main" id="{786123C9-0E95-7374-E93B-2FA517F20940}"/>
              </a:ext>
            </a:extLst>
          </p:cNvPr>
          <p:cNvSpPr/>
          <p:nvPr/>
        </p:nvSpPr>
        <p:spPr>
          <a:xfrm>
            <a:off x="1046747" y="5390146"/>
            <a:ext cx="2815390"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lặp</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endParaRPr lang="en-US" sz="2400" dirty="0">
              <a:latin typeface="Cambria" panose="02040503050406030204" pitchFamily="18" charset="0"/>
              <a:ea typeface="Cambria" panose="02040503050406030204" pitchFamily="18" charset="0"/>
            </a:endParaRPr>
          </a:p>
        </p:txBody>
      </p:sp>
      <p:sp>
        <p:nvSpPr>
          <p:cNvPr id="21" name="Rectangle: Rounded Corners 20">
            <a:extLst>
              <a:ext uri="{FF2B5EF4-FFF2-40B4-BE49-F238E27FC236}">
                <a16:creationId xmlns:a16="http://schemas.microsoft.com/office/drawing/2014/main" id="{57315829-0725-7BC3-EDF8-C225C349D81E}"/>
              </a:ext>
            </a:extLst>
          </p:cNvPr>
          <p:cNvSpPr/>
          <p:nvPr/>
        </p:nvSpPr>
        <p:spPr>
          <a:xfrm>
            <a:off x="4511842" y="5462337"/>
            <a:ext cx="3176337"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nối</a:t>
            </a:r>
            <a:endParaRPr lang="en-US" sz="2400" dirty="0">
              <a:latin typeface="Cambria" panose="02040503050406030204" pitchFamily="18" charset="0"/>
              <a:ea typeface="Cambria" panose="02040503050406030204" pitchFamily="18" charset="0"/>
            </a:endParaRPr>
          </a:p>
        </p:txBody>
      </p:sp>
      <p:sp>
        <p:nvSpPr>
          <p:cNvPr id="22" name="Rectangle: Rounded Corners 21">
            <a:extLst>
              <a:ext uri="{FF2B5EF4-FFF2-40B4-BE49-F238E27FC236}">
                <a16:creationId xmlns:a16="http://schemas.microsoft.com/office/drawing/2014/main" id="{4E8B41A3-AE04-E10F-962D-6C60BA2E0842}"/>
              </a:ext>
            </a:extLst>
          </p:cNvPr>
          <p:cNvSpPr/>
          <p:nvPr/>
        </p:nvSpPr>
        <p:spPr>
          <a:xfrm>
            <a:off x="8349916" y="5390147"/>
            <a:ext cx="3176337" cy="1155031"/>
          </a:xfrm>
          <a:prstGeom prst="roundRect">
            <a:avLst/>
          </a:prstGeom>
          <a:solidFill>
            <a:schemeClr val="accent5"/>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dirty="0">
                <a:latin typeface="Cambria" panose="02040503050406030204" pitchFamily="18" charset="0"/>
                <a:ea typeface="Cambria" panose="02040503050406030204" pitchFamily="18" charset="0"/>
              </a:rPr>
              <a:t>Liên </a:t>
            </a:r>
            <a:r>
              <a:rPr lang="en-US" sz="2400" dirty="0" err="1">
                <a:latin typeface="Cambria" panose="02040503050406030204" pitchFamily="18" charset="0"/>
                <a:ea typeface="Cambria" panose="02040503050406030204" pitchFamily="18" charset="0"/>
              </a:rPr>
              <a:t>kết</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câu</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bằng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cách</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dùng</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từ</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ngữ</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thay</a:t>
            </a:r>
            <a:r>
              <a:rPr lang="en-US" sz="2400" dirty="0">
                <a:latin typeface="Cambria" panose="02040503050406030204" pitchFamily="18" charset="0"/>
                <a:ea typeface="Cambria" panose="02040503050406030204" pitchFamily="18" charset="0"/>
              </a:rPr>
              <a:t> </a:t>
            </a:r>
            <a:r>
              <a:rPr lang="en-US" sz="2400" dirty="0" err="1">
                <a:latin typeface="Cambria" panose="02040503050406030204" pitchFamily="18" charset="0"/>
                <a:ea typeface="Cambria" panose="02040503050406030204" pitchFamily="18" charset="0"/>
              </a:rPr>
              <a:t>thế</a:t>
            </a:r>
            <a:endParaRPr lang="en-US" sz="2400" dirty="0">
              <a:latin typeface="Cambria" panose="02040503050406030204" pitchFamily="18" charset="0"/>
              <a:ea typeface="Cambria" panose="02040503050406030204" pitchFamily="18" charset="0"/>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fade">
                                      <p:cBhvr>
                                        <p:cTn id="12" dur="1000"/>
                                        <p:tgtEl>
                                          <p:spTgt spid="17"/>
                                        </p:tgtEl>
                                      </p:cBhvr>
                                    </p:animEffect>
                                    <p:anim calcmode="lin" valueType="num">
                                      <p:cBhvr>
                                        <p:cTn id="13" dur="1000" fill="hold"/>
                                        <p:tgtEl>
                                          <p:spTgt spid="17"/>
                                        </p:tgtEl>
                                        <p:attrNameLst>
                                          <p:attrName>ppt_x</p:attrName>
                                        </p:attrNameLst>
                                      </p:cBhvr>
                                      <p:tavLst>
                                        <p:tav tm="0">
                                          <p:val>
                                            <p:strVal val="#ppt_x"/>
                                          </p:val>
                                        </p:tav>
                                        <p:tav tm="100000">
                                          <p:val>
                                            <p:strVal val="#ppt_x"/>
                                          </p:val>
                                        </p:tav>
                                      </p:tavLst>
                                    </p:anim>
                                    <p:anim calcmode="lin" valueType="num">
                                      <p:cBhvr>
                                        <p:cTn id="14" dur="1000" fill="hold"/>
                                        <p:tgtEl>
                                          <p:spTgt spid="17"/>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wipe(down)">
                                      <p:cBhvr>
                                        <p:cTn id="24" dur="500"/>
                                        <p:tgtEl>
                                          <p:spTgt spid="22"/>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wipe(down)">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7" grpId="0"/>
      <p:bldP spid="19" grpId="0" animBg="1"/>
      <p:bldP spid="21" grpId="0" animBg="1"/>
      <p:bldP spid="2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graphicFrame>
        <p:nvGraphicFramePr>
          <p:cNvPr id="11" name="Table 10">
            <a:extLst>
              <a:ext uri="{FF2B5EF4-FFF2-40B4-BE49-F238E27FC236}">
                <a16:creationId xmlns:a16="http://schemas.microsoft.com/office/drawing/2014/main" id="{765EA652-0109-1820-5ED0-DA0A69BA98A2}"/>
              </a:ext>
            </a:extLst>
          </p:cNvPr>
          <p:cNvGraphicFramePr>
            <a:graphicFrameLocks noGrp="1"/>
          </p:cNvGraphicFramePr>
          <p:nvPr>
            <p:extLst>
              <p:ext uri="{D42A27DB-BD31-4B8C-83A1-F6EECF244321}">
                <p14:modId xmlns:p14="http://schemas.microsoft.com/office/powerpoint/2010/main" val="371344702"/>
              </p:ext>
            </p:extLst>
          </p:nvPr>
        </p:nvGraphicFramePr>
        <p:xfrm>
          <a:off x="806116" y="1528009"/>
          <a:ext cx="10287000" cy="3429134"/>
        </p:xfrm>
        <a:graphic>
          <a:graphicData uri="http://schemas.openxmlformats.org/drawingml/2006/table">
            <a:tbl>
              <a:tblPr/>
              <a:tblGrid>
                <a:gridCol w="3429000">
                  <a:extLst>
                    <a:ext uri="{9D8B030D-6E8A-4147-A177-3AD203B41FA5}">
                      <a16:colId xmlns:a16="http://schemas.microsoft.com/office/drawing/2014/main" val="80842350"/>
                    </a:ext>
                  </a:extLst>
                </a:gridCol>
                <a:gridCol w="3429000">
                  <a:extLst>
                    <a:ext uri="{9D8B030D-6E8A-4147-A177-3AD203B41FA5}">
                      <a16:colId xmlns:a16="http://schemas.microsoft.com/office/drawing/2014/main" val="1226622000"/>
                    </a:ext>
                  </a:extLst>
                </a:gridCol>
                <a:gridCol w="3429000">
                  <a:extLst>
                    <a:ext uri="{9D8B030D-6E8A-4147-A177-3AD203B41FA5}">
                      <a16:colId xmlns:a16="http://schemas.microsoft.com/office/drawing/2014/main" val="1537673805"/>
                    </a:ext>
                  </a:extLst>
                </a:gridCol>
              </a:tblGrid>
              <a:tr h="1494189">
                <a:tc>
                  <a:txBody>
                    <a:bodyPr/>
                    <a:lstStyle/>
                    <a:p>
                      <a:pPr algn="ct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Liên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kết</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bằng</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cách</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lặp</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từ</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ngữ</a:t>
                      </a:r>
                      <a:endPar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Liên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kết</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bằng</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cách</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dùng</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từ</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ngữ</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nối</a:t>
                      </a:r>
                      <a:endPar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Liên</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kết</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câu</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bằng</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cách</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dùng</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từ</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ngữ</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thay</a:t>
                      </a:r>
                      <a:r>
                        <a:rPr lang="en-US" sz="3200" b="1"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rPr>
                        <a:t>thế</a:t>
                      </a:r>
                      <a:endParaRPr lang="en-US" sz="3200" dirty="0">
                        <a:solidFill>
                          <a:srgbClr val="00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93802200"/>
                  </a:ext>
                </a:extLst>
              </a:tr>
              <a:tr h="1874654">
                <a:tc>
                  <a:txBody>
                    <a:bodyPr/>
                    <a:lstStyle/>
                    <a:p>
                      <a:pPr algn="ctr"/>
                      <a:r>
                        <a:rPr lang="en-US" sz="3200" i="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Trí</a:t>
                      </a:r>
                      <a:r>
                        <a:rPr lang="en-US" sz="32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tuệ</a:t>
                      </a:r>
                      <a:r>
                        <a:rPr lang="en-US" sz="32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nhân</a:t>
                      </a:r>
                      <a:r>
                        <a:rPr lang="en-US" sz="32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tạo</a:t>
                      </a:r>
                      <a:endParaRPr lang="en-US" sz="32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tuy</a:t>
                      </a:r>
                      <a:r>
                        <a:rPr lang="en-US" sz="32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nhiên</a:t>
                      </a:r>
                      <a:r>
                        <a:rPr lang="en-US" sz="32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vì</a:t>
                      </a:r>
                      <a:r>
                        <a:rPr lang="en-US" sz="32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thế</a:t>
                      </a:r>
                      <a:r>
                        <a:rPr lang="en-US" sz="32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chẳng</a:t>
                      </a:r>
                      <a:r>
                        <a:rPr lang="en-US" sz="3200" i="1" dirty="0">
                          <a:solidFill>
                            <a:srgbClr val="FF0000"/>
                          </a:solidFill>
                          <a:latin typeface="Times New Roman" panose="02020603050405020304" pitchFamily="18" charset="0"/>
                          <a:ea typeface="Cambria" panose="02040503050406030204" pitchFamily="18" charset="0"/>
                          <a:cs typeface="Times New Roman" panose="02020603050405020304" pitchFamily="18" charset="0"/>
                        </a:rPr>
                        <a:t> </a:t>
                      </a:r>
                      <a:r>
                        <a:rPr lang="en-US" sz="3200" i="1" dirty="0" err="1">
                          <a:solidFill>
                            <a:srgbClr val="FF0000"/>
                          </a:solidFill>
                          <a:latin typeface="Times New Roman" panose="02020603050405020304" pitchFamily="18" charset="0"/>
                          <a:ea typeface="Cambria" panose="02040503050406030204" pitchFamily="18" charset="0"/>
                          <a:cs typeface="Times New Roman" panose="02020603050405020304" pitchFamily="18" charset="0"/>
                        </a:rPr>
                        <a:t>hạn</a:t>
                      </a:r>
                      <a:endParaRPr lang="en-US" sz="32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3200" i="1" dirty="0" err="1">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rPr>
                        <a:t>nó</a:t>
                      </a:r>
                      <a:endParaRPr lang="en-US" sz="3200" i="1" dirty="0">
                        <a:solidFill>
                          <a:srgbClr val="FF0000"/>
                        </a:solidFill>
                        <a:effectLst/>
                        <a:latin typeface="Times New Roman" panose="02020603050405020304" pitchFamily="18" charset="0"/>
                        <a:ea typeface="Cambria" panose="020405030504060302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94070618"/>
                  </a:ext>
                </a:extLst>
              </a:tr>
            </a:tbl>
          </a:graphicData>
        </a:graphic>
      </p:graphicFrame>
    </p:spTree>
    <p:custDataLst>
      <p:tags r:id="rId1"/>
    </p:custDataLst>
    <p:extLst>
      <p:ext uri="{BB962C8B-B14F-4D97-AF65-F5344CB8AC3E}">
        <p14:creationId xmlns:p14="http://schemas.microsoft.com/office/powerpoint/2010/main" val="32892829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8C1D9"/>
        </a:solidFill>
        <a:effectLst/>
      </p:bgPr>
    </p:bg>
    <p:spTree>
      <p:nvGrpSpPr>
        <p:cNvPr id="1" name=""/>
        <p:cNvGrpSpPr/>
        <p:nvPr/>
      </p:nvGrpSpPr>
      <p:grpSpPr>
        <a:xfrm>
          <a:off x="0" y="0"/>
          <a:ext cx="0" cy="0"/>
          <a:chOff x="0" y="0"/>
          <a:chExt cx="0" cy="0"/>
        </a:xfrm>
      </p:grpSpPr>
      <p:sp>
        <p:nvSpPr>
          <p:cNvPr id="2" name="Freeform 2"/>
          <p:cNvSpPr/>
          <p:nvPr/>
        </p:nvSpPr>
        <p:spPr>
          <a:xfrm>
            <a:off x="396593" y="161771"/>
            <a:ext cx="11109607" cy="6332476"/>
          </a:xfrm>
          <a:custGeom>
            <a:avLst/>
            <a:gdLst/>
            <a:ahLst/>
            <a:cxnLst/>
            <a:rect l="l" t="t" r="r" b="b"/>
            <a:pathLst>
              <a:path w="16664410" h="9498714">
                <a:moveTo>
                  <a:pt x="0" y="0"/>
                </a:moveTo>
                <a:lnTo>
                  <a:pt x="16664410" y="0"/>
                </a:lnTo>
                <a:lnTo>
                  <a:pt x="16664410" y="9498714"/>
                </a:lnTo>
                <a:lnTo>
                  <a:pt x="0" y="94987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marL="0" marR="0" lvl="0" indent="0" algn="l" defTabSz="609630" rtl="0" eaLnBrk="1" fontAlgn="auto" latinLnBrk="0" hangingPunct="1">
              <a:lnSpc>
                <a:spcPct val="100000"/>
              </a:lnSpc>
              <a:spcBef>
                <a:spcPts val="0"/>
              </a:spcBef>
              <a:spcAft>
                <a:spcPts val="0"/>
              </a:spcAft>
              <a:buClrTx/>
              <a:buSzTx/>
              <a:buFontTx/>
              <a:buNone/>
              <a:tabLst/>
              <a:defRPr/>
            </a:pPr>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
        <p:nvSpPr>
          <p:cNvPr id="15" name="Rectangle: Rounded Corners 14">
            <a:extLst>
              <a:ext uri="{FF2B5EF4-FFF2-40B4-BE49-F238E27FC236}">
                <a16:creationId xmlns:a16="http://schemas.microsoft.com/office/drawing/2014/main" id="{F925D20A-72D4-D481-6C3C-A62F4BCBCB4A}"/>
              </a:ext>
            </a:extLst>
          </p:cNvPr>
          <p:cNvSpPr/>
          <p:nvPr/>
        </p:nvSpPr>
        <p:spPr>
          <a:xfrm>
            <a:off x="721895" y="155795"/>
            <a:ext cx="10419348" cy="2671625"/>
          </a:xfrm>
          <a:prstGeom prst="roundRect">
            <a:avLst/>
          </a:prstGeom>
          <a:solidFill>
            <a:schemeClr val="bg1"/>
          </a:solid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71500" indent="-571500" algn="just">
              <a:lnSpc>
                <a:spcPct val="115000"/>
              </a:lnSpc>
              <a:buFont typeface="Arial" panose="020B0604020202020204" pitchFamily="34" charset="0"/>
              <a:buChar char="•"/>
            </a:pPr>
            <a:r>
              <a:rPr lang="vi-VN" sz="2800" b="1" dirty="0">
                <a:solidFill>
                  <a:srgbClr val="FF0000"/>
                </a:solidFill>
                <a:latin typeface="+mj-lt"/>
                <a:ea typeface="Cambria" panose="02040503050406030204" pitchFamily="18" charset="0"/>
              </a:rPr>
              <a:t>Trí tuệ nhân tạo là cách dịch từ tiếng Anh (artificial intelligence) khái niệm được viết tắt là AI – lấy chữ cái đầu tiên của mỗi từ để ghép lại. Thông tin trong đoạn văn cho chúng ta thấy vai trò quan trọng của trí tuệ nhân tạo đối với cuộc sống của thời đại công nghệ số.</a:t>
            </a:r>
          </a:p>
        </p:txBody>
      </p:sp>
      <p:pic>
        <p:nvPicPr>
          <p:cNvPr id="2052" name="Picture 4" descr="Công nghệ trí tuệ nhân tạo (AI) - VDigital">
            <a:extLst>
              <a:ext uri="{FF2B5EF4-FFF2-40B4-BE49-F238E27FC236}">
                <a16:creationId xmlns:a16="http://schemas.microsoft.com/office/drawing/2014/main" id="{D5151CE3-E812-D5D9-6507-5F83B65888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11641" y="2975153"/>
            <a:ext cx="5947683" cy="3124857"/>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419359108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fade">
                                      <p:cBhvr>
                                        <p:cTn id="12" dur="1000"/>
                                        <p:tgtEl>
                                          <p:spTgt spid="2052"/>
                                        </p:tgtEl>
                                      </p:cBhvr>
                                    </p:animEffect>
                                    <p:anim calcmode="lin" valueType="num">
                                      <p:cBhvr>
                                        <p:cTn id="13" dur="1000" fill="hold"/>
                                        <p:tgtEl>
                                          <p:spTgt spid="2052"/>
                                        </p:tgtEl>
                                        <p:attrNameLst>
                                          <p:attrName>ppt_x</p:attrName>
                                        </p:attrNameLst>
                                      </p:cBhvr>
                                      <p:tavLst>
                                        <p:tav tm="0">
                                          <p:val>
                                            <p:strVal val="#ppt_x"/>
                                          </p:val>
                                        </p:tav>
                                        <p:tav tm="100000">
                                          <p:val>
                                            <p:strVal val="#ppt_x"/>
                                          </p:val>
                                        </p:tav>
                                      </p:tavLst>
                                    </p:anim>
                                    <p:anim calcmode="lin" valueType="num">
                                      <p:cBhvr>
                                        <p:cTn id="14" dur="1000" fill="hold"/>
                                        <p:tgtEl>
                                          <p:spTgt spid="20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B60E9BFD-FF83-4CC6-96AB-D015D50F3CE2"/>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3.Luyentapvelienketcau"/>
</p:tagLst>
</file>

<file path=ppt/tags/tag10.xml><?xml version="1.0" encoding="utf-8"?>
<p:tagLst xmlns:a="http://schemas.openxmlformats.org/drawingml/2006/main" xmlns:r="http://schemas.openxmlformats.org/officeDocument/2006/relationships" xmlns:p="http://schemas.openxmlformats.org/presentationml/2006/main">
  <p:tag name="GENSWF_SLIDE_UID" val="{410A28E9-C4DE-473B-89C0-784C783137E2}:3779"/>
</p:tagLst>
</file>

<file path=ppt/tags/tag11.xml><?xml version="1.0" encoding="utf-8"?>
<p:tagLst xmlns:a="http://schemas.openxmlformats.org/drawingml/2006/main" xmlns:r="http://schemas.openxmlformats.org/officeDocument/2006/relationships" xmlns:p="http://schemas.openxmlformats.org/presentationml/2006/main">
  <p:tag name="GENSWF_SLIDE_UID" val="{E191D848-A3E4-4A91-9CF7-F5BB7006E38E}:3780"/>
</p:tagLst>
</file>

<file path=ppt/tags/tag12.xml><?xml version="1.0" encoding="utf-8"?>
<p:tagLst xmlns:a="http://schemas.openxmlformats.org/drawingml/2006/main" xmlns:r="http://schemas.openxmlformats.org/officeDocument/2006/relationships" xmlns:p="http://schemas.openxmlformats.org/presentationml/2006/main">
  <p:tag name="GENSWF_SLIDE_UID" val="{731A2962-4686-43B1-BE41-64C481B0C29F}:3781"/>
</p:tagLst>
</file>

<file path=ppt/tags/tag13.xml><?xml version="1.0" encoding="utf-8"?>
<p:tagLst xmlns:a="http://schemas.openxmlformats.org/drawingml/2006/main" xmlns:r="http://schemas.openxmlformats.org/officeDocument/2006/relationships" xmlns:p="http://schemas.openxmlformats.org/presentationml/2006/main">
  <p:tag name="GENSWF_SLIDE_UID" val="{F8E99008-029E-484B-BD94-9E342E065950}:266"/>
</p:tagLst>
</file>

<file path=ppt/tags/tag14.xml><?xml version="1.0" encoding="utf-8"?>
<p:tagLst xmlns:a="http://schemas.openxmlformats.org/drawingml/2006/main" xmlns:r="http://schemas.openxmlformats.org/officeDocument/2006/relationships" xmlns:p="http://schemas.openxmlformats.org/presentationml/2006/main">
  <p:tag name="GENSWF_SLIDE_UID" val="{FD01681C-79C7-4F32-BED8-3A75F8B260EB}:3788"/>
</p:tagLst>
</file>

<file path=ppt/tags/tag15.xml><?xml version="1.0" encoding="utf-8"?>
<p:tagLst xmlns:a="http://schemas.openxmlformats.org/drawingml/2006/main" xmlns:r="http://schemas.openxmlformats.org/officeDocument/2006/relationships" xmlns:p="http://schemas.openxmlformats.org/presentationml/2006/main">
  <p:tag name="GENSWF_SLIDE_UID" val="{93832EE4-835C-44F9-AFCC-FDD26546BA2D}:3789"/>
</p:tagLst>
</file>

<file path=ppt/tags/tag16.xml><?xml version="1.0" encoding="utf-8"?>
<p:tagLst xmlns:a="http://schemas.openxmlformats.org/drawingml/2006/main" xmlns:r="http://schemas.openxmlformats.org/officeDocument/2006/relationships" xmlns:p="http://schemas.openxmlformats.org/presentationml/2006/main">
  <p:tag name="GENSWF_SLIDE_UID" val="{5B86503E-EA16-4501-AA57-2E6A0A8D2C27}:3790"/>
</p:tagLst>
</file>

<file path=ppt/tags/tag17.xml><?xml version="1.0" encoding="utf-8"?>
<p:tagLst xmlns:a="http://schemas.openxmlformats.org/drawingml/2006/main" xmlns:r="http://schemas.openxmlformats.org/officeDocument/2006/relationships" xmlns:p="http://schemas.openxmlformats.org/presentationml/2006/main">
  <p:tag name="GENSWF_SLIDE_UID" val="{CDF84905-53B3-4F89-AB88-C2E8DE59236C}:271"/>
</p:tagLst>
</file>

<file path=ppt/tags/tag2.xml><?xml version="1.0" encoding="utf-8"?>
<p:tagLst xmlns:a="http://schemas.openxmlformats.org/drawingml/2006/main" xmlns:r="http://schemas.openxmlformats.org/officeDocument/2006/relationships" xmlns:p="http://schemas.openxmlformats.org/presentationml/2006/main">
  <p:tag name="GENSWF_SLIDE_UID" val="{A855E912-593A-48EC-A7C5-252BC7694064}:3791"/>
</p:tagLst>
</file>

<file path=ppt/tags/tag3.xml><?xml version="1.0" encoding="utf-8"?>
<p:tagLst xmlns:a="http://schemas.openxmlformats.org/drawingml/2006/main" xmlns:r="http://schemas.openxmlformats.org/officeDocument/2006/relationships" xmlns:p="http://schemas.openxmlformats.org/presentationml/2006/main">
  <p:tag name="GENSWF_SLIDE_UID" val="{84EC366A-B43B-4AD5-AAC3-F6187B2737C7}:258"/>
</p:tagLst>
</file>

<file path=ppt/tags/tag4.xml><?xml version="1.0" encoding="utf-8"?>
<p:tagLst xmlns:a="http://schemas.openxmlformats.org/drawingml/2006/main" xmlns:r="http://schemas.openxmlformats.org/officeDocument/2006/relationships" xmlns:p="http://schemas.openxmlformats.org/presentationml/2006/main">
  <p:tag name="GENSWF_SLIDE_UID" val="{B1D97DB3-D8E8-4D8A-B559-47E689A003B5}:3787"/>
</p:tagLst>
</file>

<file path=ppt/tags/tag5.xml><?xml version="1.0" encoding="utf-8"?>
<p:tagLst xmlns:a="http://schemas.openxmlformats.org/drawingml/2006/main" xmlns:r="http://schemas.openxmlformats.org/officeDocument/2006/relationships" xmlns:p="http://schemas.openxmlformats.org/presentationml/2006/main">
  <p:tag name="GENSWF_SLIDE_UID" val="{93F0E396-9CF7-4749-BC95-86A841FD65EB}:263"/>
</p:tagLst>
</file>

<file path=ppt/tags/tag6.xml><?xml version="1.0" encoding="utf-8"?>
<p:tagLst xmlns:a="http://schemas.openxmlformats.org/drawingml/2006/main" xmlns:r="http://schemas.openxmlformats.org/officeDocument/2006/relationships" xmlns:p="http://schemas.openxmlformats.org/presentationml/2006/main">
  <p:tag name="GENSWF_SLIDE_UID" val="{045D56B3-C9C7-4082-A0AB-9D1728E7C04D}:256"/>
</p:tagLst>
</file>

<file path=ppt/tags/tag7.xml><?xml version="1.0" encoding="utf-8"?>
<p:tagLst xmlns:a="http://schemas.openxmlformats.org/drawingml/2006/main" xmlns:r="http://schemas.openxmlformats.org/officeDocument/2006/relationships" xmlns:p="http://schemas.openxmlformats.org/presentationml/2006/main">
  <p:tag name="GENSWF_SLIDE_UID" val="{5B5F76F9-C848-48F4-97B7-AA998C15929F}:261"/>
</p:tagLst>
</file>

<file path=ppt/tags/tag8.xml><?xml version="1.0" encoding="utf-8"?>
<p:tagLst xmlns:a="http://schemas.openxmlformats.org/drawingml/2006/main" xmlns:r="http://schemas.openxmlformats.org/officeDocument/2006/relationships" xmlns:p="http://schemas.openxmlformats.org/presentationml/2006/main">
  <p:tag name="GENSWF_SLIDE_UID" val="{1A311AFB-3D7B-4047-A063-5EAA09DBFDBD}:262"/>
</p:tagLst>
</file>

<file path=ppt/tags/tag9.xml><?xml version="1.0" encoding="utf-8"?>
<p:tagLst xmlns:a="http://schemas.openxmlformats.org/drawingml/2006/main" xmlns:r="http://schemas.openxmlformats.org/officeDocument/2006/relationships" xmlns:p="http://schemas.openxmlformats.org/presentationml/2006/main">
  <p:tag name="GENSWF_SLIDE_UID" val="{10AFFDF2-3484-47F2-BBFB-A849CE183BAE}:377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247</TotalTime>
  <Words>954</Words>
  <Application>Microsoft Office PowerPoint</Application>
  <PresentationFormat>Widescreen</PresentationFormat>
  <Paragraphs>38</Paragraphs>
  <Slides>16</Slides>
  <Notes>8</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16</vt:i4>
      </vt:variant>
    </vt:vector>
  </HeadingPairs>
  <TitlesOfParts>
    <vt:vector size="25" baseType="lpstr">
      <vt:lpstr>Arial</vt:lpstr>
      <vt:lpstr>Calibri</vt:lpstr>
      <vt:lpstr>Cambria</vt:lpstr>
      <vt:lpstr>Coiny</vt:lpstr>
      <vt:lpstr>Times New Roman</vt:lpstr>
      <vt:lpstr>UTM Avo</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T3.Luyentapvelienketcau</dc:title>
  <dc:subject>9Slide.vn</dc:subject>
  <dc:creator>huong</dc:creator>
  <dc:description>9Slide.vn</dc:description>
  <cp:lastModifiedBy>Minh Ngọc Bùi</cp:lastModifiedBy>
  <cp:revision>28</cp:revision>
  <dcterms:created xsi:type="dcterms:W3CDTF">2024-03-27T11:37:59Z</dcterms:created>
  <dcterms:modified xsi:type="dcterms:W3CDTF">2025-05-11T13:49:28Z</dcterms:modified>
  <cp:category>9Slide.vn</cp:category>
</cp:coreProperties>
</file>