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sldIdLst>
    <p:sldId id="304" r:id="rId2"/>
    <p:sldId id="261" r:id="rId3"/>
    <p:sldId id="263" r:id="rId4"/>
    <p:sldId id="277" r:id="rId5"/>
    <p:sldId id="262" r:id="rId6"/>
    <p:sldId id="303" r:id="rId7"/>
    <p:sldId id="280" r:id="rId8"/>
    <p:sldId id="286" r:id="rId9"/>
    <p:sldId id="293" r:id="rId10"/>
  </p:sldIdLst>
  <p:sldSz cx="12192000" cy="6858000"/>
  <p:notesSz cx="6858000" cy="9144000"/>
  <p:custDataLst>
    <p:tags r:id="rId1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19" autoAdjust="0"/>
    <p:restoredTop sz="94249" autoAdjust="0"/>
  </p:normalViewPr>
  <p:slideViewPr>
    <p:cSldViewPr snapToGrid="0">
      <p:cViewPr varScale="1">
        <p:scale>
          <a:sx n="59" d="100"/>
          <a:sy n="59" d="100"/>
        </p:scale>
        <p:origin x="96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93F522-5E50-4A31-93E6-6EAE18E6C63E}" type="datetimeFigureOut">
              <a:rPr lang="en-US" smtClean="0"/>
              <a:t>5/11/2025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E8890C-AEA9-4F02-8B8A-AD76D6934F2B}" type="slidenum">
              <a:rPr lang="en-US" smtClean="0"/>
              <a:t>‹#›</a:t>
            </a:fld>
            <a:endParaRPr lang="en-US"/>
          </a:p>
        </p:txBody>
      </p:sp>
    </p:spTree>
    <p:extLst>
      <p:ext uri="{BB962C8B-B14F-4D97-AF65-F5344CB8AC3E}">
        <p14:creationId xmlns:p14="http://schemas.microsoft.com/office/powerpoint/2010/main" val="644888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E8890C-AEA9-4F02-8B8A-AD76D6934F2B}" type="slidenum">
              <a:rPr lang="en-US" smtClean="0"/>
              <a:t>1</a:t>
            </a:fld>
            <a:endParaRPr lang="en-US"/>
          </a:p>
        </p:txBody>
      </p:sp>
    </p:spTree>
    <p:extLst>
      <p:ext uri="{BB962C8B-B14F-4D97-AF65-F5344CB8AC3E}">
        <p14:creationId xmlns:p14="http://schemas.microsoft.com/office/powerpoint/2010/main" val="2594090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64E8890C-AEA9-4F02-8B8A-AD76D6934F2B}" type="slidenum">
              <a:rPr lang="en-US" smtClean="0"/>
              <a:t>9</a:t>
            </a:fld>
            <a:endParaRPr lang="en-US"/>
          </a:p>
        </p:txBody>
      </p:sp>
    </p:spTree>
    <p:extLst>
      <p:ext uri="{BB962C8B-B14F-4D97-AF65-F5344CB8AC3E}">
        <p14:creationId xmlns:p14="http://schemas.microsoft.com/office/powerpoint/2010/main" val="2875417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2A4FE6-29E2-1422-E451-9D6BCD54E2C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0C971D6-172F-C1A2-8DB0-825520F438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006FA06E-BFDC-0A9E-136A-AA72E562113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5/11/2025</a:t>
            </a:fld>
            <a:endParaRPr lang="en-US"/>
          </a:p>
        </p:txBody>
      </p:sp>
      <p:sp>
        <p:nvSpPr>
          <p:cNvPr id="5" name="Chỗ dành sẵn cho Chân trang 4">
            <a:extLst>
              <a:ext uri="{FF2B5EF4-FFF2-40B4-BE49-F238E27FC236}">
                <a16:creationId xmlns:a16="http://schemas.microsoft.com/office/drawing/2014/main" id="{965379DE-EC87-6EE9-3EA5-7EA06E5D6B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05700D5E-9FEE-BA1A-CE6D-0D537E9FA8F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790077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0C9D28-DFBF-C8BB-BC56-D94F8E07D3B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1AA5AE2-7240-4E35-F5EC-2CB9FBF2A5DA}"/>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6DE603-E9E6-86F2-0A49-E4912D998796}"/>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5/11/2025</a:t>
            </a:fld>
            <a:endParaRPr lang="en-US"/>
          </a:p>
        </p:txBody>
      </p:sp>
      <p:sp>
        <p:nvSpPr>
          <p:cNvPr id="5" name="Chỗ dành sẵn cho Chân trang 4">
            <a:extLst>
              <a:ext uri="{FF2B5EF4-FFF2-40B4-BE49-F238E27FC236}">
                <a16:creationId xmlns:a16="http://schemas.microsoft.com/office/drawing/2014/main" id="{79EC30A2-13BF-341F-7899-738E52434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E308378-4596-9232-7576-8E2FE2EB97B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598606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F3B4C2A-FA07-7B5B-552E-0280C0E04225}"/>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F747100-811C-6A34-3D42-97A36B6FD7B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8B06342-BF93-59FD-9900-C25C634C91E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5/11/2025</a:t>
            </a:fld>
            <a:endParaRPr lang="en-US"/>
          </a:p>
        </p:txBody>
      </p:sp>
      <p:sp>
        <p:nvSpPr>
          <p:cNvPr id="5" name="Chỗ dành sẵn cho Chân trang 4">
            <a:extLst>
              <a:ext uri="{FF2B5EF4-FFF2-40B4-BE49-F238E27FC236}">
                <a16:creationId xmlns:a16="http://schemas.microsoft.com/office/drawing/2014/main" id="{78C7E431-1B5E-DAE2-5182-36F1EC4E62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1B5245D-7FCA-A2EA-7215-1DE6B0F5F369}"/>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115175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836E51-B825-56ED-C014-1DEF452F003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CB1E7E1-DA2C-0A0D-AB78-2A40C13E21D8}"/>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2665BB9-76E1-B164-6916-C88ABD552654}"/>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5/11/2025</a:t>
            </a:fld>
            <a:endParaRPr lang="en-US"/>
          </a:p>
        </p:txBody>
      </p:sp>
      <p:sp>
        <p:nvSpPr>
          <p:cNvPr id="5" name="Chỗ dành sẵn cho Chân trang 4">
            <a:extLst>
              <a:ext uri="{FF2B5EF4-FFF2-40B4-BE49-F238E27FC236}">
                <a16:creationId xmlns:a16="http://schemas.microsoft.com/office/drawing/2014/main" id="{2BD571A5-116C-C1BA-DCB9-2225B5C6E4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17C0EDC-6B83-2AF1-5695-8DA197470AC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213047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DF4503-707E-CB1E-9E4B-630A7E78C6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385722B-6E2D-EED9-C614-3D23D553EF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8C700F0-36F1-BDE8-07AB-BF862D7FCE2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5/11/2025</a:t>
            </a:fld>
            <a:endParaRPr lang="en-US"/>
          </a:p>
        </p:txBody>
      </p:sp>
      <p:sp>
        <p:nvSpPr>
          <p:cNvPr id="5" name="Chỗ dành sẵn cho Chân trang 4">
            <a:extLst>
              <a:ext uri="{FF2B5EF4-FFF2-40B4-BE49-F238E27FC236}">
                <a16:creationId xmlns:a16="http://schemas.microsoft.com/office/drawing/2014/main" id="{C7A3D10D-E59D-42AD-C392-372EBFC09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F410BE6-8E05-D42B-0E25-A4BBF0C2126C}"/>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725793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80EDFCD-B941-81F0-2F20-9ED17A444EC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2536634-20CC-323E-46A5-F145E47077E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A4DE657-E087-E7BD-F9BB-7D2E17C0E3B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FD046CB8-7824-456A-697C-1CF2C70A97B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5/11/2025</a:t>
            </a:fld>
            <a:endParaRPr lang="en-US"/>
          </a:p>
        </p:txBody>
      </p:sp>
      <p:sp>
        <p:nvSpPr>
          <p:cNvPr id="6" name="Chỗ dành sẵn cho Chân trang 5">
            <a:extLst>
              <a:ext uri="{FF2B5EF4-FFF2-40B4-BE49-F238E27FC236}">
                <a16:creationId xmlns:a16="http://schemas.microsoft.com/office/drawing/2014/main" id="{58FE0B2A-B5FB-70D8-6D9F-85599E45F3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64D347B-B017-1A03-71BE-73693AF133C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013575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41D9BB-0C18-9983-FECF-34BC14057E55}"/>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AB732C5-BF34-9983-D547-A8CFF7F1E1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751D0A3-7961-055F-4A20-D13AFD467043}"/>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14F2B37-E48A-C510-65CC-2D183493B9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71F9432-8727-FD8F-B293-5054DBDE7EE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B07DF78-8003-F7E6-A17A-3F48A0B0F72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5/11/2025</a:t>
            </a:fld>
            <a:endParaRPr lang="en-US"/>
          </a:p>
        </p:txBody>
      </p:sp>
      <p:sp>
        <p:nvSpPr>
          <p:cNvPr id="8" name="Chỗ dành sẵn cho Chân trang 7">
            <a:extLst>
              <a:ext uri="{FF2B5EF4-FFF2-40B4-BE49-F238E27FC236}">
                <a16:creationId xmlns:a16="http://schemas.microsoft.com/office/drawing/2014/main" id="{13C7D7AA-0AF3-ED5C-7691-67E542A170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01939B19-E42E-F2BE-46AA-63CB306DAA91}"/>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126072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ED94C7-F3FA-BE63-87D3-CDA648B07D7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EE5805E-A4C4-EB0E-62B2-A419856714AE}"/>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5/11/2025</a:t>
            </a:fld>
            <a:endParaRPr lang="en-US"/>
          </a:p>
        </p:txBody>
      </p:sp>
      <p:sp>
        <p:nvSpPr>
          <p:cNvPr id="4" name="Chỗ dành sẵn cho Chân trang 3">
            <a:extLst>
              <a:ext uri="{FF2B5EF4-FFF2-40B4-BE49-F238E27FC236}">
                <a16:creationId xmlns:a16="http://schemas.microsoft.com/office/drawing/2014/main" id="{A0091090-F129-654C-FBB5-EABA56B8E8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7F75B04C-26D5-E243-5B9D-8AED0861C267}"/>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65941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CF787DC-FCB0-BAA0-E4AE-77C35636371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5/11/2025</a:t>
            </a:fld>
            <a:endParaRPr lang="en-US"/>
          </a:p>
        </p:txBody>
      </p:sp>
      <p:sp>
        <p:nvSpPr>
          <p:cNvPr id="3" name="Chỗ dành sẵn cho Chân trang 2">
            <a:extLst>
              <a:ext uri="{FF2B5EF4-FFF2-40B4-BE49-F238E27FC236}">
                <a16:creationId xmlns:a16="http://schemas.microsoft.com/office/drawing/2014/main" id="{8018E50C-EF62-44C3-4A72-7F6EF62BFA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D87ED7BA-57B3-B5A9-215C-FE7DA85C49AF}"/>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051373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B1058C-B8A9-02AB-6B07-4CFB60844E2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15B1362-5582-8FE9-1168-937A004EA6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9EAD96D-C576-E183-9C8F-0FC0860E00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7061D7B-40E3-4D1F-5359-B54C25B88E93}"/>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5/11/2025</a:t>
            </a:fld>
            <a:endParaRPr lang="en-US"/>
          </a:p>
        </p:txBody>
      </p:sp>
      <p:sp>
        <p:nvSpPr>
          <p:cNvPr id="6" name="Chỗ dành sẵn cho Chân trang 5">
            <a:extLst>
              <a:ext uri="{FF2B5EF4-FFF2-40B4-BE49-F238E27FC236}">
                <a16:creationId xmlns:a16="http://schemas.microsoft.com/office/drawing/2014/main" id="{B993D1E9-9D90-21C6-03E3-6F87DFA0B5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1AAC8CFD-A9AC-9D81-4272-D0E7DB9E950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881693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0149AC-6B74-3DE5-B15D-31954E3FE9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DBBC330-2F62-1A44-8847-AECDE3D3EE4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CC274A1-453C-8C7E-98F2-4ADD5C96DD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2BE3EFF-1E62-EB9B-92A5-EC14A3EB84F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5/11/2025</a:t>
            </a:fld>
            <a:endParaRPr lang="en-US"/>
          </a:p>
        </p:txBody>
      </p:sp>
      <p:sp>
        <p:nvSpPr>
          <p:cNvPr id="6" name="Chỗ dành sẵn cho Chân trang 5">
            <a:extLst>
              <a:ext uri="{FF2B5EF4-FFF2-40B4-BE49-F238E27FC236}">
                <a16:creationId xmlns:a16="http://schemas.microsoft.com/office/drawing/2014/main" id="{B83E558C-7ED7-7ACE-DE46-C5B0C1E6F8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E0E671B-ECE3-213D-C0BA-4FEEEF9B245A}"/>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795215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4D8E7D-96CE-80E8-6395-791BB61E8D5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round pink circle with white text and a black background&#10;&#10;Description automatically generated">
            <a:extLst>
              <a:ext uri="{FF2B5EF4-FFF2-40B4-BE49-F238E27FC236}">
                <a16:creationId xmlns:a16="http://schemas.microsoft.com/office/drawing/2014/main" id="{DA1E3024-FEB3-7A1B-1A34-579279CB87D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18290" y="175688"/>
            <a:ext cx="1666249" cy="1666249"/>
          </a:xfrm>
          <a:prstGeom prst="rect">
            <a:avLst/>
          </a:prstGeom>
        </p:spPr>
      </p:pic>
    </p:spTree>
    <p:extLst>
      <p:ext uri="{BB962C8B-B14F-4D97-AF65-F5344CB8AC3E}">
        <p14:creationId xmlns:p14="http://schemas.microsoft.com/office/powerpoint/2010/main" val="18618872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4.emf"/><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10.png"/><Relationship Id="rId4" Type="http://schemas.openxmlformats.org/officeDocument/2006/relationships/image" Target="../media/image9.emf"/></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xml"/><Relationship Id="rId1" Type="http://schemas.openxmlformats.org/officeDocument/2006/relationships/tags" Target="../tags/tag8.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0.xml"/><Relationship Id="rId5" Type="http://schemas.openxmlformats.org/officeDocument/2006/relationships/image" Target="../media/image14.pn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7F5EB-6FF8-F0D5-4E2D-AB61B0E9AAEE}"/>
            </a:ext>
          </a:extLst>
        </p:cNvPr>
        <p:cNvGrpSpPr/>
        <p:nvPr/>
      </p:nvGrpSpPr>
      <p:grpSpPr>
        <a:xfrm>
          <a:off x="0" y="0"/>
          <a:ext cx="0" cy="0"/>
          <a:chOff x="0" y="0"/>
          <a:chExt cx="0" cy="0"/>
        </a:xfrm>
      </p:grpSpPr>
      <p:sp>
        <p:nvSpPr>
          <p:cNvPr id="46" name="Hình chữ nhật: Góc Tròn 45">
            <a:extLst>
              <a:ext uri="{FF2B5EF4-FFF2-40B4-BE49-F238E27FC236}">
                <a16:creationId xmlns:a16="http://schemas.microsoft.com/office/drawing/2014/main" id="{9C6C5857-AF60-B7ED-3E2D-30D28A60184B}"/>
              </a:ext>
            </a:extLst>
          </p:cNvPr>
          <p:cNvSpPr/>
          <p:nvPr/>
        </p:nvSpPr>
        <p:spPr>
          <a:xfrm>
            <a:off x="970671" y="288348"/>
            <a:ext cx="10241280" cy="4402921"/>
          </a:xfrm>
          <a:prstGeom prst="roundRect">
            <a:avLst/>
          </a:prstGeom>
          <a:solidFill>
            <a:schemeClr val="bg1"/>
          </a:solidFill>
          <a:ln w="571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Hình chữ nhật: Góc Tròn 46">
            <a:extLst>
              <a:ext uri="{FF2B5EF4-FFF2-40B4-BE49-F238E27FC236}">
                <a16:creationId xmlns:a16="http://schemas.microsoft.com/office/drawing/2014/main" id="{71081B45-D640-9C10-9BE5-1095E7B25DC8}"/>
              </a:ext>
            </a:extLst>
          </p:cNvPr>
          <p:cNvSpPr/>
          <p:nvPr/>
        </p:nvSpPr>
        <p:spPr>
          <a:xfrm>
            <a:off x="1280160" y="548640"/>
            <a:ext cx="9642470" cy="3249637"/>
          </a:xfrm>
          <a:prstGeom prst="roundRect">
            <a:avLst/>
          </a:prstGeom>
          <a:noFill/>
          <a:ln w="5715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8" name="Picture 12">
            <a:extLst>
              <a:ext uri="{FF2B5EF4-FFF2-40B4-BE49-F238E27FC236}">
                <a16:creationId xmlns:a16="http://schemas.microsoft.com/office/drawing/2014/main" id="{B4F3BB13-BA43-8783-3A2E-5465786851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3047" y="3602595"/>
            <a:ext cx="3067014" cy="3255405"/>
          </a:xfrm>
          <a:prstGeom prst="rect">
            <a:avLst/>
          </a:prstGeom>
        </p:spPr>
      </p:pic>
      <p:pic>
        <p:nvPicPr>
          <p:cNvPr id="49" name="Picture 18">
            <a:extLst>
              <a:ext uri="{FF2B5EF4-FFF2-40B4-BE49-F238E27FC236}">
                <a16:creationId xmlns:a16="http://schemas.microsoft.com/office/drawing/2014/main" id="{2F24A199-E0D9-B3BC-5A61-0852C294D619}"/>
              </a:ext>
            </a:extLst>
          </p:cNvPr>
          <p:cNvPicPr>
            <a:picLocks noChangeAspect="1"/>
          </p:cNvPicPr>
          <p:nvPr/>
        </p:nvPicPr>
        <p:blipFill>
          <a:blip r:embed="rId5"/>
          <a:stretch>
            <a:fillRect/>
          </a:stretch>
        </p:blipFill>
        <p:spPr>
          <a:xfrm>
            <a:off x="6506818" y="3669844"/>
            <a:ext cx="2519817" cy="3188156"/>
          </a:xfrm>
          <a:prstGeom prst="rect">
            <a:avLst/>
          </a:prstGeom>
        </p:spPr>
      </p:pic>
      <p:pic>
        <p:nvPicPr>
          <p:cNvPr id="7" name="Picture 6">
            <a:extLst>
              <a:ext uri="{FF2B5EF4-FFF2-40B4-BE49-F238E27FC236}">
                <a16:creationId xmlns:a16="http://schemas.microsoft.com/office/drawing/2014/main" id="{8CF6EFAD-1078-4D95-A578-D36F7A6BD782}"/>
              </a:ext>
            </a:extLst>
          </p:cNvPr>
          <p:cNvPicPr>
            <a:picLocks noChangeAspect="1"/>
          </p:cNvPicPr>
          <p:nvPr/>
        </p:nvPicPr>
        <p:blipFill>
          <a:blip r:embed="rId6"/>
          <a:stretch>
            <a:fillRect/>
          </a:stretch>
        </p:blipFill>
        <p:spPr>
          <a:xfrm>
            <a:off x="360099" y="548640"/>
            <a:ext cx="11482591" cy="2606429"/>
          </a:xfrm>
          <a:prstGeom prst="rect">
            <a:avLst/>
          </a:prstGeom>
        </p:spPr>
      </p:pic>
    </p:spTree>
    <p:custDataLst>
      <p:tags r:id="rId1"/>
    </p:custDataLst>
    <p:extLst>
      <p:ext uri="{BB962C8B-B14F-4D97-AF65-F5344CB8AC3E}">
        <p14:creationId xmlns:p14="http://schemas.microsoft.com/office/powerpoint/2010/main" val="591615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1000" r="-2000"/>
          </a:stretch>
        </a:blipFill>
        <a:effectLst/>
      </p:bgPr>
    </p:bg>
    <p:spTree>
      <p:nvGrpSpPr>
        <p:cNvPr id="1" name=""/>
        <p:cNvGrpSpPr/>
        <p:nvPr/>
      </p:nvGrpSpPr>
      <p:grpSpPr>
        <a:xfrm>
          <a:off x="0" y="0"/>
          <a:ext cx="0" cy="0"/>
          <a:chOff x="0" y="0"/>
          <a:chExt cx="0" cy="0"/>
        </a:xfrm>
      </p:grpSpPr>
      <p:sp>
        <p:nvSpPr>
          <p:cNvPr id="46" name="Hình chữ nhật: Góc Tròn 45">
            <a:extLst>
              <a:ext uri="{FF2B5EF4-FFF2-40B4-BE49-F238E27FC236}">
                <a16:creationId xmlns:a16="http://schemas.microsoft.com/office/drawing/2014/main" id="{871FA75E-BC6F-E3E6-056F-C40A7267C4C5}"/>
              </a:ext>
            </a:extLst>
          </p:cNvPr>
          <p:cNvSpPr/>
          <p:nvPr/>
        </p:nvSpPr>
        <p:spPr>
          <a:xfrm>
            <a:off x="970671" y="288349"/>
            <a:ext cx="10241280" cy="3790948"/>
          </a:xfrm>
          <a:prstGeom prst="roundRect">
            <a:avLst/>
          </a:prstGeom>
          <a:solidFill>
            <a:schemeClr val="bg1"/>
          </a:solidFill>
          <a:ln w="571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Hình chữ nhật: Góc Tròn 46">
            <a:extLst>
              <a:ext uri="{FF2B5EF4-FFF2-40B4-BE49-F238E27FC236}">
                <a16:creationId xmlns:a16="http://schemas.microsoft.com/office/drawing/2014/main" id="{DE3F330A-DA37-A393-0E43-A51DC8E27A34}"/>
              </a:ext>
            </a:extLst>
          </p:cNvPr>
          <p:cNvSpPr/>
          <p:nvPr/>
        </p:nvSpPr>
        <p:spPr>
          <a:xfrm>
            <a:off x="1280160" y="548640"/>
            <a:ext cx="9642470" cy="3249637"/>
          </a:xfrm>
          <a:prstGeom prst="roundRect">
            <a:avLst/>
          </a:prstGeom>
          <a:noFill/>
          <a:ln w="5715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12">
            <a:extLst>
              <a:ext uri="{FF2B5EF4-FFF2-40B4-BE49-F238E27FC236}">
                <a16:creationId xmlns:a16="http://schemas.microsoft.com/office/drawing/2014/main" id="{0A853591-DE5B-236F-7685-EA165CFC75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5280" y="3436089"/>
            <a:ext cx="3067014" cy="3255405"/>
          </a:xfrm>
          <a:prstGeom prst="rect">
            <a:avLst/>
          </a:prstGeom>
        </p:spPr>
      </p:pic>
      <p:pic>
        <p:nvPicPr>
          <p:cNvPr id="49" name="Picture 18">
            <a:extLst>
              <a:ext uri="{FF2B5EF4-FFF2-40B4-BE49-F238E27FC236}">
                <a16:creationId xmlns:a16="http://schemas.microsoft.com/office/drawing/2014/main" id="{E73BDC49-9078-A5C6-8D6E-0F0B6FFE01A0}"/>
              </a:ext>
            </a:extLst>
          </p:cNvPr>
          <p:cNvPicPr>
            <a:picLocks noChangeAspect="1"/>
          </p:cNvPicPr>
          <p:nvPr/>
        </p:nvPicPr>
        <p:blipFill>
          <a:blip r:embed="rId5"/>
          <a:stretch>
            <a:fillRect/>
          </a:stretch>
        </p:blipFill>
        <p:spPr>
          <a:xfrm>
            <a:off x="6400800" y="3429000"/>
            <a:ext cx="2519817" cy="3188156"/>
          </a:xfrm>
          <a:prstGeom prst="rect">
            <a:avLst/>
          </a:prstGeom>
        </p:spPr>
      </p:pic>
      <p:pic>
        <p:nvPicPr>
          <p:cNvPr id="2" name="Picture 1">
            <a:extLst>
              <a:ext uri="{FF2B5EF4-FFF2-40B4-BE49-F238E27FC236}">
                <a16:creationId xmlns:a16="http://schemas.microsoft.com/office/drawing/2014/main" id="{EFB8D871-D46A-A70C-223C-FA527C2177C9}"/>
              </a:ext>
            </a:extLst>
          </p:cNvPr>
          <p:cNvPicPr>
            <a:picLocks noChangeAspect="1"/>
          </p:cNvPicPr>
          <p:nvPr/>
        </p:nvPicPr>
        <p:blipFill>
          <a:blip r:embed="rId6"/>
          <a:stretch>
            <a:fillRect/>
          </a:stretch>
        </p:blipFill>
        <p:spPr>
          <a:xfrm>
            <a:off x="1252381" y="911431"/>
            <a:ext cx="9644708" cy="3078747"/>
          </a:xfrm>
          <a:prstGeom prst="rect">
            <a:avLst/>
          </a:prstGeom>
        </p:spPr>
      </p:pic>
    </p:spTree>
    <p:custDataLst>
      <p:tags r:id="rId1"/>
    </p:custDataLst>
    <p:extLst>
      <p:ext uri="{BB962C8B-B14F-4D97-AF65-F5344CB8AC3E}">
        <p14:creationId xmlns:p14="http://schemas.microsoft.com/office/powerpoint/2010/main" val="3232696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74421327-1193-92CA-4CD4-B361E412952B}"/>
              </a:ext>
            </a:extLst>
          </p:cNvPr>
          <p:cNvPicPr>
            <a:picLocks noChangeAspect="1"/>
          </p:cNvPicPr>
          <p:nvPr/>
        </p:nvPicPr>
        <p:blipFill>
          <a:blip r:embed="rId4"/>
          <a:stretch>
            <a:fillRect/>
          </a:stretch>
        </p:blipFill>
        <p:spPr>
          <a:xfrm>
            <a:off x="1605517" y="2458152"/>
            <a:ext cx="8925499" cy="3931536"/>
          </a:xfrm>
          <a:prstGeom prst="rect">
            <a:avLst/>
          </a:prstGeom>
        </p:spPr>
      </p:pic>
      <p:grpSp>
        <p:nvGrpSpPr>
          <p:cNvPr id="9" name="Group 17">
            <a:extLst>
              <a:ext uri="{FF2B5EF4-FFF2-40B4-BE49-F238E27FC236}">
                <a16:creationId xmlns:a16="http://schemas.microsoft.com/office/drawing/2014/main" id="{46453886-A4E3-7C94-38FD-3C209393433F}"/>
              </a:ext>
            </a:extLst>
          </p:cNvPr>
          <p:cNvGrpSpPr/>
          <p:nvPr/>
        </p:nvGrpSpPr>
        <p:grpSpPr>
          <a:xfrm>
            <a:off x="1163396" y="183341"/>
            <a:ext cx="9947627" cy="1557427"/>
            <a:chOff x="2623771" y="2542356"/>
            <a:chExt cx="9947627" cy="1557427"/>
          </a:xfrm>
        </p:grpSpPr>
        <p:sp>
          <p:nvSpPr>
            <p:cNvPr id="10" name="Rectangle: Rounded Corners 13">
              <a:extLst>
                <a:ext uri="{FF2B5EF4-FFF2-40B4-BE49-F238E27FC236}">
                  <a16:creationId xmlns:a16="http://schemas.microsoft.com/office/drawing/2014/main" id="{AB8BF819-6884-0A4D-052C-DBD3DBDEBC99}"/>
                </a:ext>
              </a:extLst>
            </p:cNvPr>
            <p:cNvSpPr/>
            <p:nvPr/>
          </p:nvSpPr>
          <p:spPr>
            <a:xfrm>
              <a:off x="3096741" y="2799722"/>
              <a:ext cx="9474657" cy="1300061"/>
            </a:xfrm>
            <a:custGeom>
              <a:avLst/>
              <a:gdLst>
                <a:gd name="connsiteX0" fmla="*/ 0 w 6609145"/>
                <a:gd name="connsiteY0" fmla="*/ 151008 h 906030"/>
                <a:gd name="connsiteX1" fmla="*/ 151008 w 6609145"/>
                <a:gd name="connsiteY1" fmla="*/ 0 h 906030"/>
                <a:gd name="connsiteX2" fmla="*/ 6458137 w 6609145"/>
                <a:gd name="connsiteY2" fmla="*/ 0 h 906030"/>
                <a:gd name="connsiteX3" fmla="*/ 6609145 w 6609145"/>
                <a:gd name="connsiteY3" fmla="*/ 151008 h 906030"/>
                <a:gd name="connsiteX4" fmla="*/ 6609145 w 6609145"/>
                <a:gd name="connsiteY4" fmla="*/ 755022 h 906030"/>
                <a:gd name="connsiteX5" fmla="*/ 6458137 w 6609145"/>
                <a:gd name="connsiteY5" fmla="*/ 906030 h 906030"/>
                <a:gd name="connsiteX6" fmla="*/ 151008 w 6609145"/>
                <a:gd name="connsiteY6" fmla="*/ 906030 h 906030"/>
                <a:gd name="connsiteX7" fmla="*/ 0 w 6609145"/>
                <a:gd name="connsiteY7" fmla="*/ 755022 h 906030"/>
                <a:gd name="connsiteX8" fmla="*/ 0 w 6609145"/>
                <a:gd name="connsiteY8" fmla="*/ 151008 h 90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9145" h="906030" fill="none" extrusionOk="0">
                  <a:moveTo>
                    <a:pt x="0" y="151008"/>
                  </a:moveTo>
                  <a:cubicBezTo>
                    <a:pt x="-1949" y="74439"/>
                    <a:pt x="57360" y="-6888"/>
                    <a:pt x="151008" y="0"/>
                  </a:cubicBezTo>
                  <a:cubicBezTo>
                    <a:pt x="3011032" y="-35273"/>
                    <a:pt x="5124187" y="-144294"/>
                    <a:pt x="6458137" y="0"/>
                  </a:cubicBezTo>
                  <a:cubicBezTo>
                    <a:pt x="6551892" y="3152"/>
                    <a:pt x="6597552" y="57835"/>
                    <a:pt x="6609145" y="151008"/>
                  </a:cubicBezTo>
                  <a:cubicBezTo>
                    <a:pt x="6632479" y="269432"/>
                    <a:pt x="6584995" y="509412"/>
                    <a:pt x="6609145" y="755022"/>
                  </a:cubicBezTo>
                  <a:cubicBezTo>
                    <a:pt x="6616045" y="833203"/>
                    <a:pt x="6550661" y="896137"/>
                    <a:pt x="6458137" y="906030"/>
                  </a:cubicBezTo>
                  <a:cubicBezTo>
                    <a:pt x="4370704" y="983555"/>
                    <a:pt x="1140130" y="862327"/>
                    <a:pt x="151008" y="906030"/>
                  </a:cubicBezTo>
                  <a:cubicBezTo>
                    <a:pt x="53208" y="902040"/>
                    <a:pt x="-14860" y="838218"/>
                    <a:pt x="0" y="755022"/>
                  </a:cubicBezTo>
                  <a:cubicBezTo>
                    <a:pt x="-48334" y="621701"/>
                    <a:pt x="-41959" y="219208"/>
                    <a:pt x="0" y="151008"/>
                  </a:cubicBezTo>
                  <a:close/>
                </a:path>
                <a:path w="6609145" h="906030" stroke="0" extrusionOk="0">
                  <a:moveTo>
                    <a:pt x="0" y="151008"/>
                  </a:moveTo>
                  <a:cubicBezTo>
                    <a:pt x="-3518" y="55453"/>
                    <a:pt x="62408" y="4212"/>
                    <a:pt x="151008" y="0"/>
                  </a:cubicBezTo>
                  <a:cubicBezTo>
                    <a:pt x="1568536" y="-95379"/>
                    <a:pt x="3681786" y="58096"/>
                    <a:pt x="6458137" y="0"/>
                  </a:cubicBezTo>
                  <a:cubicBezTo>
                    <a:pt x="6538559" y="-2096"/>
                    <a:pt x="6606155" y="65460"/>
                    <a:pt x="6609145" y="151008"/>
                  </a:cubicBezTo>
                  <a:cubicBezTo>
                    <a:pt x="6632450" y="376688"/>
                    <a:pt x="6570994" y="607587"/>
                    <a:pt x="6609145" y="755022"/>
                  </a:cubicBezTo>
                  <a:cubicBezTo>
                    <a:pt x="6611193" y="835987"/>
                    <a:pt x="6534017" y="898540"/>
                    <a:pt x="6458137" y="906030"/>
                  </a:cubicBezTo>
                  <a:cubicBezTo>
                    <a:pt x="3606625" y="846124"/>
                    <a:pt x="3233570" y="988544"/>
                    <a:pt x="151008" y="906030"/>
                  </a:cubicBezTo>
                  <a:cubicBezTo>
                    <a:pt x="61350" y="907577"/>
                    <a:pt x="-6268" y="844783"/>
                    <a:pt x="0" y="755022"/>
                  </a:cubicBezTo>
                  <a:cubicBezTo>
                    <a:pt x="37738" y="603518"/>
                    <a:pt x="-39036" y="322236"/>
                    <a:pt x="0" y="151008"/>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66"/>
                  </a:solidFill>
                </a:rPr>
                <a:t>Đề</a:t>
              </a:r>
              <a:r>
                <a:rPr lang="en-US" sz="4000" b="1" dirty="0">
                  <a:solidFill>
                    <a:srgbClr val="FF0066"/>
                  </a:solidFill>
                </a:rPr>
                <a:t> </a:t>
              </a:r>
              <a:r>
                <a:rPr lang="en-US" sz="4000" b="1" dirty="0" err="1">
                  <a:solidFill>
                    <a:srgbClr val="FF0066"/>
                  </a:solidFill>
                </a:rPr>
                <a:t>bài</a:t>
              </a:r>
              <a:r>
                <a:rPr lang="en-US" sz="4000" b="1" dirty="0">
                  <a:solidFill>
                    <a:srgbClr val="FF0066"/>
                  </a:solidFill>
                </a:rPr>
                <a:t>: </a:t>
              </a:r>
              <a:r>
                <a:rPr lang="en-US" sz="4000" b="1" dirty="0" err="1">
                  <a:solidFill>
                    <a:srgbClr val="FF0066"/>
                  </a:solidFill>
                </a:rPr>
                <a:t>Viết</a:t>
              </a:r>
              <a:r>
                <a:rPr lang="en-US" sz="4000" b="1" dirty="0">
                  <a:solidFill>
                    <a:srgbClr val="FF0066"/>
                  </a:solidFill>
                </a:rPr>
                <a:t> </a:t>
              </a:r>
              <a:r>
                <a:rPr lang="en-US" sz="4000" b="1" dirty="0" err="1">
                  <a:solidFill>
                    <a:srgbClr val="FF0066"/>
                  </a:solidFill>
                </a:rPr>
                <a:t>bài</a:t>
              </a:r>
              <a:r>
                <a:rPr lang="en-US" sz="4000" b="1" dirty="0">
                  <a:solidFill>
                    <a:srgbClr val="FF0066"/>
                  </a:solidFill>
                </a:rPr>
                <a:t> </a:t>
              </a:r>
              <a:r>
                <a:rPr lang="en-US" sz="4000" b="1" dirty="0" err="1">
                  <a:solidFill>
                    <a:srgbClr val="FF0066"/>
                  </a:solidFill>
                </a:rPr>
                <a:t>văn</a:t>
              </a:r>
              <a:r>
                <a:rPr lang="en-US" sz="4000" b="1" dirty="0">
                  <a:solidFill>
                    <a:srgbClr val="FF0066"/>
                  </a:solidFill>
                </a:rPr>
                <a:t> </a:t>
              </a:r>
              <a:r>
                <a:rPr lang="en-US" sz="4000" b="1" dirty="0" err="1">
                  <a:solidFill>
                    <a:srgbClr val="FF0066"/>
                  </a:solidFill>
                </a:rPr>
                <a:t>tả</a:t>
              </a:r>
              <a:r>
                <a:rPr lang="en-US" sz="4000" b="1" dirty="0">
                  <a:solidFill>
                    <a:srgbClr val="FF0066"/>
                  </a:solidFill>
                </a:rPr>
                <a:t> </a:t>
              </a:r>
              <a:r>
                <a:rPr lang="en-US" sz="4000" b="1" dirty="0" err="1">
                  <a:solidFill>
                    <a:srgbClr val="FF0066"/>
                  </a:solidFill>
                </a:rPr>
                <a:t>thầy</a:t>
              </a:r>
              <a:r>
                <a:rPr lang="en-US" sz="4000" b="1" dirty="0">
                  <a:solidFill>
                    <a:srgbClr val="FF0066"/>
                  </a:solidFill>
                </a:rPr>
                <a:t> </a:t>
              </a:r>
              <a:r>
                <a:rPr lang="en-US" sz="4000" b="1" dirty="0" err="1">
                  <a:solidFill>
                    <a:srgbClr val="FF0066"/>
                  </a:solidFill>
                </a:rPr>
                <a:t>giáo</a:t>
              </a:r>
              <a:r>
                <a:rPr lang="en-US" sz="4000" b="1" dirty="0">
                  <a:solidFill>
                    <a:srgbClr val="FF0066"/>
                  </a:solidFill>
                </a:rPr>
                <a:t> (</a:t>
              </a:r>
              <a:r>
                <a:rPr lang="en-US" sz="4000" b="1" dirty="0" err="1">
                  <a:solidFill>
                    <a:srgbClr val="FF0066"/>
                  </a:solidFill>
                </a:rPr>
                <a:t>cô</a:t>
              </a:r>
              <a:r>
                <a:rPr lang="en-US" sz="4000" b="1" dirty="0">
                  <a:solidFill>
                    <a:srgbClr val="FF0066"/>
                  </a:solidFill>
                </a:rPr>
                <a:t> </a:t>
              </a:r>
              <a:r>
                <a:rPr lang="en-US" sz="4000" b="1" dirty="0" err="1">
                  <a:solidFill>
                    <a:srgbClr val="FF0066"/>
                  </a:solidFill>
                </a:rPr>
                <a:t>giáo</a:t>
              </a:r>
              <a:r>
                <a:rPr lang="en-US" sz="4000" b="1" dirty="0">
                  <a:solidFill>
                    <a:srgbClr val="FF0066"/>
                  </a:solidFill>
                </a:rPr>
                <a:t>) </a:t>
              </a:r>
              <a:r>
                <a:rPr lang="en-US" sz="4000" b="1" dirty="0" err="1">
                  <a:solidFill>
                    <a:srgbClr val="FF0066"/>
                  </a:solidFill>
                </a:rPr>
                <a:t>mà</a:t>
              </a:r>
              <a:r>
                <a:rPr lang="en-US" sz="4000" b="1" dirty="0">
                  <a:solidFill>
                    <a:srgbClr val="FF0066"/>
                  </a:solidFill>
                </a:rPr>
                <a:t> </a:t>
              </a:r>
              <a:r>
                <a:rPr lang="en-US" sz="4000" b="1" dirty="0" err="1">
                  <a:solidFill>
                    <a:srgbClr val="FF0066"/>
                  </a:solidFill>
                </a:rPr>
                <a:t>em</a:t>
              </a:r>
              <a:r>
                <a:rPr lang="en-US" sz="4000" b="1" dirty="0">
                  <a:solidFill>
                    <a:srgbClr val="FF0066"/>
                  </a:solidFill>
                </a:rPr>
                <a:t> </a:t>
              </a:r>
              <a:r>
                <a:rPr lang="en-US" sz="4000" b="1" dirty="0" err="1">
                  <a:solidFill>
                    <a:srgbClr val="FF0066"/>
                  </a:solidFill>
                </a:rPr>
                <a:t>yêu</a:t>
              </a:r>
              <a:r>
                <a:rPr lang="en-US" sz="4000" b="1" dirty="0">
                  <a:solidFill>
                    <a:srgbClr val="FF0066"/>
                  </a:solidFill>
                </a:rPr>
                <a:t> </a:t>
              </a:r>
              <a:r>
                <a:rPr lang="en-US" sz="4000" b="1" dirty="0" err="1">
                  <a:solidFill>
                    <a:srgbClr val="FF0066"/>
                  </a:solidFill>
                </a:rPr>
                <a:t>quý</a:t>
              </a:r>
              <a:r>
                <a:rPr lang="en-US" sz="4000" b="1" dirty="0">
                  <a:solidFill>
                    <a:srgbClr val="FF0066"/>
                  </a:solidFill>
                </a:rPr>
                <a:t>.</a:t>
              </a:r>
            </a:p>
          </p:txBody>
        </p:sp>
        <p:pic>
          <p:nvPicPr>
            <p:cNvPr id="11" name="Picture 16">
              <a:extLst>
                <a:ext uri="{FF2B5EF4-FFF2-40B4-BE49-F238E27FC236}">
                  <a16:creationId xmlns:a16="http://schemas.microsoft.com/office/drawing/2014/main" id="{4CB156C6-1336-20BC-E928-D5C585634D22}"/>
                </a:ext>
              </a:extLst>
            </p:cNvPr>
            <p:cNvPicPr>
              <a:picLocks noChangeAspect="1"/>
            </p:cNvPicPr>
            <p:nvPr/>
          </p:nvPicPr>
          <p:blipFill>
            <a:blip r:embed="rId5"/>
            <a:stretch>
              <a:fillRect/>
            </a:stretch>
          </p:blipFill>
          <p:spPr>
            <a:xfrm>
              <a:off x="2623771" y="2542356"/>
              <a:ext cx="856527" cy="856527"/>
            </a:xfrm>
            <a:prstGeom prst="rect">
              <a:avLst/>
            </a:prstGeom>
          </p:spPr>
        </p:pic>
      </p:grpSp>
    </p:spTree>
    <p:custDataLst>
      <p:tags r:id="rId1"/>
    </p:custDataLst>
    <p:extLst>
      <p:ext uri="{BB962C8B-B14F-4D97-AF65-F5344CB8AC3E}">
        <p14:creationId xmlns:p14="http://schemas.microsoft.com/office/powerpoint/2010/main" val="305101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1000" r="-2000"/>
          </a:stretch>
        </a:blipFill>
        <a:effectLst/>
      </p:bgPr>
    </p:bg>
    <p:spTree>
      <p:nvGrpSpPr>
        <p:cNvPr id="1" name=""/>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4A08EE44-EA27-CD4B-346A-CA916A6AFC57}"/>
              </a:ext>
            </a:extLst>
          </p:cNvPr>
          <p:cNvSpPr/>
          <p:nvPr/>
        </p:nvSpPr>
        <p:spPr>
          <a:xfrm>
            <a:off x="309489" y="267286"/>
            <a:ext cx="11577711" cy="616164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grpSp>
        <p:nvGrpSpPr>
          <p:cNvPr id="25" name="Nhóm 7">
            <a:extLst>
              <a:ext uri="{FF2B5EF4-FFF2-40B4-BE49-F238E27FC236}">
                <a16:creationId xmlns:a16="http://schemas.microsoft.com/office/drawing/2014/main" id="{D7633224-DFD5-8E18-566F-5665087F8A00}"/>
              </a:ext>
            </a:extLst>
          </p:cNvPr>
          <p:cNvGrpSpPr/>
          <p:nvPr/>
        </p:nvGrpSpPr>
        <p:grpSpPr>
          <a:xfrm>
            <a:off x="947959" y="514377"/>
            <a:ext cx="704966" cy="769441"/>
            <a:chOff x="1169225" y="238709"/>
            <a:chExt cx="704966" cy="769441"/>
          </a:xfrm>
        </p:grpSpPr>
        <p:sp>
          <p:nvSpPr>
            <p:cNvPr id="26" name="Oval 22">
              <a:extLst>
                <a:ext uri="{FF2B5EF4-FFF2-40B4-BE49-F238E27FC236}">
                  <a16:creationId xmlns:a16="http://schemas.microsoft.com/office/drawing/2014/main" id="{F3774FBC-7738-A4FE-09B3-BDF258162CE3}"/>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27" name="TextBox 23">
              <a:extLst>
                <a:ext uri="{FF2B5EF4-FFF2-40B4-BE49-F238E27FC236}">
                  <a16:creationId xmlns:a16="http://schemas.microsoft.com/office/drawing/2014/main" id="{6B3FB306-0319-7CD6-740F-DE1DE4C85053}"/>
                </a:ext>
              </a:extLst>
            </p:cNvPr>
            <p:cNvSpPr txBox="1"/>
            <p:nvPr/>
          </p:nvSpPr>
          <p:spPr>
            <a:xfrm>
              <a:off x="1302424" y="238709"/>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iCiel Pony" panose="02000000000000000000" pitchFamily="2" charset="0"/>
                </a:rPr>
                <a:t>1</a:t>
              </a:r>
              <a:endParaRPr kumimoji="0" lang="vi-VN" sz="4400" b="0" i="0" u="none" strike="noStrike" kern="1200" cap="none" spc="0" normalizeH="0" baseline="0" noProof="0" dirty="0">
                <a:ln>
                  <a:noFill/>
                </a:ln>
                <a:solidFill>
                  <a:schemeClr val="bg1"/>
                </a:solidFill>
                <a:effectLst/>
                <a:uLnTx/>
                <a:uFillTx/>
                <a:latin typeface="iCiel Pony" panose="02000000000000000000" pitchFamily="2" charset="0"/>
              </a:endParaRPr>
            </a:p>
          </p:txBody>
        </p:sp>
      </p:grpSp>
      <p:sp>
        <p:nvSpPr>
          <p:cNvPr id="28" name="TextBox 1">
            <a:extLst>
              <a:ext uri="{FF2B5EF4-FFF2-40B4-BE49-F238E27FC236}">
                <a16:creationId xmlns:a16="http://schemas.microsoft.com/office/drawing/2014/main" id="{76231B0D-6EE5-5182-4EA1-ED6157A1AB41}"/>
              </a:ext>
            </a:extLst>
          </p:cNvPr>
          <p:cNvSpPr txBox="1"/>
          <p:nvPr/>
        </p:nvSpPr>
        <p:spPr>
          <a:xfrm>
            <a:off x="1770909" y="528446"/>
            <a:ext cx="9255054" cy="1200329"/>
          </a:xfrm>
          <a:prstGeom prst="rect">
            <a:avLst/>
          </a:prstGeom>
          <a:noFill/>
        </p:spPr>
        <p:txBody>
          <a:bodyPr wrap="square" rtlCol="0">
            <a:spAutoFit/>
          </a:bodyPr>
          <a:lstStyle/>
          <a:p>
            <a:pPr lvl="0" algn="just">
              <a:defRPr/>
            </a:pPr>
            <a:r>
              <a:rPr lang="en-US" sz="3600" b="1" dirty="0" err="1">
                <a:solidFill>
                  <a:srgbClr val="002060"/>
                </a:solidFill>
                <a:latin typeface="Times New Roman" panose="02020603050405020304" pitchFamily="18" charset="0"/>
                <a:cs typeface="Times New Roman" panose="02020603050405020304" pitchFamily="18" charset="0"/>
              </a:rPr>
              <a:t>Dựa</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vào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dàn</a:t>
            </a:r>
            <a:r>
              <a:rPr lang="en-US" sz="3600" b="1" dirty="0">
                <a:solidFill>
                  <a:srgbClr val="002060"/>
                </a:solidFill>
                <a:latin typeface="Times New Roman" panose="02020603050405020304" pitchFamily="18" charset="0"/>
                <a:cs typeface="Times New Roman" panose="02020603050405020304" pitchFamily="18" charset="0"/>
              </a:rPr>
              <a:t> ý </a:t>
            </a:r>
            <a:r>
              <a:rPr lang="en-US" sz="3600" b="1" dirty="0" err="1">
                <a:solidFill>
                  <a:srgbClr val="002060"/>
                </a:solidFill>
                <a:latin typeface="Times New Roman" panose="02020603050405020304" pitchFamily="18" charset="0"/>
                <a:cs typeface="Times New Roman" panose="02020603050405020304" pitchFamily="18" charset="0"/>
              </a:rPr>
              <a:t>đã</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lập</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trong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hoạt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động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Viết</a:t>
            </a:r>
            <a:r>
              <a:rPr lang="en-US" sz="3600" b="1" dirty="0">
                <a:solidFill>
                  <a:srgbClr val="002060"/>
                </a:solidFill>
                <a:latin typeface="Times New Roman" panose="02020603050405020304" pitchFamily="18" charset="0"/>
                <a:cs typeface="Times New Roman" panose="02020603050405020304" pitchFamily="18" charset="0"/>
              </a:rPr>
              <a:t> ở </a:t>
            </a:r>
            <a:r>
              <a:rPr lang="en-US" sz="3600" b="1" dirty="0" err="1">
                <a:solidFill>
                  <a:srgbClr val="002060"/>
                </a:solidFill>
                <a:latin typeface="Times New Roman" panose="02020603050405020304" pitchFamily="18" charset="0"/>
                <a:cs typeface="Times New Roman" panose="02020603050405020304" pitchFamily="18" charset="0"/>
              </a:rPr>
              <a:t>Bài</a:t>
            </a:r>
            <a:r>
              <a:rPr lang="en-US" sz="3600" b="1" dirty="0">
                <a:solidFill>
                  <a:srgbClr val="002060"/>
                </a:solidFill>
                <a:latin typeface="Times New Roman" panose="02020603050405020304" pitchFamily="18" charset="0"/>
                <a:cs typeface="Times New Roman" panose="02020603050405020304" pitchFamily="18" charset="0"/>
              </a:rPr>
              <a:t> 25, </a:t>
            </a:r>
            <a:r>
              <a:rPr lang="en-US" sz="3600" b="1" dirty="0" err="1">
                <a:solidFill>
                  <a:srgbClr val="002060"/>
                </a:solidFill>
                <a:latin typeface="Times New Roman" panose="02020603050405020304" pitchFamily="18" charset="0"/>
                <a:cs typeface="Times New Roman" panose="02020603050405020304" pitchFamily="18" charset="0"/>
              </a:rPr>
              <a:t>viết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bài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văn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theo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yêu</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cầu</a:t>
            </a:r>
            <a:r>
              <a:rPr lang="en-US" sz="3600" b="1" dirty="0">
                <a:solidFill>
                  <a:srgbClr val="002060"/>
                </a:solidFill>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nvGrpSpPr>
          <p:cNvPr id="2" name="Group 17">
            <a:extLst>
              <a:ext uri="{FF2B5EF4-FFF2-40B4-BE49-F238E27FC236}">
                <a16:creationId xmlns:a16="http://schemas.microsoft.com/office/drawing/2014/main" id="{0FB81380-2092-E2F9-1524-8B92BDFE1C1E}"/>
              </a:ext>
            </a:extLst>
          </p:cNvPr>
          <p:cNvGrpSpPr/>
          <p:nvPr/>
        </p:nvGrpSpPr>
        <p:grpSpPr>
          <a:xfrm>
            <a:off x="833786" y="2065305"/>
            <a:ext cx="10564316" cy="2123923"/>
            <a:chOff x="2400487" y="2659315"/>
            <a:chExt cx="10255972" cy="2123923"/>
          </a:xfrm>
        </p:grpSpPr>
        <p:sp>
          <p:nvSpPr>
            <p:cNvPr id="4" name="Rectangle: Rounded Corners 13">
              <a:extLst>
                <a:ext uri="{FF2B5EF4-FFF2-40B4-BE49-F238E27FC236}">
                  <a16:creationId xmlns:a16="http://schemas.microsoft.com/office/drawing/2014/main" id="{980DA1F7-AC81-025A-10DA-35DDC09B07C0}"/>
                </a:ext>
              </a:extLst>
            </p:cNvPr>
            <p:cNvSpPr/>
            <p:nvPr/>
          </p:nvSpPr>
          <p:spPr>
            <a:xfrm>
              <a:off x="3096741" y="2799722"/>
              <a:ext cx="9559718" cy="1983516"/>
            </a:xfrm>
            <a:custGeom>
              <a:avLst/>
              <a:gdLst>
                <a:gd name="connsiteX0" fmla="*/ 0 w 6609145"/>
                <a:gd name="connsiteY0" fmla="*/ 151008 h 906030"/>
                <a:gd name="connsiteX1" fmla="*/ 151008 w 6609145"/>
                <a:gd name="connsiteY1" fmla="*/ 0 h 906030"/>
                <a:gd name="connsiteX2" fmla="*/ 6458137 w 6609145"/>
                <a:gd name="connsiteY2" fmla="*/ 0 h 906030"/>
                <a:gd name="connsiteX3" fmla="*/ 6609145 w 6609145"/>
                <a:gd name="connsiteY3" fmla="*/ 151008 h 906030"/>
                <a:gd name="connsiteX4" fmla="*/ 6609145 w 6609145"/>
                <a:gd name="connsiteY4" fmla="*/ 755022 h 906030"/>
                <a:gd name="connsiteX5" fmla="*/ 6458137 w 6609145"/>
                <a:gd name="connsiteY5" fmla="*/ 906030 h 906030"/>
                <a:gd name="connsiteX6" fmla="*/ 151008 w 6609145"/>
                <a:gd name="connsiteY6" fmla="*/ 906030 h 906030"/>
                <a:gd name="connsiteX7" fmla="*/ 0 w 6609145"/>
                <a:gd name="connsiteY7" fmla="*/ 755022 h 906030"/>
                <a:gd name="connsiteX8" fmla="*/ 0 w 6609145"/>
                <a:gd name="connsiteY8" fmla="*/ 151008 h 90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9145" h="906030" fill="none" extrusionOk="0">
                  <a:moveTo>
                    <a:pt x="0" y="151008"/>
                  </a:moveTo>
                  <a:cubicBezTo>
                    <a:pt x="-1949" y="74439"/>
                    <a:pt x="57360" y="-6888"/>
                    <a:pt x="151008" y="0"/>
                  </a:cubicBezTo>
                  <a:cubicBezTo>
                    <a:pt x="3011032" y="-35273"/>
                    <a:pt x="5124187" y="-144294"/>
                    <a:pt x="6458137" y="0"/>
                  </a:cubicBezTo>
                  <a:cubicBezTo>
                    <a:pt x="6551892" y="3152"/>
                    <a:pt x="6597552" y="57835"/>
                    <a:pt x="6609145" y="151008"/>
                  </a:cubicBezTo>
                  <a:cubicBezTo>
                    <a:pt x="6632479" y="269432"/>
                    <a:pt x="6584995" y="509412"/>
                    <a:pt x="6609145" y="755022"/>
                  </a:cubicBezTo>
                  <a:cubicBezTo>
                    <a:pt x="6616045" y="833203"/>
                    <a:pt x="6550661" y="896137"/>
                    <a:pt x="6458137" y="906030"/>
                  </a:cubicBezTo>
                  <a:cubicBezTo>
                    <a:pt x="4370704" y="983555"/>
                    <a:pt x="1140130" y="862327"/>
                    <a:pt x="151008" y="906030"/>
                  </a:cubicBezTo>
                  <a:cubicBezTo>
                    <a:pt x="53208" y="902040"/>
                    <a:pt x="-14860" y="838218"/>
                    <a:pt x="0" y="755022"/>
                  </a:cubicBezTo>
                  <a:cubicBezTo>
                    <a:pt x="-48334" y="621701"/>
                    <a:pt x="-41959" y="219208"/>
                    <a:pt x="0" y="151008"/>
                  </a:cubicBezTo>
                  <a:close/>
                </a:path>
                <a:path w="6609145" h="906030" stroke="0" extrusionOk="0">
                  <a:moveTo>
                    <a:pt x="0" y="151008"/>
                  </a:moveTo>
                  <a:cubicBezTo>
                    <a:pt x="-3518" y="55453"/>
                    <a:pt x="62408" y="4212"/>
                    <a:pt x="151008" y="0"/>
                  </a:cubicBezTo>
                  <a:cubicBezTo>
                    <a:pt x="1568536" y="-95379"/>
                    <a:pt x="3681786" y="58096"/>
                    <a:pt x="6458137" y="0"/>
                  </a:cubicBezTo>
                  <a:cubicBezTo>
                    <a:pt x="6538559" y="-2096"/>
                    <a:pt x="6606155" y="65460"/>
                    <a:pt x="6609145" y="151008"/>
                  </a:cubicBezTo>
                  <a:cubicBezTo>
                    <a:pt x="6632450" y="376688"/>
                    <a:pt x="6570994" y="607587"/>
                    <a:pt x="6609145" y="755022"/>
                  </a:cubicBezTo>
                  <a:cubicBezTo>
                    <a:pt x="6611193" y="835987"/>
                    <a:pt x="6534017" y="898540"/>
                    <a:pt x="6458137" y="906030"/>
                  </a:cubicBezTo>
                  <a:cubicBezTo>
                    <a:pt x="3606625" y="846124"/>
                    <a:pt x="3233570" y="988544"/>
                    <a:pt x="151008" y="906030"/>
                  </a:cubicBezTo>
                  <a:cubicBezTo>
                    <a:pt x="61350" y="907577"/>
                    <a:pt x="-6268" y="844783"/>
                    <a:pt x="0" y="755022"/>
                  </a:cubicBezTo>
                  <a:cubicBezTo>
                    <a:pt x="37738" y="603518"/>
                    <a:pt x="-39036" y="322236"/>
                    <a:pt x="0" y="151008"/>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0" i="1" dirty="0">
                  <a:solidFill>
                    <a:srgbClr val="000000"/>
                  </a:solidFill>
                  <a:effectLst/>
                  <a:latin typeface="+mj-lt"/>
                  <a:ea typeface="Cambria" panose="02040503050406030204" pitchFamily="18" charset="0"/>
                </a:rPr>
                <a:t>Lưu ý:</a:t>
              </a:r>
              <a:endParaRPr lang="vi-VN" sz="3600" b="0" i="0" dirty="0">
                <a:solidFill>
                  <a:srgbClr val="000000"/>
                </a:solidFill>
                <a:effectLst/>
                <a:latin typeface="+mj-lt"/>
                <a:ea typeface="Cambria" panose="02040503050406030204" pitchFamily="18" charset="0"/>
              </a:endParaRPr>
            </a:p>
            <a:p>
              <a:pPr algn="just"/>
              <a:r>
                <a:rPr lang="vi-VN" sz="3600" b="0" i="0" dirty="0">
                  <a:solidFill>
                    <a:srgbClr val="000000"/>
                  </a:solidFill>
                  <a:effectLst/>
                  <a:latin typeface="+mj-lt"/>
                  <a:ea typeface="Cambria" panose="02040503050406030204" pitchFamily="18" charset="0"/>
                </a:rPr>
                <a:t>− Tả việc làm, cử chỉ, lời nói,... của thầy (cô) trong những tình huống mà em nhớ nhất. Ví dụ:</a:t>
              </a:r>
            </a:p>
          </p:txBody>
        </p:sp>
        <p:pic>
          <p:nvPicPr>
            <p:cNvPr id="5" name="Picture 16">
              <a:extLst>
                <a:ext uri="{FF2B5EF4-FFF2-40B4-BE49-F238E27FC236}">
                  <a16:creationId xmlns:a16="http://schemas.microsoft.com/office/drawing/2014/main" id="{C95720F0-C05B-8FA7-A08C-E44805FA25C3}"/>
                </a:ext>
              </a:extLst>
            </p:cNvPr>
            <p:cNvPicPr>
              <a:picLocks noChangeAspect="1"/>
            </p:cNvPicPr>
            <p:nvPr/>
          </p:nvPicPr>
          <p:blipFill>
            <a:blip r:embed="rId4"/>
            <a:stretch>
              <a:fillRect/>
            </a:stretch>
          </p:blipFill>
          <p:spPr>
            <a:xfrm>
              <a:off x="2400487" y="2659315"/>
              <a:ext cx="856527" cy="856527"/>
            </a:xfrm>
            <a:prstGeom prst="rect">
              <a:avLst/>
            </a:prstGeom>
          </p:spPr>
        </p:pic>
      </p:grpSp>
    </p:spTree>
    <p:custDataLst>
      <p:tags r:id="rId1"/>
    </p:custDataLst>
    <p:extLst>
      <p:ext uri="{BB962C8B-B14F-4D97-AF65-F5344CB8AC3E}">
        <p14:creationId xmlns:p14="http://schemas.microsoft.com/office/powerpoint/2010/main" val="1231618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1000" r="-2000"/>
          </a:stretch>
        </a:blipFill>
        <a:effectLst/>
      </p:bgPr>
    </p:bg>
    <p:spTree>
      <p:nvGrpSpPr>
        <p:cNvPr id="1" name=""/>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4A08EE44-EA27-CD4B-346A-CA916A6AFC57}"/>
              </a:ext>
            </a:extLst>
          </p:cNvPr>
          <p:cNvSpPr/>
          <p:nvPr/>
        </p:nvSpPr>
        <p:spPr>
          <a:xfrm>
            <a:off x="309489" y="267286"/>
            <a:ext cx="11577711" cy="616164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5" name="Hộp Văn bản 34">
            <a:extLst>
              <a:ext uri="{FF2B5EF4-FFF2-40B4-BE49-F238E27FC236}">
                <a16:creationId xmlns:a16="http://schemas.microsoft.com/office/drawing/2014/main" id="{7BE35686-98CF-3DC5-8240-B9E9FF47D839}"/>
              </a:ext>
            </a:extLst>
          </p:cNvPr>
          <p:cNvSpPr txBox="1"/>
          <p:nvPr/>
        </p:nvSpPr>
        <p:spPr>
          <a:xfrm>
            <a:off x="653056" y="641716"/>
            <a:ext cx="11240087" cy="5016758"/>
          </a:xfrm>
          <a:prstGeom prst="rect">
            <a:avLst/>
          </a:prstGeom>
          <a:noFill/>
        </p:spPr>
        <p:txBody>
          <a:bodyPr wrap="square">
            <a:spAutoFit/>
          </a:bodyPr>
          <a:lstStyle/>
          <a:p>
            <a:pPr algn="just"/>
            <a:r>
              <a:rPr lang="vi-VN" sz="4000" dirty="0">
                <a:latin typeface="+mj-lt"/>
                <a:ea typeface="Cambria" panose="02040503050406030204" pitchFamily="18" charset="0"/>
              </a:rPr>
              <a:t>Hồi đó, chúng em là học sinh lớp Một, trong giờ tập viết chữ </a:t>
            </a:r>
            <a:r>
              <a:rPr lang="vi-VN" sz="4000" i="1" dirty="0">
                <a:latin typeface="+mj-lt"/>
                <a:ea typeface="Cambria" panose="02040503050406030204" pitchFamily="18" charset="0"/>
              </a:rPr>
              <a:t>M</a:t>
            </a:r>
            <a:r>
              <a:rPr lang="vi-VN" sz="4000" dirty="0">
                <a:latin typeface="+mj-lt"/>
                <a:ea typeface="Cambria" panose="02040503050406030204" pitchFamily="18" charset="0"/>
              </a:rPr>
              <a:t> hoa, em tập mãi mà chữ vẫn không đẹp. Cô đến bên, hướng dẫn em chia đều khoảng cách giữa các nét, rồi cô cầm tay em uốn từng nét như mẹ em ngày nào dạy em cách cầm đũa và cơm. Em ngước nhìn cô, bắt gặp ánh mắt cô vô cùng hiền dịu và bao dung.</a:t>
            </a:r>
          </a:p>
          <a:p>
            <a:pPr algn="r"/>
            <a:r>
              <a:rPr lang="vi-VN" sz="4000" i="1" dirty="0">
                <a:latin typeface="+mj-lt"/>
                <a:ea typeface="Cambria" panose="02040503050406030204" pitchFamily="18" charset="0"/>
              </a:rPr>
              <a:t>(</a:t>
            </a:r>
            <a:r>
              <a:rPr lang="vi-VN" sz="4000" dirty="0">
                <a:latin typeface="+mj-lt"/>
                <a:ea typeface="Cambria" panose="02040503050406030204" pitchFamily="18" charset="0"/>
              </a:rPr>
              <a:t>Theo</a:t>
            </a:r>
            <a:r>
              <a:rPr lang="vi-VN" sz="4000" i="1" dirty="0">
                <a:latin typeface="+mj-lt"/>
                <a:ea typeface="Cambria" panose="02040503050406030204" pitchFamily="18" charset="0"/>
              </a:rPr>
              <a:t> Văn miêu tả trong nhà trường phổ thông)</a:t>
            </a:r>
            <a:endParaRPr lang="vi-VN" sz="4000" dirty="0">
              <a:latin typeface="+mj-lt"/>
              <a:ea typeface="Cambria" panose="02040503050406030204" pitchFamily="18" charset="0"/>
            </a:endParaRPr>
          </a:p>
        </p:txBody>
      </p:sp>
    </p:spTree>
    <p:custDataLst>
      <p:tags r:id="rId1"/>
    </p:custDataLst>
    <p:extLst>
      <p:ext uri="{BB962C8B-B14F-4D97-AF65-F5344CB8AC3E}">
        <p14:creationId xmlns:p14="http://schemas.microsoft.com/office/powerpoint/2010/main" val="3601455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1000" r="-2000"/>
          </a:stretch>
        </a:blipFill>
        <a:effectLst/>
      </p:bgPr>
    </p:bg>
    <p:spTree>
      <p:nvGrpSpPr>
        <p:cNvPr id="1" name=""/>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4A08EE44-EA27-CD4B-346A-CA916A6AFC57}"/>
              </a:ext>
            </a:extLst>
          </p:cNvPr>
          <p:cNvSpPr/>
          <p:nvPr/>
        </p:nvSpPr>
        <p:spPr>
          <a:xfrm>
            <a:off x="309489" y="267286"/>
            <a:ext cx="11577711" cy="6161649"/>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28" name="TextBox 1">
            <a:extLst>
              <a:ext uri="{FF2B5EF4-FFF2-40B4-BE49-F238E27FC236}">
                <a16:creationId xmlns:a16="http://schemas.microsoft.com/office/drawing/2014/main" id="{76231B0D-6EE5-5182-4EA1-ED6157A1AB41}"/>
              </a:ext>
            </a:extLst>
          </p:cNvPr>
          <p:cNvSpPr txBox="1"/>
          <p:nvPr/>
        </p:nvSpPr>
        <p:spPr>
          <a:xfrm>
            <a:off x="754912" y="528446"/>
            <a:ext cx="10473069"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Trong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nên</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có</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những</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văn</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bộc</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lộ</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suy</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nghĩ</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cảm</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xúc</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em</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đối</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với</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thầy</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cô</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Ví</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dụ</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sp>
        <p:nvSpPr>
          <p:cNvPr id="6" name="Rectangle: Rounded Corners 5">
            <a:extLst>
              <a:ext uri="{FF2B5EF4-FFF2-40B4-BE49-F238E27FC236}">
                <a16:creationId xmlns:a16="http://schemas.microsoft.com/office/drawing/2014/main" id="{D59C2590-5188-D259-F356-547065CE2595}"/>
              </a:ext>
            </a:extLst>
          </p:cNvPr>
          <p:cNvSpPr/>
          <p:nvPr/>
        </p:nvSpPr>
        <p:spPr>
          <a:xfrm>
            <a:off x="1063256" y="2147777"/>
            <a:ext cx="10111563" cy="370013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mj-lt"/>
                <a:ea typeface="Cambria" panose="02040503050406030204" pitchFamily="18" charset="0"/>
              </a:rPr>
              <a:t>Thầy Đuy-sen đã dạy chúng tôi tất cả những gì thầy biết và trong khi dạy bảo chúng tôi, thầy tỏ ra kiên nhẫn lạ thường. Cúi xuống từng học sinh một, thầy hướng dẫn cách cầm bút, rồi về sau thầy lại say sưa giảng cho chúng tôi hiểu những chữ khó... Thầy dạy chúng tôi tất cả những gì thầy cho là thiết thực. Tôi tin chắc như đinh đóng cột rằng lòng nhiệt tình, chân thành của thầy trong việc dạy dỗ chúng tôi chẳng phí hoài.</a:t>
            </a:r>
          </a:p>
          <a:p>
            <a:pPr algn="r"/>
            <a:r>
              <a:rPr lang="vi-VN" sz="2800" b="0" i="0" dirty="0">
                <a:solidFill>
                  <a:srgbClr val="000000"/>
                </a:solidFill>
                <a:effectLst/>
                <a:latin typeface="+mj-lt"/>
                <a:ea typeface="Cambria" panose="02040503050406030204" pitchFamily="18" charset="0"/>
              </a:rPr>
              <a:t>(</a:t>
            </a:r>
            <a:r>
              <a:rPr lang="vi-VN" sz="2800" b="0" i="1" dirty="0">
                <a:solidFill>
                  <a:srgbClr val="000000"/>
                </a:solidFill>
                <a:effectLst/>
                <a:latin typeface="+mj-lt"/>
                <a:ea typeface="Cambria" panose="02040503050406030204" pitchFamily="18" charset="0"/>
              </a:rPr>
              <a:t>Theo</a:t>
            </a:r>
            <a:r>
              <a:rPr lang="vi-VN" sz="2800" b="0" i="0" dirty="0">
                <a:solidFill>
                  <a:srgbClr val="000000"/>
                </a:solidFill>
                <a:effectLst/>
                <a:latin typeface="+mj-lt"/>
                <a:ea typeface="Cambria" panose="02040503050406030204" pitchFamily="18" charset="0"/>
              </a:rPr>
              <a:t> Ai-tơ-ma-tốp)</a:t>
            </a:r>
          </a:p>
        </p:txBody>
      </p:sp>
    </p:spTree>
    <p:custDataLst>
      <p:tags r:id="rId1"/>
    </p:custDataLst>
    <p:extLst>
      <p:ext uri="{BB962C8B-B14F-4D97-AF65-F5344CB8AC3E}">
        <p14:creationId xmlns:p14="http://schemas.microsoft.com/office/powerpoint/2010/main" val="3526432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1000" r="-2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FA00B514-9CA3-F14C-C443-01646B3525B2}"/>
              </a:ext>
            </a:extLst>
          </p:cNvPr>
          <p:cNvSpPr/>
          <p:nvPr/>
        </p:nvSpPr>
        <p:spPr>
          <a:xfrm>
            <a:off x="1127051" y="1581575"/>
            <a:ext cx="9638315" cy="4665160"/>
          </a:xfrm>
          <a:prstGeom prst="roundRect">
            <a:avLst/>
          </a:prstGeom>
          <a:solidFill>
            <a:schemeClr val="bg1">
              <a:alpha val="83000"/>
            </a:scheme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Hình ảnh 2" descr="Ảnh có chứa trang phục, Mặt người, phim hoạt hình, người&#10;&#10;Mô tả được tạo tự động">
            <a:extLst>
              <a:ext uri="{FF2B5EF4-FFF2-40B4-BE49-F238E27FC236}">
                <a16:creationId xmlns:a16="http://schemas.microsoft.com/office/drawing/2014/main" id="{9CB025F3-A4EF-9C86-827E-53594DB79094}"/>
              </a:ext>
            </a:extLst>
          </p:cNvPr>
          <p:cNvPicPr>
            <a:picLocks noChangeAspect="1"/>
          </p:cNvPicPr>
          <p:nvPr/>
        </p:nvPicPr>
        <p:blipFill>
          <a:blip r:embed="rId4"/>
          <a:stretch>
            <a:fillRect/>
          </a:stretch>
        </p:blipFill>
        <p:spPr>
          <a:xfrm>
            <a:off x="8546946" y="4253023"/>
            <a:ext cx="3207015" cy="2604977"/>
          </a:xfrm>
          <a:prstGeom prst="rect">
            <a:avLst/>
          </a:prstGeom>
        </p:spPr>
      </p:pic>
      <p:grpSp>
        <p:nvGrpSpPr>
          <p:cNvPr id="4" name="Nhóm 3">
            <a:extLst>
              <a:ext uri="{FF2B5EF4-FFF2-40B4-BE49-F238E27FC236}">
                <a16:creationId xmlns:a16="http://schemas.microsoft.com/office/drawing/2014/main" id="{45CBE271-FC38-30D0-2B2A-4C8D415E5D1B}"/>
              </a:ext>
            </a:extLst>
          </p:cNvPr>
          <p:cNvGrpSpPr/>
          <p:nvPr/>
        </p:nvGrpSpPr>
        <p:grpSpPr>
          <a:xfrm>
            <a:off x="2164168" y="352736"/>
            <a:ext cx="9301685" cy="998220"/>
            <a:chOff x="712469" y="0"/>
            <a:chExt cx="9301685" cy="998220"/>
          </a:xfrm>
        </p:grpSpPr>
        <p:sp>
          <p:nvSpPr>
            <p:cNvPr id="6" name="Hình chữ nhật 5">
              <a:extLst>
                <a:ext uri="{FF2B5EF4-FFF2-40B4-BE49-F238E27FC236}">
                  <a16:creationId xmlns:a16="http://schemas.microsoft.com/office/drawing/2014/main" id="{1C0A7363-9B64-6DAC-A73B-31B38FEBC012}"/>
                </a:ext>
              </a:extLst>
            </p:cNvPr>
            <p:cNvSpPr/>
            <p:nvPr/>
          </p:nvSpPr>
          <p:spPr>
            <a:xfrm>
              <a:off x="712469" y="0"/>
              <a:ext cx="9301685" cy="998220"/>
            </a:xfrm>
            <a:custGeom>
              <a:avLst/>
              <a:gdLst>
                <a:gd name="connsiteX0" fmla="*/ 0 w 9301685"/>
                <a:gd name="connsiteY0" fmla="*/ 0 h 998220"/>
                <a:gd name="connsiteX1" fmla="*/ 9301685 w 9301685"/>
                <a:gd name="connsiteY1" fmla="*/ 0 h 998220"/>
                <a:gd name="connsiteX2" fmla="*/ 9301685 w 9301685"/>
                <a:gd name="connsiteY2" fmla="*/ 998220 h 998220"/>
                <a:gd name="connsiteX3" fmla="*/ 0 w 9301685"/>
                <a:gd name="connsiteY3" fmla="*/ 998220 h 998220"/>
                <a:gd name="connsiteX4" fmla="*/ 0 w 9301685"/>
                <a:gd name="connsiteY4" fmla="*/ 0 h 998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1685" h="998220" fill="none" extrusionOk="0">
                  <a:moveTo>
                    <a:pt x="0" y="0"/>
                  </a:moveTo>
                  <a:cubicBezTo>
                    <a:pt x="1266732" y="-70808"/>
                    <a:pt x="5065698" y="-43998"/>
                    <a:pt x="9301685" y="0"/>
                  </a:cubicBezTo>
                  <a:cubicBezTo>
                    <a:pt x="9258172" y="494433"/>
                    <a:pt x="9269091" y="840081"/>
                    <a:pt x="9301685" y="998220"/>
                  </a:cubicBezTo>
                  <a:cubicBezTo>
                    <a:pt x="7121213" y="1148078"/>
                    <a:pt x="2561867" y="874645"/>
                    <a:pt x="0" y="998220"/>
                  </a:cubicBezTo>
                  <a:cubicBezTo>
                    <a:pt x="27323" y="837355"/>
                    <a:pt x="-79574" y="206393"/>
                    <a:pt x="0" y="0"/>
                  </a:cubicBezTo>
                  <a:close/>
                </a:path>
                <a:path w="9301685" h="998220" stroke="0" extrusionOk="0">
                  <a:moveTo>
                    <a:pt x="0" y="0"/>
                  </a:moveTo>
                  <a:cubicBezTo>
                    <a:pt x="2011597" y="136911"/>
                    <a:pt x="5433210" y="144888"/>
                    <a:pt x="9301685" y="0"/>
                  </a:cubicBezTo>
                  <a:cubicBezTo>
                    <a:pt x="9225128" y="341410"/>
                    <a:pt x="9300270" y="661737"/>
                    <a:pt x="9301685" y="998220"/>
                  </a:cubicBezTo>
                  <a:cubicBezTo>
                    <a:pt x="4702768" y="867285"/>
                    <a:pt x="3392772" y="856118"/>
                    <a:pt x="0" y="998220"/>
                  </a:cubicBezTo>
                  <a:cubicBezTo>
                    <a:pt x="-75097" y="760341"/>
                    <a:pt x="-68901" y="384608"/>
                    <a:pt x="0" y="0"/>
                  </a:cubicBezTo>
                  <a:close/>
                </a:path>
              </a:pathLst>
            </a:custGeom>
            <a:solidFill>
              <a:schemeClr val="accent4">
                <a:lumMod val="40000"/>
                <a:lumOff val="60000"/>
              </a:schemeClr>
            </a:solidFill>
            <a:ln w="28575">
              <a:solidFill>
                <a:srgbClr val="FF0000"/>
              </a:solidFill>
              <a:extLst>
                <a:ext uri="{C807C97D-BFC1-408E-A445-0C87EB9F89A2}">
                  <ask:lineSketchStyleProps xmlns:ask="http://schemas.microsoft.com/office/drawing/2018/sketchyshapes" sd="324382664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ộp Văn bản 6">
              <a:extLst>
                <a:ext uri="{FF2B5EF4-FFF2-40B4-BE49-F238E27FC236}">
                  <a16:creationId xmlns:a16="http://schemas.microsoft.com/office/drawing/2014/main" id="{E2F8C165-9EEE-A228-B7E5-7D27EC40A76E}"/>
                </a:ext>
              </a:extLst>
            </p:cNvPr>
            <p:cNvSpPr txBox="1"/>
            <p:nvPr/>
          </p:nvSpPr>
          <p:spPr>
            <a:xfrm>
              <a:off x="1377794" y="127759"/>
              <a:ext cx="8628305" cy="707886"/>
            </a:xfrm>
            <a:prstGeom prst="rect">
              <a:avLst/>
            </a:prstGeom>
            <a:noFill/>
          </p:spPr>
          <p:txBody>
            <a:bodyPr wrap="square" rtlCol="0">
              <a:spAutoFit/>
            </a:bodyPr>
            <a:lstStyle/>
            <a:p>
              <a:pPr algn="ctr"/>
              <a:r>
                <a:rPr lang="en-US" sz="40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2. </a:t>
              </a:r>
              <a:r>
                <a:rPr lang="en-US" sz="40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Đọc</a:t>
              </a:r>
              <a:r>
                <a:rPr lang="en-US" sz="40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soát</a:t>
              </a:r>
              <a:r>
                <a:rPr lang="en-US" sz="40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và</a:t>
              </a:r>
              <a:r>
                <a:rPr lang="en-US" sz="40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chỉnh</a:t>
              </a:r>
              <a:r>
                <a:rPr lang="en-US" sz="40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sửa</a:t>
              </a:r>
              <a:r>
                <a:rPr lang="en-US" sz="40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bài</a:t>
              </a:r>
              <a:r>
                <a:rPr lang="en-US" sz="40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viết</a:t>
              </a:r>
              <a:r>
                <a:rPr lang="en-US" sz="40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t>
              </a:r>
              <a:endParaRPr lang="en-US" sz="4000" b="1" dirty="0">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8" name="Nhóm 7">
            <a:extLst>
              <a:ext uri="{FF2B5EF4-FFF2-40B4-BE49-F238E27FC236}">
                <a16:creationId xmlns:a16="http://schemas.microsoft.com/office/drawing/2014/main" id="{2B1249A4-97BF-8EE1-D2DF-2C18DA137900}"/>
              </a:ext>
            </a:extLst>
          </p:cNvPr>
          <p:cNvGrpSpPr/>
          <p:nvPr/>
        </p:nvGrpSpPr>
        <p:grpSpPr>
          <a:xfrm>
            <a:off x="557212" y="524327"/>
            <a:ext cx="1484240" cy="1219413"/>
            <a:chOff x="-88562" y="-57205"/>
            <a:chExt cx="2368545" cy="2228905"/>
          </a:xfrm>
        </p:grpSpPr>
        <p:sp>
          <p:nvSpPr>
            <p:cNvPr id="9" name="Hình Bầu dục 8">
              <a:extLst>
                <a:ext uri="{FF2B5EF4-FFF2-40B4-BE49-F238E27FC236}">
                  <a16:creationId xmlns:a16="http://schemas.microsoft.com/office/drawing/2014/main" id="{E18CF529-70C4-9C7F-35F1-6D9143067A04}"/>
                </a:ext>
              </a:extLst>
            </p:cNvPr>
            <p:cNvSpPr/>
            <p:nvPr/>
          </p:nvSpPr>
          <p:spPr>
            <a:xfrm>
              <a:off x="-88562" y="-57205"/>
              <a:ext cx="2242144" cy="2228905"/>
            </a:xfrm>
            <a:prstGeom prst="ellipse">
              <a:avLst/>
            </a:prstGeom>
            <a:solidFill>
              <a:srgbClr val="FFD9E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6" descr="A cartoon of a child holding a pencil&#10;&#10;Description automatically generated with medium confidence">
              <a:extLst>
                <a:ext uri="{FF2B5EF4-FFF2-40B4-BE49-F238E27FC236}">
                  <a16:creationId xmlns:a16="http://schemas.microsoft.com/office/drawing/2014/main" id="{E51227A1-21A0-EFDA-E9FE-9720E4CC166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88562" y="144834"/>
              <a:ext cx="2368545" cy="2026866"/>
            </a:xfrm>
            <a:prstGeom prst="rect">
              <a:avLst/>
            </a:prstGeom>
          </p:spPr>
        </p:pic>
      </p:grpSp>
      <p:sp>
        <p:nvSpPr>
          <p:cNvPr id="5" name="TextBox 4">
            <a:extLst>
              <a:ext uri="{FF2B5EF4-FFF2-40B4-BE49-F238E27FC236}">
                <a16:creationId xmlns:a16="http://schemas.microsoft.com/office/drawing/2014/main" id="{8EB33347-E0C5-8AA8-F041-0DF93DF47F2A}"/>
              </a:ext>
            </a:extLst>
          </p:cNvPr>
          <p:cNvSpPr txBox="1"/>
          <p:nvPr/>
        </p:nvSpPr>
        <p:spPr>
          <a:xfrm>
            <a:off x="1329070" y="1956391"/>
            <a:ext cx="9367283" cy="3046988"/>
          </a:xfrm>
          <a:prstGeom prst="rect">
            <a:avLst/>
          </a:prstGeom>
          <a:noFill/>
        </p:spPr>
        <p:txBody>
          <a:bodyPr wrap="square" rtlCol="0">
            <a:spAutoFit/>
          </a:bodyPr>
          <a:lstStyle/>
          <a:p>
            <a:pPr algn="just"/>
            <a:r>
              <a:rPr lang="vi-VN" sz="3200" b="1" i="0" dirty="0">
                <a:solidFill>
                  <a:srgbClr val="000000"/>
                </a:solidFill>
                <a:effectLst/>
                <a:latin typeface="+mj-lt"/>
                <a:ea typeface="Cambria" panose="02040503050406030204" pitchFamily="18" charset="0"/>
              </a:rPr>
              <a:t>a. Tự nhận xét bài làm của em theo yêu cầu dưới đây:</a:t>
            </a:r>
          </a:p>
          <a:p>
            <a:pPr algn="just"/>
            <a:r>
              <a:rPr lang="vi-VN" sz="3200" b="0" i="0" dirty="0">
                <a:solidFill>
                  <a:srgbClr val="000000"/>
                </a:solidFill>
                <a:effectLst/>
                <a:latin typeface="+mj-lt"/>
                <a:ea typeface="Cambria" panose="02040503050406030204" pitchFamily="18" charset="0"/>
              </a:rPr>
              <a:t>– Có đủ mở bài, thân bài, kết bài.</a:t>
            </a:r>
          </a:p>
          <a:p>
            <a:pPr algn="just"/>
            <a:r>
              <a:rPr lang="vi-VN" sz="3200" b="0" i="0" dirty="0">
                <a:solidFill>
                  <a:srgbClr val="000000"/>
                </a:solidFill>
                <a:effectLst/>
                <a:latin typeface="+mj-lt"/>
                <a:ea typeface="Cambria" panose="02040503050406030204" pitchFamily="18" charset="0"/>
              </a:rPr>
              <a:t>– Miêu tả được đặc điểm nổi bật của thầy (cô).</a:t>
            </a:r>
          </a:p>
          <a:p>
            <a:pPr algn="just"/>
            <a:r>
              <a:rPr lang="vi-VN" sz="3200" b="0" i="0" dirty="0">
                <a:solidFill>
                  <a:srgbClr val="000000"/>
                </a:solidFill>
                <a:effectLst/>
                <a:latin typeface="+mj-lt"/>
                <a:ea typeface="Cambria" panose="02040503050406030204" pitchFamily="18" charset="0"/>
              </a:rPr>
              <a:t>– Bộc lộ được suy nghĩ, tình cảm đối với thầy (cô).</a:t>
            </a:r>
          </a:p>
          <a:p>
            <a:endParaRPr lang="en-US" sz="32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75450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1000" r="-2000"/>
          </a:stretch>
        </a:blipFill>
        <a:effectLst/>
      </p:bgPr>
    </p:bg>
    <p:spTree>
      <p:nvGrpSpPr>
        <p:cNvPr id="1" name=""/>
        <p:cNvGrpSpPr/>
        <p:nvPr/>
      </p:nvGrpSpPr>
      <p:grpSpPr>
        <a:xfrm>
          <a:off x="0" y="0"/>
          <a:ext cx="0" cy="0"/>
          <a:chOff x="0" y="0"/>
          <a:chExt cx="0" cy="0"/>
        </a:xfrm>
      </p:grpSpPr>
      <p:sp>
        <p:nvSpPr>
          <p:cNvPr id="24" name="Rectangle: Rounded Corners 4">
            <a:extLst>
              <a:ext uri="{FF2B5EF4-FFF2-40B4-BE49-F238E27FC236}">
                <a16:creationId xmlns:a16="http://schemas.microsoft.com/office/drawing/2014/main" id="{4A08EE44-EA27-CD4B-346A-CA916A6AFC57}"/>
              </a:ext>
            </a:extLst>
          </p:cNvPr>
          <p:cNvSpPr/>
          <p:nvPr/>
        </p:nvSpPr>
        <p:spPr>
          <a:xfrm>
            <a:off x="331212" y="368711"/>
            <a:ext cx="11577711" cy="6135328"/>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 name="Picture 318">
            <a:extLst>
              <a:ext uri="{FF2B5EF4-FFF2-40B4-BE49-F238E27FC236}">
                <a16:creationId xmlns:a16="http://schemas.microsoft.com/office/drawing/2014/main" id="{3EDA8234-B52C-451C-AD85-7EEAEF068D40}"/>
              </a:ext>
            </a:extLst>
          </p:cNvPr>
          <p:cNvPicPr>
            <a:picLocks noChangeAspect="1"/>
          </p:cNvPicPr>
          <p:nvPr/>
        </p:nvPicPr>
        <p:blipFill>
          <a:blip r:embed="rId4"/>
          <a:stretch>
            <a:fillRect/>
          </a:stretch>
        </p:blipFill>
        <p:spPr>
          <a:xfrm flipH="1">
            <a:off x="1924492" y="2332001"/>
            <a:ext cx="8490562" cy="3857743"/>
          </a:xfrm>
          <a:prstGeom prst="rect">
            <a:avLst/>
          </a:prstGeom>
        </p:spPr>
      </p:pic>
      <p:sp>
        <p:nvSpPr>
          <p:cNvPr id="3" name="TextBox 2">
            <a:extLst>
              <a:ext uri="{FF2B5EF4-FFF2-40B4-BE49-F238E27FC236}">
                <a16:creationId xmlns:a16="http://schemas.microsoft.com/office/drawing/2014/main" id="{8E1547A7-6154-D9C1-877E-86EB03981E83}"/>
              </a:ext>
            </a:extLst>
          </p:cNvPr>
          <p:cNvSpPr txBox="1"/>
          <p:nvPr/>
        </p:nvSpPr>
        <p:spPr>
          <a:xfrm>
            <a:off x="1733107" y="978195"/>
            <a:ext cx="9569302" cy="830997"/>
          </a:xfrm>
          <a:prstGeom prst="rect">
            <a:avLst/>
          </a:prstGeom>
          <a:noFill/>
        </p:spPr>
        <p:txBody>
          <a:bodyPr wrap="square" rtlCol="0">
            <a:spAutoFit/>
          </a:bodyPr>
          <a:lstStyle/>
          <a:p>
            <a:r>
              <a:rPr lang="en-US" sz="4800" b="1" dirty="0">
                <a:solidFill>
                  <a:srgbClr val="FF0000"/>
                </a:solidFill>
                <a:latin typeface="Cambria" panose="02040503050406030204" pitchFamily="18" charset="0"/>
                <a:ea typeface="Cambria" panose="02040503050406030204" pitchFamily="18" charset="0"/>
              </a:rPr>
              <a:t>b. </a:t>
            </a:r>
            <a:r>
              <a:rPr lang="en-US" sz="4800" b="1" dirty="0" err="1">
                <a:solidFill>
                  <a:srgbClr val="FF0000"/>
                </a:solidFill>
                <a:latin typeface="Cambria" panose="02040503050406030204" pitchFamily="18" charset="0"/>
                <a:ea typeface="Cambria" panose="02040503050406030204" pitchFamily="18" charset="0"/>
              </a:rPr>
              <a:t>Chỉnh</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sửa</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bài</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viết</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nếu</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cần</a:t>
            </a:r>
            <a:r>
              <a:rPr lang="en-US" sz="4800" b="1" dirty="0">
                <a:solidFill>
                  <a:srgbClr val="FF0000"/>
                </a:solidFill>
                <a:latin typeface="Cambria" panose="02040503050406030204" pitchFamily="18" charset="0"/>
                <a:ea typeface="Cambria" panose="02040503050406030204" pitchFamily="18" charset="0"/>
              </a:rPr>
              <a:t>).</a:t>
            </a:r>
          </a:p>
        </p:txBody>
      </p:sp>
    </p:spTree>
    <p:custDataLst>
      <p:tags r:id="rId1"/>
    </p:custDataLst>
    <p:extLst>
      <p:ext uri="{BB962C8B-B14F-4D97-AF65-F5344CB8AC3E}">
        <p14:creationId xmlns:p14="http://schemas.microsoft.com/office/powerpoint/2010/main" val="3336774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t="-1000" r="-2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FF84CE-C121-ED2B-B786-6E2395001D8C}"/>
              </a:ext>
            </a:extLst>
          </p:cNvPr>
          <p:cNvPicPr>
            <a:picLocks noChangeAspect="1"/>
          </p:cNvPicPr>
          <p:nvPr/>
        </p:nvPicPr>
        <p:blipFill>
          <a:blip r:embed="rId5"/>
          <a:stretch>
            <a:fillRect/>
          </a:stretch>
        </p:blipFill>
        <p:spPr>
          <a:xfrm>
            <a:off x="1111182" y="668066"/>
            <a:ext cx="9608129" cy="6840305"/>
          </a:xfrm>
          <a:prstGeom prst="rect">
            <a:avLst/>
          </a:prstGeom>
        </p:spPr>
      </p:pic>
    </p:spTree>
    <p:custDataLst>
      <p:tags r:id="rId1"/>
    </p:custDataLst>
    <p:extLst>
      <p:ext uri="{BB962C8B-B14F-4D97-AF65-F5344CB8AC3E}">
        <p14:creationId xmlns:p14="http://schemas.microsoft.com/office/powerpoint/2010/main" val="1470875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EDFF9ECE-79A3-4E88-8719-E222086C3C82"/>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F\uFFFD\uFFFD{933BFB93-89A2-42AE-B556-D1B6B18D2C69}&quot;,&quot;C:\\Users\\STD\\Desktop&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3.Luyenvietbaivantanguoi"/>
</p:tagLst>
</file>

<file path=ppt/tags/tag10.xml><?xml version="1.0" encoding="utf-8"?>
<p:tagLst xmlns:a="http://schemas.openxmlformats.org/drawingml/2006/main" xmlns:r="http://schemas.openxmlformats.org/officeDocument/2006/relationships" xmlns:p="http://schemas.openxmlformats.org/presentationml/2006/main">
  <p:tag name="GENSWF_SLIDE_UID" val="{3AFCC4E7-4736-4CF5-875F-14536E431A97}:293"/>
</p:tagLst>
</file>

<file path=ppt/tags/tag2.xml><?xml version="1.0" encoding="utf-8"?>
<p:tagLst xmlns:a="http://schemas.openxmlformats.org/drawingml/2006/main" xmlns:r="http://schemas.openxmlformats.org/officeDocument/2006/relationships" xmlns:p="http://schemas.openxmlformats.org/presentationml/2006/main">
  <p:tag name="GENSWF_SLIDE_UID" val="{8B5399D4-D0F3-43BF-804A-5DAC22F4A7AF}:304"/>
</p:tagLst>
</file>

<file path=ppt/tags/tag3.xml><?xml version="1.0" encoding="utf-8"?>
<p:tagLst xmlns:a="http://schemas.openxmlformats.org/drawingml/2006/main" xmlns:r="http://schemas.openxmlformats.org/officeDocument/2006/relationships" xmlns:p="http://schemas.openxmlformats.org/presentationml/2006/main">
  <p:tag name="GENSWF_SLIDE_UID" val="{DC761ED1-2BB2-4F8E-9336-4A144E6513DF}:261"/>
</p:tagLst>
</file>

<file path=ppt/tags/tag4.xml><?xml version="1.0" encoding="utf-8"?>
<p:tagLst xmlns:a="http://schemas.openxmlformats.org/drawingml/2006/main" xmlns:r="http://schemas.openxmlformats.org/officeDocument/2006/relationships" xmlns:p="http://schemas.openxmlformats.org/presentationml/2006/main">
  <p:tag name="GENSWF_SLIDE_UID" val="{118FD99E-11A3-4996-9060-03578475C530}:263"/>
</p:tagLst>
</file>

<file path=ppt/tags/tag5.xml><?xml version="1.0" encoding="utf-8"?>
<p:tagLst xmlns:a="http://schemas.openxmlformats.org/drawingml/2006/main" xmlns:r="http://schemas.openxmlformats.org/officeDocument/2006/relationships" xmlns:p="http://schemas.openxmlformats.org/presentationml/2006/main">
  <p:tag name="GENSWF_SLIDE_UID" val="{C043C2F4-9EF9-4D62-AD3A-0589E16227AD}:277"/>
</p:tagLst>
</file>

<file path=ppt/tags/tag6.xml><?xml version="1.0" encoding="utf-8"?>
<p:tagLst xmlns:a="http://schemas.openxmlformats.org/drawingml/2006/main" xmlns:r="http://schemas.openxmlformats.org/officeDocument/2006/relationships" xmlns:p="http://schemas.openxmlformats.org/presentationml/2006/main">
  <p:tag name="GENSWF_SLIDE_UID" val="{D7D8BED7-D9CC-49CC-9EE8-75B18CC0DDF9}:262"/>
</p:tagLst>
</file>

<file path=ppt/tags/tag7.xml><?xml version="1.0" encoding="utf-8"?>
<p:tagLst xmlns:a="http://schemas.openxmlformats.org/drawingml/2006/main" xmlns:r="http://schemas.openxmlformats.org/officeDocument/2006/relationships" xmlns:p="http://schemas.openxmlformats.org/presentationml/2006/main">
  <p:tag name="GENSWF_SLIDE_UID" val="{202513C5-81A3-4D27-B81A-F173648EC4D4}:303"/>
</p:tagLst>
</file>

<file path=ppt/tags/tag8.xml><?xml version="1.0" encoding="utf-8"?>
<p:tagLst xmlns:a="http://schemas.openxmlformats.org/drawingml/2006/main" xmlns:r="http://schemas.openxmlformats.org/officeDocument/2006/relationships" xmlns:p="http://schemas.openxmlformats.org/presentationml/2006/main">
  <p:tag name="GENSWF_SLIDE_UID" val="{75EC61BC-BC53-43A0-9149-415C3C5A19BA}:280"/>
</p:tagLst>
</file>

<file path=ppt/tags/tag9.xml><?xml version="1.0" encoding="utf-8"?>
<p:tagLst xmlns:a="http://schemas.openxmlformats.org/drawingml/2006/main" xmlns:r="http://schemas.openxmlformats.org/officeDocument/2006/relationships" xmlns:p="http://schemas.openxmlformats.org/presentationml/2006/main">
  <p:tag name="GENSWF_SLIDE_UID" val="{F3C7C8BD-56A4-4945-8D03-85F87440756E}:286"/>
</p:tagLst>
</file>

<file path=ppt/theme/theme1.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304</TotalTime>
  <Words>371</Words>
  <Application>Microsoft Office PowerPoint</Application>
  <PresentationFormat>Widescreen</PresentationFormat>
  <Paragraphs>18</Paragraphs>
  <Slides>9</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Cambria</vt:lpstr>
      <vt:lpstr>iCiel Pony</vt:lpstr>
      <vt:lpstr>Times New Roman</vt:lpstr>
      <vt:lpstr>1_Chủ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T3.Luyenvietbaivantanguoi</dc:title>
  <dc:subject>9Slide.vn</dc:subject>
  <dc:creator>Huong Thao - 0972115126</dc:creator>
  <dc:description>9Slide.vn</dc:description>
  <cp:lastModifiedBy>Minh Ngọc Bùi</cp:lastModifiedBy>
  <cp:revision>23</cp:revision>
  <dcterms:created xsi:type="dcterms:W3CDTF">2023-10-08T03:34:24Z</dcterms:created>
  <dcterms:modified xsi:type="dcterms:W3CDTF">2025-05-11T14:08:09Z</dcterms:modified>
  <cp:category>9Slide.vn</cp:category>
</cp:coreProperties>
</file>