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7"/>
  </p:notesMasterIdLst>
  <p:sldIdLst>
    <p:sldId id="257" r:id="rId3"/>
    <p:sldId id="352" r:id="rId4"/>
    <p:sldId id="330" r:id="rId5"/>
    <p:sldId id="343" r:id="rId6"/>
    <p:sldId id="357" r:id="rId7"/>
    <p:sldId id="358" r:id="rId8"/>
    <p:sldId id="359" r:id="rId9"/>
    <p:sldId id="360" r:id="rId10"/>
    <p:sldId id="361" r:id="rId11"/>
    <p:sldId id="362" r:id="rId12"/>
    <p:sldId id="425" r:id="rId13"/>
    <p:sldId id="426" r:id="rId14"/>
    <p:sldId id="427" r:id="rId15"/>
    <p:sldId id="346"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8510E-A6FB-4C76-BA4A-A02572A9AC0C}"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84838-3EB6-4BAB-B7BB-D92CA53B08B4}" type="slidenum">
              <a:rPr lang="en-US" smtClean="0"/>
              <a:t>‹#›</a:t>
            </a:fld>
            <a:endParaRPr lang="en-US"/>
          </a:p>
        </p:txBody>
      </p:sp>
    </p:spTree>
    <p:extLst>
      <p:ext uri="{BB962C8B-B14F-4D97-AF65-F5344CB8AC3E}">
        <p14:creationId xmlns:p14="http://schemas.microsoft.com/office/powerpoint/2010/main" val="390636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6C84838-3EB6-4BAB-B7BB-D92CA53B08B4}" type="slidenum">
              <a:rPr lang="en-US" smtClean="0"/>
              <a:t>1</a:t>
            </a:fld>
            <a:endParaRPr lang="en-US"/>
          </a:p>
        </p:txBody>
      </p:sp>
    </p:spTree>
    <p:extLst>
      <p:ext uri="{BB962C8B-B14F-4D97-AF65-F5344CB8AC3E}">
        <p14:creationId xmlns:p14="http://schemas.microsoft.com/office/powerpoint/2010/main" val="2249072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10</a:t>
            </a:fld>
            <a:endParaRPr lang="en-US"/>
          </a:p>
        </p:txBody>
      </p:sp>
    </p:spTree>
    <p:extLst>
      <p:ext uri="{BB962C8B-B14F-4D97-AF65-F5344CB8AC3E}">
        <p14:creationId xmlns:p14="http://schemas.microsoft.com/office/powerpoint/2010/main" val="287084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11</a:t>
            </a:fld>
            <a:endParaRPr lang="en-US"/>
          </a:p>
        </p:txBody>
      </p:sp>
    </p:spTree>
    <p:extLst>
      <p:ext uri="{BB962C8B-B14F-4D97-AF65-F5344CB8AC3E}">
        <p14:creationId xmlns:p14="http://schemas.microsoft.com/office/powerpoint/2010/main" val="125385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12</a:t>
            </a:fld>
            <a:endParaRPr lang="en-US"/>
          </a:p>
        </p:txBody>
      </p:sp>
    </p:spTree>
    <p:extLst>
      <p:ext uri="{BB962C8B-B14F-4D97-AF65-F5344CB8AC3E}">
        <p14:creationId xmlns:p14="http://schemas.microsoft.com/office/powerpoint/2010/main" val="109725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13</a:t>
            </a:fld>
            <a:endParaRPr lang="en-US"/>
          </a:p>
        </p:txBody>
      </p:sp>
    </p:spTree>
    <p:extLst>
      <p:ext uri="{BB962C8B-B14F-4D97-AF65-F5344CB8AC3E}">
        <p14:creationId xmlns:p14="http://schemas.microsoft.com/office/powerpoint/2010/main" val="273425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14</a:t>
            </a:fld>
            <a:endParaRPr lang="en-US"/>
          </a:p>
        </p:txBody>
      </p:sp>
    </p:spTree>
    <p:extLst>
      <p:ext uri="{BB962C8B-B14F-4D97-AF65-F5344CB8AC3E}">
        <p14:creationId xmlns:p14="http://schemas.microsoft.com/office/powerpoint/2010/main" val="21209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2</a:t>
            </a:fld>
            <a:endParaRPr lang="en-US"/>
          </a:p>
        </p:txBody>
      </p:sp>
    </p:spTree>
    <p:extLst>
      <p:ext uri="{BB962C8B-B14F-4D97-AF65-F5344CB8AC3E}">
        <p14:creationId xmlns:p14="http://schemas.microsoft.com/office/powerpoint/2010/main" val="80143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3</a:t>
            </a:fld>
            <a:endParaRPr lang="en-US"/>
          </a:p>
        </p:txBody>
      </p:sp>
    </p:spTree>
    <p:extLst>
      <p:ext uri="{BB962C8B-B14F-4D97-AF65-F5344CB8AC3E}">
        <p14:creationId xmlns:p14="http://schemas.microsoft.com/office/powerpoint/2010/main" val="54175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4</a:t>
            </a:fld>
            <a:endParaRPr lang="en-US"/>
          </a:p>
        </p:txBody>
      </p:sp>
    </p:spTree>
    <p:extLst>
      <p:ext uri="{BB962C8B-B14F-4D97-AF65-F5344CB8AC3E}">
        <p14:creationId xmlns:p14="http://schemas.microsoft.com/office/powerpoint/2010/main" val="234386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5</a:t>
            </a:fld>
            <a:endParaRPr lang="en-US"/>
          </a:p>
        </p:txBody>
      </p:sp>
    </p:spTree>
    <p:extLst>
      <p:ext uri="{BB962C8B-B14F-4D97-AF65-F5344CB8AC3E}">
        <p14:creationId xmlns:p14="http://schemas.microsoft.com/office/powerpoint/2010/main" val="344435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6</a:t>
            </a:fld>
            <a:endParaRPr lang="en-US"/>
          </a:p>
        </p:txBody>
      </p:sp>
    </p:spTree>
    <p:extLst>
      <p:ext uri="{BB962C8B-B14F-4D97-AF65-F5344CB8AC3E}">
        <p14:creationId xmlns:p14="http://schemas.microsoft.com/office/powerpoint/2010/main" val="4181429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7</a:t>
            </a:fld>
            <a:endParaRPr lang="en-US"/>
          </a:p>
        </p:txBody>
      </p:sp>
    </p:spTree>
    <p:extLst>
      <p:ext uri="{BB962C8B-B14F-4D97-AF65-F5344CB8AC3E}">
        <p14:creationId xmlns:p14="http://schemas.microsoft.com/office/powerpoint/2010/main" val="236664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8</a:t>
            </a:fld>
            <a:endParaRPr lang="en-US"/>
          </a:p>
        </p:txBody>
      </p:sp>
    </p:spTree>
    <p:extLst>
      <p:ext uri="{BB962C8B-B14F-4D97-AF65-F5344CB8AC3E}">
        <p14:creationId xmlns:p14="http://schemas.microsoft.com/office/powerpoint/2010/main" val="1646572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6C84838-3EB6-4BAB-B7BB-D92CA53B08B4}" type="slidenum">
              <a:rPr lang="en-US" smtClean="0"/>
              <a:t>9</a:t>
            </a:fld>
            <a:endParaRPr lang="en-US"/>
          </a:p>
        </p:txBody>
      </p:sp>
    </p:spTree>
    <p:extLst>
      <p:ext uri="{BB962C8B-B14F-4D97-AF65-F5344CB8AC3E}">
        <p14:creationId xmlns:p14="http://schemas.microsoft.com/office/powerpoint/2010/main" val="62569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5" name="Footer Placeholder 4">
            <a:extLst>
              <a:ext uri="{FF2B5EF4-FFF2-40B4-BE49-F238E27FC236}">
                <a16:creationId xmlns:a16="http://schemas.microsoft.com/office/drawing/2014/main" xmlns=""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31122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5" name="Footer Placeholder 4">
            <a:extLst>
              <a:ext uri="{FF2B5EF4-FFF2-40B4-BE49-F238E27FC236}">
                <a16:creationId xmlns:a16="http://schemas.microsoft.com/office/drawing/2014/main" xmlns=""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9425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5" name="Footer Placeholder 4">
            <a:extLst>
              <a:ext uri="{FF2B5EF4-FFF2-40B4-BE49-F238E27FC236}">
                <a16:creationId xmlns:a16="http://schemas.microsoft.com/office/drawing/2014/main" xmlns=""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92169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06211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9475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5121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977013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5636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275647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878639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9057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5" name="Footer Placeholder 4">
            <a:extLst>
              <a:ext uri="{FF2B5EF4-FFF2-40B4-BE49-F238E27FC236}">
                <a16:creationId xmlns:a16="http://schemas.microsoft.com/office/drawing/2014/main" xmlns=""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531257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31065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6578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198105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42260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0872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7536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5166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7989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087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48632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5" name="Footer Placeholder 4">
            <a:extLst>
              <a:ext uri="{FF2B5EF4-FFF2-40B4-BE49-F238E27FC236}">
                <a16:creationId xmlns:a16="http://schemas.microsoft.com/office/drawing/2014/main" xmlns=""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032382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305387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56303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760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15000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085361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456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2619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5/11/2025</a:t>
            </a:fld>
            <a:endParaRPr lang="en-US"/>
          </a:p>
        </p:txBody>
      </p:sp>
      <p:sp>
        <p:nvSpPr>
          <p:cNvPr id="5" name="Footer Placeholder 4">
            <a:extLst>
              <a:ext uri="{FF2B5EF4-FFF2-40B4-BE49-F238E27FC236}">
                <a16:creationId xmlns:a16="http://schemas.microsoft.com/office/drawing/2014/main" xmlns=""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68321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207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6" name="Footer Placeholder 5">
            <a:extLst>
              <a:ext uri="{FF2B5EF4-FFF2-40B4-BE49-F238E27FC236}">
                <a16:creationId xmlns:a16="http://schemas.microsoft.com/office/drawing/2014/main" xmlns=""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4150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8" name="Footer Placeholder 7">
            <a:extLst>
              <a:ext uri="{FF2B5EF4-FFF2-40B4-BE49-F238E27FC236}">
                <a16:creationId xmlns:a16="http://schemas.microsoft.com/office/drawing/2014/main" xmlns=""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4052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4" name="Footer Placeholder 3">
            <a:extLst>
              <a:ext uri="{FF2B5EF4-FFF2-40B4-BE49-F238E27FC236}">
                <a16:creationId xmlns:a16="http://schemas.microsoft.com/office/drawing/2014/main" xmlns=""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59660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3" name="Footer Placeholder 2">
            <a:extLst>
              <a:ext uri="{FF2B5EF4-FFF2-40B4-BE49-F238E27FC236}">
                <a16:creationId xmlns:a16="http://schemas.microsoft.com/office/drawing/2014/main" xmlns=""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28813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6" name="Footer Placeholder 5">
            <a:extLst>
              <a:ext uri="{FF2B5EF4-FFF2-40B4-BE49-F238E27FC236}">
                <a16:creationId xmlns:a16="http://schemas.microsoft.com/office/drawing/2014/main" xmlns=""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3184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5/11/2025</a:t>
            </a:fld>
            <a:endParaRPr lang="en-US"/>
          </a:p>
        </p:txBody>
      </p:sp>
      <p:sp>
        <p:nvSpPr>
          <p:cNvPr id="6" name="Footer Placeholder 5">
            <a:extLst>
              <a:ext uri="{FF2B5EF4-FFF2-40B4-BE49-F238E27FC236}">
                <a16:creationId xmlns:a16="http://schemas.microsoft.com/office/drawing/2014/main" xmlns=""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95152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xmlns="" id="{3A11002E-561E-B54D-58AF-A24DF462027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4934" y="76791"/>
            <a:ext cx="1308950" cy="1308950"/>
          </a:xfrm>
          <a:prstGeom prst="rect">
            <a:avLst/>
          </a:prstGeom>
        </p:spPr>
      </p:pic>
    </p:spTree>
    <p:extLst>
      <p:ext uri="{BB962C8B-B14F-4D97-AF65-F5344CB8AC3E}">
        <p14:creationId xmlns:p14="http://schemas.microsoft.com/office/powerpoint/2010/main" val="3049192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983145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1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A picture containing toy&#10;&#10;Description automatically generated">
            <a:extLst>
              <a:ext uri="{FF2B5EF4-FFF2-40B4-BE49-F238E27FC236}">
                <a16:creationId xmlns:a16="http://schemas.microsoft.com/office/drawing/2014/main" xmlns="" id="{B12EEF4C-595B-C985-C764-5F9F3988280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4817" b="4135"/>
          <a:stretch/>
        </p:blipFill>
        <p:spPr>
          <a:xfrm>
            <a:off x="-6463" y="0"/>
            <a:ext cx="12198463" cy="6926317"/>
          </a:xfrm>
          <a:prstGeom prst="rect">
            <a:avLst/>
          </a:prstGeom>
        </p:spPr>
      </p:pic>
      <p:sp>
        <p:nvSpPr>
          <p:cNvPr id="4" name="Rectangle: Rounded Corners 3">
            <a:extLst>
              <a:ext uri="{FF2B5EF4-FFF2-40B4-BE49-F238E27FC236}">
                <a16:creationId xmlns:a16="http://schemas.microsoft.com/office/drawing/2014/main" xmlns="" id="{B64B2D20-4B91-9EAF-BDB8-7EB5EB850928}"/>
              </a:ext>
            </a:extLst>
          </p:cNvPr>
          <p:cNvSpPr/>
          <p:nvPr/>
        </p:nvSpPr>
        <p:spPr>
          <a:xfrm>
            <a:off x="5394097" y="228870"/>
            <a:ext cx="6797903" cy="4204355"/>
          </a:xfrm>
          <a:custGeom>
            <a:avLst/>
            <a:gdLst>
              <a:gd name="connsiteX0" fmla="*/ 0 w 6797903"/>
              <a:gd name="connsiteY0" fmla="*/ 700740 h 4204355"/>
              <a:gd name="connsiteX1" fmla="*/ 700740 w 6797903"/>
              <a:gd name="connsiteY1" fmla="*/ 0 h 4204355"/>
              <a:gd name="connsiteX2" fmla="*/ 1483221 w 6797903"/>
              <a:gd name="connsiteY2" fmla="*/ 0 h 4204355"/>
              <a:gd name="connsiteX3" fmla="*/ 1995882 w 6797903"/>
              <a:gd name="connsiteY3" fmla="*/ 0 h 4204355"/>
              <a:gd name="connsiteX4" fmla="*/ 2778363 w 6797903"/>
              <a:gd name="connsiteY4" fmla="*/ 0 h 4204355"/>
              <a:gd name="connsiteX5" fmla="*/ 3452916 w 6797903"/>
              <a:gd name="connsiteY5" fmla="*/ 0 h 4204355"/>
              <a:gd name="connsiteX6" fmla="*/ 3965576 w 6797903"/>
              <a:gd name="connsiteY6" fmla="*/ 0 h 4204355"/>
              <a:gd name="connsiteX7" fmla="*/ 4694093 w 6797903"/>
              <a:gd name="connsiteY7" fmla="*/ 0 h 4204355"/>
              <a:gd name="connsiteX8" fmla="*/ 5314682 w 6797903"/>
              <a:gd name="connsiteY8" fmla="*/ 0 h 4204355"/>
              <a:gd name="connsiteX9" fmla="*/ 6097163 w 6797903"/>
              <a:gd name="connsiteY9" fmla="*/ 0 h 4204355"/>
              <a:gd name="connsiteX10" fmla="*/ 6797903 w 6797903"/>
              <a:gd name="connsiteY10" fmla="*/ 700740 h 4204355"/>
              <a:gd name="connsiteX11" fmla="*/ 6797903 w 6797903"/>
              <a:gd name="connsiteY11" fmla="*/ 1317373 h 4204355"/>
              <a:gd name="connsiteX12" fmla="*/ 6797903 w 6797903"/>
              <a:gd name="connsiteY12" fmla="*/ 1793861 h 4204355"/>
              <a:gd name="connsiteX13" fmla="*/ 6797903 w 6797903"/>
              <a:gd name="connsiteY13" fmla="*/ 2410494 h 4204355"/>
              <a:gd name="connsiteX14" fmla="*/ 6797903 w 6797903"/>
              <a:gd name="connsiteY14" fmla="*/ 2915011 h 4204355"/>
              <a:gd name="connsiteX15" fmla="*/ 6797903 w 6797903"/>
              <a:gd name="connsiteY15" fmla="*/ 3503615 h 4204355"/>
              <a:gd name="connsiteX16" fmla="*/ 6097163 w 6797903"/>
              <a:gd name="connsiteY16" fmla="*/ 4204355 h 4204355"/>
              <a:gd name="connsiteX17" fmla="*/ 5530539 w 6797903"/>
              <a:gd name="connsiteY17" fmla="*/ 4204355 h 4204355"/>
              <a:gd name="connsiteX18" fmla="*/ 4748057 w 6797903"/>
              <a:gd name="connsiteY18" fmla="*/ 4204355 h 4204355"/>
              <a:gd name="connsiteX19" fmla="*/ 4235397 w 6797903"/>
              <a:gd name="connsiteY19" fmla="*/ 4204355 h 4204355"/>
              <a:gd name="connsiteX20" fmla="*/ 3614808 w 6797903"/>
              <a:gd name="connsiteY20" fmla="*/ 4204355 h 4204355"/>
              <a:gd name="connsiteX21" fmla="*/ 2886291 w 6797903"/>
              <a:gd name="connsiteY21" fmla="*/ 4204355 h 4204355"/>
              <a:gd name="connsiteX22" fmla="*/ 2157774 w 6797903"/>
              <a:gd name="connsiteY22" fmla="*/ 4204355 h 4204355"/>
              <a:gd name="connsiteX23" fmla="*/ 1429257 w 6797903"/>
              <a:gd name="connsiteY23" fmla="*/ 4204355 h 4204355"/>
              <a:gd name="connsiteX24" fmla="*/ 700740 w 6797903"/>
              <a:gd name="connsiteY24" fmla="*/ 4204355 h 4204355"/>
              <a:gd name="connsiteX25" fmla="*/ 0 w 6797903"/>
              <a:gd name="connsiteY25" fmla="*/ 3503615 h 4204355"/>
              <a:gd name="connsiteX26" fmla="*/ 0 w 6797903"/>
              <a:gd name="connsiteY26" fmla="*/ 3027126 h 4204355"/>
              <a:gd name="connsiteX27" fmla="*/ 0 w 6797903"/>
              <a:gd name="connsiteY27" fmla="*/ 2438523 h 4204355"/>
              <a:gd name="connsiteX28" fmla="*/ 0 w 6797903"/>
              <a:gd name="connsiteY28" fmla="*/ 1905976 h 4204355"/>
              <a:gd name="connsiteX29" fmla="*/ 0 w 6797903"/>
              <a:gd name="connsiteY29" fmla="*/ 1289344 h 4204355"/>
              <a:gd name="connsiteX30" fmla="*/ 0 w 6797903"/>
              <a:gd name="connsiteY30" fmla="*/ 700740 h 420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7903" h="4204355" fill="none" extrusionOk="0">
                <a:moveTo>
                  <a:pt x="0" y="700740"/>
                </a:moveTo>
                <a:cubicBezTo>
                  <a:pt x="-38866" y="235560"/>
                  <a:pt x="331544" y="1972"/>
                  <a:pt x="700740" y="0"/>
                </a:cubicBezTo>
                <a:cubicBezTo>
                  <a:pt x="1027415" y="-4455"/>
                  <a:pt x="1307392" y="-16632"/>
                  <a:pt x="1483221" y="0"/>
                </a:cubicBezTo>
                <a:cubicBezTo>
                  <a:pt x="1659050" y="16632"/>
                  <a:pt x="1744114" y="-21307"/>
                  <a:pt x="1995882" y="0"/>
                </a:cubicBezTo>
                <a:cubicBezTo>
                  <a:pt x="2247650" y="21307"/>
                  <a:pt x="2397658" y="31806"/>
                  <a:pt x="2778363" y="0"/>
                </a:cubicBezTo>
                <a:cubicBezTo>
                  <a:pt x="3159068" y="-31806"/>
                  <a:pt x="3117082" y="-18449"/>
                  <a:pt x="3452916" y="0"/>
                </a:cubicBezTo>
                <a:cubicBezTo>
                  <a:pt x="3788750" y="18449"/>
                  <a:pt x="3729258" y="18310"/>
                  <a:pt x="3965576" y="0"/>
                </a:cubicBezTo>
                <a:cubicBezTo>
                  <a:pt x="4201894" y="-18310"/>
                  <a:pt x="4374536" y="35662"/>
                  <a:pt x="4694093" y="0"/>
                </a:cubicBezTo>
                <a:cubicBezTo>
                  <a:pt x="5013650" y="-35662"/>
                  <a:pt x="5032172" y="4682"/>
                  <a:pt x="5314682" y="0"/>
                </a:cubicBezTo>
                <a:cubicBezTo>
                  <a:pt x="5597192" y="-4682"/>
                  <a:pt x="5815156" y="3604"/>
                  <a:pt x="6097163" y="0"/>
                </a:cubicBezTo>
                <a:cubicBezTo>
                  <a:pt x="6470053" y="-50895"/>
                  <a:pt x="6849768" y="306903"/>
                  <a:pt x="6797903" y="700740"/>
                </a:cubicBezTo>
                <a:cubicBezTo>
                  <a:pt x="6808989" y="888182"/>
                  <a:pt x="6815188" y="1173727"/>
                  <a:pt x="6797903" y="1317373"/>
                </a:cubicBezTo>
                <a:cubicBezTo>
                  <a:pt x="6780618" y="1461019"/>
                  <a:pt x="6805415" y="1603715"/>
                  <a:pt x="6797903" y="1793861"/>
                </a:cubicBezTo>
                <a:cubicBezTo>
                  <a:pt x="6790391" y="1984007"/>
                  <a:pt x="6812472" y="2263352"/>
                  <a:pt x="6797903" y="2410494"/>
                </a:cubicBezTo>
                <a:cubicBezTo>
                  <a:pt x="6783334" y="2557636"/>
                  <a:pt x="6792244" y="2673565"/>
                  <a:pt x="6797903" y="2915011"/>
                </a:cubicBezTo>
                <a:cubicBezTo>
                  <a:pt x="6803562" y="3156457"/>
                  <a:pt x="6807578" y="3295775"/>
                  <a:pt x="6797903" y="3503615"/>
                </a:cubicBezTo>
                <a:cubicBezTo>
                  <a:pt x="6794976" y="3844578"/>
                  <a:pt x="6420840" y="4200616"/>
                  <a:pt x="6097163" y="4204355"/>
                </a:cubicBezTo>
                <a:cubicBezTo>
                  <a:pt x="5850563" y="4211339"/>
                  <a:pt x="5709718" y="4186796"/>
                  <a:pt x="5530539" y="4204355"/>
                </a:cubicBezTo>
                <a:cubicBezTo>
                  <a:pt x="5351360" y="4221914"/>
                  <a:pt x="5022034" y="4237899"/>
                  <a:pt x="4748057" y="4204355"/>
                </a:cubicBezTo>
                <a:cubicBezTo>
                  <a:pt x="4474080" y="4170811"/>
                  <a:pt x="4477918" y="4199659"/>
                  <a:pt x="4235397" y="4204355"/>
                </a:cubicBezTo>
                <a:cubicBezTo>
                  <a:pt x="3992876" y="4209051"/>
                  <a:pt x="3839847" y="4225738"/>
                  <a:pt x="3614808" y="4204355"/>
                </a:cubicBezTo>
                <a:cubicBezTo>
                  <a:pt x="3389769" y="4182972"/>
                  <a:pt x="3173119" y="4216757"/>
                  <a:pt x="2886291" y="4204355"/>
                </a:cubicBezTo>
                <a:cubicBezTo>
                  <a:pt x="2599463" y="4191953"/>
                  <a:pt x="2431256" y="4183862"/>
                  <a:pt x="2157774" y="4204355"/>
                </a:cubicBezTo>
                <a:cubicBezTo>
                  <a:pt x="1884292" y="4224848"/>
                  <a:pt x="1703452" y="4221349"/>
                  <a:pt x="1429257" y="4204355"/>
                </a:cubicBezTo>
                <a:cubicBezTo>
                  <a:pt x="1155062" y="4187361"/>
                  <a:pt x="951286" y="4236654"/>
                  <a:pt x="700740" y="4204355"/>
                </a:cubicBezTo>
                <a:cubicBezTo>
                  <a:pt x="368123" y="4227742"/>
                  <a:pt x="-18232" y="3896180"/>
                  <a:pt x="0" y="3503615"/>
                </a:cubicBezTo>
                <a:cubicBezTo>
                  <a:pt x="-15407" y="3372857"/>
                  <a:pt x="-14426" y="3202875"/>
                  <a:pt x="0" y="3027126"/>
                </a:cubicBezTo>
                <a:cubicBezTo>
                  <a:pt x="14426" y="2851377"/>
                  <a:pt x="9479" y="2607137"/>
                  <a:pt x="0" y="2438523"/>
                </a:cubicBezTo>
                <a:cubicBezTo>
                  <a:pt x="-9479" y="2269909"/>
                  <a:pt x="-26536" y="2138375"/>
                  <a:pt x="0" y="1905976"/>
                </a:cubicBezTo>
                <a:cubicBezTo>
                  <a:pt x="26536" y="1673577"/>
                  <a:pt x="3353" y="1533386"/>
                  <a:pt x="0" y="1289344"/>
                </a:cubicBezTo>
                <a:cubicBezTo>
                  <a:pt x="-3353" y="1045302"/>
                  <a:pt x="-1361" y="920019"/>
                  <a:pt x="0" y="700740"/>
                </a:cubicBezTo>
                <a:close/>
              </a:path>
              <a:path w="6797903" h="4204355" stroke="0" extrusionOk="0">
                <a:moveTo>
                  <a:pt x="0" y="700740"/>
                </a:moveTo>
                <a:cubicBezTo>
                  <a:pt x="-5855" y="288350"/>
                  <a:pt x="394401" y="-22109"/>
                  <a:pt x="700740" y="0"/>
                </a:cubicBezTo>
                <a:cubicBezTo>
                  <a:pt x="842789" y="-28361"/>
                  <a:pt x="1043580" y="-30532"/>
                  <a:pt x="1321329" y="0"/>
                </a:cubicBezTo>
                <a:cubicBezTo>
                  <a:pt x="1599078" y="30532"/>
                  <a:pt x="1722367" y="8157"/>
                  <a:pt x="1833989" y="0"/>
                </a:cubicBezTo>
                <a:cubicBezTo>
                  <a:pt x="1945611" y="-8157"/>
                  <a:pt x="2342473" y="-28202"/>
                  <a:pt x="2562506" y="0"/>
                </a:cubicBezTo>
                <a:cubicBezTo>
                  <a:pt x="2782539" y="28202"/>
                  <a:pt x="2966051" y="-17429"/>
                  <a:pt x="3291023" y="0"/>
                </a:cubicBezTo>
                <a:cubicBezTo>
                  <a:pt x="3615995" y="17429"/>
                  <a:pt x="3653350" y="24199"/>
                  <a:pt x="3857647" y="0"/>
                </a:cubicBezTo>
                <a:cubicBezTo>
                  <a:pt x="4061944" y="-24199"/>
                  <a:pt x="4342089" y="30499"/>
                  <a:pt x="4478236" y="0"/>
                </a:cubicBezTo>
                <a:cubicBezTo>
                  <a:pt x="4614383" y="-30499"/>
                  <a:pt x="4933277" y="-1358"/>
                  <a:pt x="5152789" y="0"/>
                </a:cubicBezTo>
                <a:cubicBezTo>
                  <a:pt x="5372301" y="1358"/>
                  <a:pt x="5804720" y="3939"/>
                  <a:pt x="6097163" y="0"/>
                </a:cubicBezTo>
                <a:cubicBezTo>
                  <a:pt x="6512966" y="-7376"/>
                  <a:pt x="6783807" y="290472"/>
                  <a:pt x="6797903" y="700740"/>
                </a:cubicBezTo>
                <a:cubicBezTo>
                  <a:pt x="6781717" y="908472"/>
                  <a:pt x="6794776" y="1010367"/>
                  <a:pt x="6797903" y="1177229"/>
                </a:cubicBezTo>
                <a:cubicBezTo>
                  <a:pt x="6801030" y="1344091"/>
                  <a:pt x="6812620" y="1602633"/>
                  <a:pt x="6797903" y="1709775"/>
                </a:cubicBezTo>
                <a:cubicBezTo>
                  <a:pt x="6783186" y="1816917"/>
                  <a:pt x="6823255" y="2026729"/>
                  <a:pt x="6797903" y="2270350"/>
                </a:cubicBezTo>
                <a:cubicBezTo>
                  <a:pt x="6772551" y="2513972"/>
                  <a:pt x="6818117" y="2734723"/>
                  <a:pt x="6797903" y="2858954"/>
                </a:cubicBezTo>
                <a:cubicBezTo>
                  <a:pt x="6777689" y="2983185"/>
                  <a:pt x="6819826" y="3283964"/>
                  <a:pt x="6797903" y="3503615"/>
                </a:cubicBezTo>
                <a:cubicBezTo>
                  <a:pt x="6786580" y="3894566"/>
                  <a:pt x="6459442" y="4261472"/>
                  <a:pt x="6097163" y="4204355"/>
                </a:cubicBezTo>
                <a:cubicBezTo>
                  <a:pt x="5947087" y="4231645"/>
                  <a:pt x="5758196" y="4217830"/>
                  <a:pt x="5476574" y="4204355"/>
                </a:cubicBezTo>
                <a:cubicBezTo>
                  <a:pt x="5194952" y="4190880"/>
                  <a:pt x="5148751" y="4185273"/>
                  <a:pt x="4909950" y="4204355"/>
                </a:cubicBezTo>
                <a:cubicBezTo>
                  <a:pt x="4671149" y="4223437"/>
                  <a:pt x="4420150" y="4218493"/>
                  <a:pt x="4181433" y="4204355"/>
                </a:cubicBezTo>
                <a:cubicBezTo>
                  <a:pt x="3942716" y="4190217"/>
                  <a:pt x="3837038" y="4204201"/>
                  <a:pt x="3506880" y="4204355"/>
                </a:cubicBezTo>
                <a:cubicBezTo>
                  <a:pt x="3176722" y="4204509"/>
                  <a:pt x="2991610" y="4203332"/>
                  <a:pt x="2832327" y="4204355"/>
                </a:cubicBezTo>
                <a:cubicBezTo>
                  <a:pt x="2673044" y="4205378"/>
                  <a:pt x="2352088" y="4227043"/>
                  <a:pt x="2211738" y="4204355"/>
                </a:cubicBezTo>
                <a:cubicBezTo>
                  <a:pt x="2071388" y="4181667"/>
                  <a:pt x="1784282" y="4194603"/>
                  <a:pt x="1537186" y="4204355"/>
                </a:cubicBezTo>
                <a:cubicBezTo>
                  <a:pt x="1290090" y="4214107"/>
                  <a:pt x="904788" y="4245179"/>
                  <a:pt x="700740" y="4204355"/>
                </a:cubicBezTo>
                <a:cubicBezTo>
                  <a:pt x="343485" y="4155739"/>
                  <a:pt x="-21363" y="3872895"/>
                  <a:pt x="0" y="3503615"/>
                </a:cubicBezTo>
                <a:cubicBezTo>
                  <a:pt x="-22627" y="3385435"/>
                  <a:pt x="17438" y="3234095"/>
                  <a:pt x="0" y="2999098"/>
                </a:cubicBezTo>
                <a:cubicBezTo>
                  <a:pt x="-17438" y="2764101"/>
                  <a:pt x="-16698" y="2701962"/>
                  <a:pt x="0" y="2494580"/>
                </a:cubicBezTo>
                <a:cubicBezTo>
                  <a:pt x="16698" y="2287198"/>
                  <a:pt x="-26037" y="2112338"/>
                  <a:pt x="0" y="1934005"/>
                </a:cubicBezTo>
                <a:cubicBezTo>
                  <a:pt x="26037" y="1755672"/>
                  <a:pt x="4915" y="1553706"/>
                  <a:pt x="0" y="1429487"/>
                </a:cubicBezTo>
                <a:cubicBezTo>
                  <a:pt x="-4915" y="1305268"/>
                  <a:pt x="-31913" y="1032707"/>
                  <a:pt x="0" y="700740"/>
                </a:cubicBezTo>
                <a:close/>
              </a:path>
            </a:pathLst>
          </a:custGeom>
          <a:solidFill>
            <a:srgbClr val="FFFFFF">
              <a:alpha val="87843"/>
            </a:srgbClr>
          </a:solidFill>
          <a:ln w="38100">
            <a:solidFill>
              <a:srgbClr val="002060"/>
            </a:solidFill>
            <a:extLst>
              <a:ext uri="{C807C97D-BFC1-408E-A445-0C87EB9F89A2}">
                <ask:lineSketchStyleProps xmlns:ask="http://schemas.microsoft.com/office/drawing/2018/sketchyshapes" xmlns="" sd="14694829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2A9ED366-8F81-5EAD-B1BF-7D6F3F9C3940}"/>
              </a:ext>
            </a:extLst>
          </p:cNvPr>
          <p:cNvPicPr>
            <a:picLocks noChangeAspect="1"/>
          </p:cNvPicPr>
          <p:nvPr/>
        </p:nvPicPr>
        <p:blipFill>
          <a:blip r:embed="rId6"/>
          <a:stretch>
            <a:fillRect/>
          </a:stretch>
        </p:blipFill>
        <p:spPr>
          <a:xfrm>
            <a:off x="7682779" y="247350"/>
            <a:ext cx="1950889" cy="829128"/>
          </a:xfrm>
          <a:prstGeom prst="rect">
            <a:avLst/>
          </a:prstGeom>
        </p:spPr>
      </p:pic>
      <p:pic>
        <p:nvPicPr>
          <p:cNvPr id="9" name="Picture 8">
            <a:extLst>
              <a:ext uri="{FF2B5EF4-FFF2-40B4-BE49-F238E27FC236}">
                <a16:creationId xmlns:a16="http://schemas.microsoft.com/office/drawing/2014/main" xmlns="" id="{AD6A5C87-1EEC-6917-B352-E74AB6DA1C7A}"/>
              </a:ext>
            </a:extLst>
          </p:cNvPr>
          <p:cNvPicPr>
            <a:picLocks noChangeAspect="1"/>
          </p:cNvPicPr>
          <p:nvPr/>
        </p:nvPicPr>
        <p:blipFill>
          <a:blip r:embed="rId7"/>
          <a:stretch>
            <a:fillRect/>
          </a:stretch>
        </p:blipFill>
        <p:spPr>
          <a:xfrm>
            <a:off x="6908519" y="802810"/>
            <a:ext cx="3499407" cy="1182727"/>
          </a:xfrm>
          <a:prstGeom prst="rect">
            <a:avLst/>
          </a:prstGeom>
        </p:spPr>
      </p:pic>
      <p:pic>
        <p:nvPicPr>
          <p:cNvPr id="11" name="Picture 10">
            <a:extLst>
              <a:ext uri="{FF2B5EF4-FFF2-40B4-BE49-F238E27FC236}">
                <a16:creationId xmlns:a16="http://schemas.microsoft.com/office/drawing/2014/main" xmlns="" id="{65BBB59C-D51A-18DA-2D7D-77D1BBFB167B}"/>
              </a:ext>
            </a:extLst>
          </p:cNvPr>
          <p:cNvPicPr>
            <a:picLocks noChangeAspect="1"/>
          </p:cNvPicPr>
          <p:nvPr/>
        </p:nvPicPr>
        <p:blipFill>
          <a:blip r:embed="rId8"/>
          <a:stretch>
            <a:fillRect/>
          </a:stretch>
        </p:blipFill>
        <p:spPr>
          <a:xfrm>
            <a:off x="5699197" y="1404374"/>
            <a:ext cx="6492803" cy="1853345"/>
          </a:xfrm>
          <a:prstGeom prst="rect">
            <a:avLst/>
          </a:prstGeom>
        </p:spPr>
      </p:pic>
      <p:sp>
        <p:nvSpPr>
          <p:cNvPr id="2" name="Rounded Rectangle 1"/>
          <p:cNvSpPr/>
          <p:nvPr/>
        </p:nvSpPr>
        <p:spPr>
          <a:xfrm>
            <a:off x="6663447" y="3257719"/>
            <a:ext cx="5330757" cy="837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GV: </a:t>
            </a:r>
            <a:r>
              <a:rPr lang="vi-VN" dirty="0" smtClean="0"/>
              <a:t>Phạm Thị Thúy</a:t>
            </a:r>
            <a:endParaRPr lang="vi-VN" dirty="0"/>
          </a:p>
        </p:txBody>
      </p:sp>
    </p:spTree>
    <p:custDataLst>
      <p:tags r:id="rId1"/>
    </p:custDataLst>
    <p:extLst>
      <p:ext uri="{BB962C8B-B14F-4D97-AF65-F5344CB8AC3E}">
        <p14:creationId xmlns:p14="http://schemas.microsoft.com/office/powerpoint/2010/main" val="336453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xmlns="" id="{FAAF4D99-932C-4BB7-A048-53EA72B00E51}"/>
              </a:ext>
            </a:extLst>
          </p:cNvPr>
          <p:cNvSpPr/>
          <p:nvPr/>
        </p:nvSpPr>
        <p:spPr>
          <a:xfrm>
            <a:off x="1009650" y="141717"/>
            <a:ext cx="10496550" cy="944133"/>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xmlns="" sd="3826034327">
                  <a:custGeom>
                    <a:avLst/>
                    <a:gdLst>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 name="connsiteX0" fmla="*/ 0 w 10496550"/>
                      <a:gd name="connsiteY0" fmla="*/ 157358 h 944133"/>
                      <a:gd name="connsiteX1" fmla="*/ 234502 w 10496550"/>
                      <a:gd name="connsiteY1" fmla="*/ 0 h 944133"/>
                      <a:gd name="connsiteX2" fmla="*/ 760948 w 10496550"/>
                      <a:gd name="connsiteY2" fmla="*/ 0 h 944133"/>
                      <a:gd name="connsiteX3" fmla="*/ 1086843 w 10496550"/>
                      <a:gd name="connsiteY3" fmla="*/ 0 h 944133"/>
                      <a:gd name="connsiteX4" fmla="*/ 1713565 w 10496550"/>
                      <a:gd name="connsiteY4" fmla="*/ 0 h 944133"/>
                      <a:gd name="connsiteX5" fmla="*/ 2139735 w 10496550"/>
                      <a:gd name="connsiteY5" fmla="*/ 0 h 944133"/>
                      <a:gd name="connsiteX6" fmla="*/ 2465631 w 10496550"/>
                      <a:gd name="connsiteY6" fmla="*/ 0 h 944133"/>
                      <a:gd name="connsiteX7" fmla="*/ 2791526 w 10496550"/>
                      <a:gd name="connsiteY7" fmla="*/ 0 h 944133"/>
                      <a:gd name="connsiteX8" fmla="*/ 3618798 w 10496550"/>
                      <a:gd name="connsiteY8" fmla="*/ 0 h 944133"/>
                      <a:gd name="connsiteX9" fmla="*/ 3944694 w 10496550"/>
                      <a:gd name="connsiteY9" fmla="*/ 0 h 944133"/>
                      <a:gd name="connsiteX10" fmla="*/ 4571416 w 10496550"/>
                      <a:gd name="connsiteY10" fmla="*/ 0 h 944133"/>
                      <a:gd name="connsiteX11" fmla="*/ 5398688 w 10496550"/>
                      <a:gd name="connsiteY11" fmla="*/ 0 h 944133"/>
                      <a:gd name="connsiteX12" fmla="*/ 5824859 w 10496550"/>
                      <a:gd name="connsiteY12" fmla="*/ 0 h 944133"/>
                      <a:gd name="connsiteX13" fmla="*/ 6351304 w 10496550"/>
                      <a:gd name="connsiteY13" fmla="*/ 0 h 944133"/>
                      <a:gd name="connsiteX14" fmla="*/ 7078302 w 10496550"/>
                      <a:gd name="connsiteY14" fmla="*/ 0 h 944133"/>
                      <a:gd name="connsiteX15" fmla="*/ 7905574 w 10496550"/>
                      <a:gd name="connsiteY15" fmla="*/ 0 h 944133"/>
                      <a:gd name="connsiteX16" fmla="*/ 8432021 w 10496550"/>
                      <a:gd name="connsiteY16" fmla="*/ 0 h 944133"/>
                      <a:gd name="connsiteX17" fmla="*/ 8757915 w 10496550"/>
                      <a:gd name="connsiteY17" fmla="*/ 0 h 944133"/>
                      <a:gd name="connsiteX18" fmla="*/ 9585188 w 10496550"/>
                      <a:gd name="connsiteY18" fmla="*/ 0 h 944133"/>
                      <a:gd name="connsiteX19" fmla="*/ 10262047 w 10496550"/>
                      <a:gd name="connsiteY19" fmla="*/ 0 h 944133"/>
                      <a:gd name="connsiteX20" fmla="*/ 10496550 w 10496550"/>
                      <a:gd name="connsiteY20" fmla="*/ 157358 h 944133"/>
                      <a:gd name="connsiteX21" fmla="*/ 10496550 w 10496550"/>
                      <a:gd name="connsiteY21" fmla="*/ 453183 h 944133"/>
                      <a:gd name="connsiteX22" fmla="*/ 10496550 w 10496550"/>
                      <a:gd name="connsiteY22" fmla="*/ 786774 h 944133"/>
                      <a:gd name="connsiteX23" fmla="*/ 10262047 w 10496550"/>
                      <a:gd name="connsiteY23" fmla="*/ 944133 h 944133"/>
                      <a:gd name="connsiteX24" fmla="*/ 9535050 w 10496550"/>
                      <a:gd name="connsiteY24" fmla="*/ 944133 h 944133"/>
                      <a:gd name="connsiteX25" fmla="*/ 8808053 w 10496550"/>
                      <a:gd name="connsiteY25" fmla="*/ 944133 h 944133"/>
                      <a:gd name="connsiteX26" fmla="*/ 8381883 w 10496550"/>
                      <a:gd name="connsiteY26" fmla="*/ 944133 h 944133"/>
                      <a:gd name="connsiteX27" fmla="*/ 7855436 w 10496550"/>
                      <a:gd name="connsiteY27" fmla="*/ 944133 h 944133"/>
                      <a:gd name="connsiteX28" fmla="*/ 7028164 w 10496550"/>
                      <a:gd name="connsiteY28" fmla="*/ 944133 h 944133"/>
                      <a:gd name="connsiteX29" fmla="*/ 6601993 w 10496550"/>
                      <a:gd name="connsiteY29" fmla="*/ 944133 h 944133"/>
                      <a:gd name="connsiteX30" fmla="*/ 6075547 w 10496550"/>
                      <a:gd name="connsiteY30" fmla="*/ 944133 h 944133"/>
                      <a:gd name="connsiteX31" fmla="*/ 5348550 w 10496550"/>
                      <a:gd name="connsiteY31" fmla="*/ 944133 h 944133"/>
                      <a:gd name="connsiteX32" fmla="*/ 4721828 w 10496550"/>
                      <a:gd name="connsiteY32" fmla="*/ 944133 h 944133"/>
                      <a:gd name="connsiteX33" fmla="*/ 3894556 w 10496550"/>
                      <a:gd name="connsiteY33" fmla="*/ 944133 h 944133"/>
                      <a:gd name="connsiteX34" fmla="*/ 3167559 w 10496550"/>
                      <a:gd name="connsiteY34" fmla="*/ 944133 h 944133"/>
                      <a:gd name="connsiteX35" fmla="*/ 2540837 w 10496550"/>
                      <a:gd name="connsiteY35" fmla="*/ 944133 h 944133"/>
                      <a:gd name="connsiteX36" fmla="*/ 1813841 w 10496550"/>
                      <a:gd name="connsiteY36" fmla="*/ 944133 h 944133"/>
                      <a:gd name="connsiteX37" fmla="*/ 1187119 w 10496550"/>
                      <a:gd name="connsiteY37" fmla="*/ 944133 h 944133"/>
                      <a:gd name="connsiteX38" fmla="*/ 234502 w 10496550"/>
                      <a:gd name="connsiteY38" fmla="*/ 944133 h 944133"/>
                      <a:gd name="connsiteX39" fmla="*/ 0 w 10496550"/>
                      <a:gd name="connsiteY39" fmla="*/ 786774 h 944133"/>
                      <a:gd name="connsiteX40" fmla="*/ 0 w 10496550"/>
                      <a:gd name="connsiteY40" fmla="*/ 490949 h 944133"/>
                      <a:gd name="connsiteX41" fmla="*/ 0 w 10496550"/>
                      <a:gd name="connsiteY41" fmla="*/ 157358 h 9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944133" fill="none" extrusionOk="0">
                        <a:moveTo>
                          <a:pt x="0" y="157358"/>
                        </a:moveTo>
                        <a:cubicBezTo>
                          <a:pt x="19258" y="80157"/>
                          <a:pt x="146904" y="4762"/>
                          <a:pt x="234502" y="0"/>
                        </a:cubicBezTo>
                        <a:cubicBezTo>
                          <a:pt x="436187" y="1593"/>
                          <a:pt x="659067" y="118120"/>
                          <a:pt x="1061774" y="0"/>
                        </a:cubicBezTo>
                        <a:cubicBezTo>
                          <a:pt x="1487474" y="-77804"/>
                          <a:pt x="1547170" y="-11894"/>
                          <a:pt x="1788772" y="0"/>
                        </a:cubicBezTo>
                        <a:cubicBezTo>
                          <a:pt x="1974768" y="-20513"/>
                          <a:pt x="2169623" y="5832"/>
                          <a:pt x="2415493" y="0"/>
                        </a:cubicBezTo>
                        <a:cubicBezTo>
                          <a:pt x="2674532" y="-66501"/>
                          <a:pt x="2833574" y="-31954"/>
                          <a:pt x="3242766" y="0"/>
                        </a:cubicBezTo>
                        <a:cubicBezTo>
                          <a:pt x="3606646" y="-14550"/>
                          <a:pt x="3550778" y="31477"/>
                          <a:pt x="3769211" y="0"/>
                        </a:cubicBezTo>
                        <a:cubicBezTo>
                          <a:pt x="3985283" y="-26389"/>
                          <a:pt x="4026813" y="27609"/>
                          <a:pt x="4195382" y="0"/>
                        </a:cubicBezTo>
                        <a:cubicBezTo>
                          <a:pt x="4344225" y="-80859"/>
                          <a:pt x="4594041" y="35666"/>
                          <a:pt x="4822103" y="0"/>
                        </a:cubicBezTo>
                        <a:cubicBezTo>
                          <a:pt x="5023248" y="-23848"/>
                          <a:pt x="5192862" y="33774"/>
                          <a:pt x="5348550" y="0"/>
                        </a:cubicBezTo>
                        <a:cubicBezTo>
                          <a:pt x="5576558" y="-3463"/>
                          <a:pt x="5770316" y="25815"/>
                          <a:pt x="6175822" y="0"/>
                        </a:cubicBezTo>
                        <a:cubicBezTo>
                          <a:pt x="6543957" y="-77422"/>
                          <a:pt x="6538492" y="53922"/>
                          <a:pt x="6802544" y="0"/>
                        </a:cubicBezTo>
                        <a:cubicBezTo>
                          <a:pt x="7062141" y="-41782"/>
                          <a:pt x="7018061" y="-10685"/>
                          <a:pt x="7128440" y="0"/>
                        </a:cubicBezTo>
                        <a:cubicBezTo>
                          <a:pt x="7295292" y="-11180"/>
                          <a:pt x="7522059" y="11313"/>
                          <a:pt x="7855436" y="0"/>
                        </a:cubicBezTo>
                        <a:cubicBezTo>
                          <a:pt x="8169030" y="-89230"/>
                          <a:pt x="8468153" y="29603"/>
                          <a:pt x="8682708" y="0"/>
                        </a:cubicBezTo>
                        <a:cubicBezTo>
                          <a:pt x="8825781" y="-39450"/>
                          <a:pt x="9097805" y="71877"/>
                          <a:pt x="9309430" y="0"/>
                        </a:cubicBezTo>
                        <a:cubicBezTo>
                          <a:pt x="9456611" y="-81818"/>
                          <a:pt x="10013318" y="57307"/>
                          <a:pt x="10262047" y="0"/>
                        </a:cubicBezTo>
                        <a:cubicBezTo>
                          <a:pt x="10397477" y="13980"/>
                          <a:pt x="10518130" y="79902"/>
                          <a:pt x="10496550" y="157358"/>
                        </a:cubicBezTo>
                        <a:cubicBezTo>
                          <a:pt x="10550917" y="297956"/>
                          <a:pt x="10461096" y="395695"/>
                          <a:pt x="10496550" y="465772"/>
                        </a:cubicBezTo>
                        <a:cubicBezTo>
                          <a:pt x="10546922" y="518718"/>
                          <a:pt x="10434431" y="694752"/>
                          <a:pt x="10496550" y="786774"/>
                        </a:cubicBezTo>
                        <a:cubicBezTo>
                          <a:pt x="10485692" y="888761"/>
                          <a:pt x="10413005" y="941560"/>
                          <a:pt x="10262047" y="944133"/>
                        </a:cubicBezTo>
                        <a:cubicBezTo>
                          <a:pt x="10088333" y="955442"/>
                          <a:pt x="9951446" y="908471"/>
                          <a:pt x="9735601" y="944133"/>
                        </a:cubicBezTo>
                        <a:cubicBezTo>
                          <a:pt x="9510882" y="947339"/>
                          <a:pt x="9497041" y="936694"/>
                          <a:pt x="9409706" y="944133"/>
                        </a:cubicBezTo>
                        <a:cubicBezTo>
                          <a:pt x="9320440" y="947519"/>
                          <a:pt x="8900774" y="1001773"/>
                          <a:pt x="8682708" y="944133"/>
                        </a:cubicBezTo>
                        <a:cubicBezTo>
                          <a:pt x="8448415" y="974528"/>
                          <a:pt x="8162089" y="959187"/>
                          <a:pt x="7955712" y="944133"/>
                        </a:cubicBezTo>
                        <a:cubicBezTo>
                          <a:pt x="7722723" y="992338"/>
                          <a:pt x="7322644" y="875561"/>
                          <a:pt x="7128440" y="944133"/>
                        </a:cubicBezTo>
                        <a:cubicBezTo>
                          <a:pt x="6940381" y="999969"/>
                          <a:pt x="6544340" y="950390"/>
                          <a:pt x="6301167" y="944133"/>
                        </a:cubicBezTo>
                        <a:cubicBezTo>
                          <a:pt x="5968316" y="1005137"/>
                          <a:pt x="5810822" y="916816"/>
                          <a:pt x="5574170" y="944133"/>
                        </a:cubicBezTo>
                        <a:cubicBezTo>
                          <a:pt x="5293316" y="968904"/>
                          <a:pt x="5254476" y="925023"/>
                          <a:pt x="5047723" y="944133"/>
                        </a:cubicBezTo>
                        <a:cubicBezTo>
                          <a:pt x="4874959" y="966269"/>
                          <a:pt x="4574081" y="952083"/>
                          <a:pt x="4220451" y="944133"/>
                        </a:cubicBezTo>
                        <a:cubicBezTo>
                          <a:pt x="3846981" y="975778"/>
                          <a:pt x="3785646" y="938474"/>
                          <a:pt x="3493454" y="944133"/>
                        </a:cubicBezTo>
                        <a:cubicBezTo>
                          <a:pt x="3196196" y="987401"/>
                          <a:pt x="3321144" y="889138"/>
                          <a:pt x="3167559" y="944133"/>
                        </a:cubicBezTo>
                        <a:cubicBezTo>
                          <a:pt x="2989257" y="934281"/>
                          <a:pt x="2687968" y="952142"/>
                          <a:pt x="2540837" y="944133"/>
                        </a:cubicBezTo>
                        <a:cubicBezTo>
                          <a:pt x="2388255" y="956374"/>
                          <a:pt x="2277103" y="896188"/>
                          <a:pt x="2014391" y="944133"/>
                        </a:cubicBezTo>
                        <a:cubicBezTo>
                          <a:pt x="1748227" y="974714"/>
                          <a:pt x="1485627" y="947482"/>
                          <a:pt x="1287394" y="944133"/>
                        </a:cubicBezTo>
                        <a:cubicBezTo>
                          <a:pt x="1030940" y="1004371"/>
                          <a:pt x="550354" y="883362"/>
                          <a:pt x="234502" y="944133"/>
                        </a:cubicBezTo>
                        <a:cubicBezTo>
                          <a:pt x="129409" y="952547"/>
                          <a:pt x="33144" y="884524"/>
                          <a:pt x="0" y="786774"/>
                        </a:cubicBezTo>
                        <a:cubicBezTo>
                          <a:pt x="-21231" y="690578"/>
                          <a:pt x="4636" y="556626"/>
                          <a:pt x="0" y="465772"/>
                        </a:cubicBezTo>
                        <a:cubicBezTo>
                          <a:pt x="-1787" y="332464"/>
                          <a:pt x="27097" y="259327"/>
                          <a:pt x="0" y="157358"/>
                        </a:cubicBezTo>
                        <a:close/>
                      </a:path>
                      <a:path w="10496550" h="944133" stroke="0" extrusionOk="0">
                        <a:moveTo>
                          <a:pt x="0" y="157358"/>
                        </a:moveTo>
                        <a:cubicBezTo>
                          <a:pt x="-2444" y="77843"/>
                          <a:pt x="145071" y="26062"/>
                          <a:pt x="234502" y="0"/>
                        </a:cubicBezTo>
                        <a:cubicBezTo>
                          <a:pt x="397687" y="-33225"/>
                          <a:pt x="577980" y="17622"/>
                          <a:pt x="760948" y="0"/>
                        </a:cubicBezTo>
                        <a:cubicBezTo>
                          <a:pt x="931634" y="-14521"/>
                          <a:pt x="990896" y="4689"/>
                          <a:pt x="1086843" y="0"/>
                        </a:cubicBezTo>
                        <a:cubicBezTo>
                          <a:pt x="1170207" y="-7948"/>
                          <a:pt x="1509683" y="-19775"/>
                          <a:pt x="1713565" y="0"/>
                        </a:cubicBezTo>
                        <a:cubicBezTo>
                          <a:pt x="1935033" y="2852"/>
                          <a:pt x="2044287" y="35530"/>
                          <a:pt x="2139735" y="0"/>
                        </a:cubicBezTo>
                        <a:cubicBezTo>
                          <a:pt x="2232760" y="-16918"/>
                          <a:pt x="2319652" y="20284"/>
                          <a:pt x="2465631" y="0"/>
                        </a:cubicBezTo>
                        <a:cubicBezTo>
                          <a:pt x="2619538" y="-8445"/>
                          <a:pt x="2649654" y="19514"/>
                          <a:pt x="2791526" y="0"/>
                        </a:cubicBezTo>
                        <a:cubicBezTo>
                          <a:pt x="2916515" y="-22330"/>
                          <a:pt x="3160437" y="59498"/>
                          <a:pt x="3618798" y="0"/>
                        </a:cubicBezTo>
                        <a:cubicBezTo>
                          <a:pt x="4000361" y="-57196"/>
                          <a:pt x="3779118" y="-4009"/>
                          <a:pt x="3944694" y="0"/>
                        </a:cubicBezTo>
                        <a:cubicBezTo>
                          <a:pt x="4062390" y="-32515"/>
                          <a:pt x="4393076" y="8391"/>
                          <a:pt x="4571416" y="0"/>
                        </a:cubicBezTo>
                        <a:cubicBezTo>
                          <a:pt x="4722661" y="1276"/>
                          <a:pt x="5089265" y="49378"/>
                          <a:pt x="5398688" y="0"/>
                        </a:cubicBezTo>
                        <a:cubicBezTo>
                          <a:pt x="5703657" y="-64599"/>
                          <a:pt x="5646153" y="19726"/>
                          <a:pt x="5824859" y="0"/>
                        </a:cubicBezTo>
                        <a:cubicBezTo>
                          <a:pt x="5970680" y="905"/>
                          <a:pt x="6177192" y="15293"/>
                          <a:pt x="6351304" y="0"/>
                        </a:cubicBezTo>
                        <a:cubicBezTo>
                          <a:pt x="6517834" y="-46664"/>
                          <a:pt x="6831517" y="32585"/>
                          <a:pt x="7078302" y="0"/>
                        </a:cubicBezTo>
                        <a:cubicBezTo>
                          <a:pt x="7288851" y="-58066"/>
                          <a:pt x="7747404" y="53064"/>
                          <a:pt x="7905574" y="0"/>
                        </a:cubicBezTo>
                        <a:cubicBezTo>
                          <a:pt x="8098977" y="-60980"/>
                          <a:pt x="8288872" y="16010"/>
                          <a:pt x="8432021" y="0"/>
                        </a:cubicBezTo>
                        <a:cubicBezTo>
                          <a:pt x="8551150" y="-16312"/>
                          <a:pt x="8654695" y="3140"/>
                          <a:pt x="8757915" y="0"/>
                        </a:cubicBezTo>
                        <a:cubicBezTo>
                          <a:pt x="8875506" y="49900"/>
                          <a:pt x="9252023" y="12720"/>
                          <a:pt x="9585188" y="0"/>
                        </a:cubicBezTo>
                        <a:cubicBezTo>
                          <a:pt x="9945273" y="-25144"/>
                          <a:pt x="10067883" y="-8733"/>
                          <a:pt x="10262047" y="0"/>
                        </a:cubicBezTo>
                        <a:cubicBezTo>
                          <a:pt x="10378134" y="5126"/>
                          <a:pt x="10497402" y="56173"/>
                          <a:pt x="10496550" y="157358"/>
                        </a:cubicBezTo>
                        <a:cubicBezTo>
                          <a:pt x="10555595" y="276405"/>
                          <a:pt x="10445690" y="308648"/>
                          <a:pt x="10496550" y="453183"/>
                        </a:cubicBezTo>
                        <a:cubicBezTo>
                          <a:pt x="10549730" y="574959"/>
                          <a:pt x="10463198" y="662893"/>
                          <a:pt x="10496550" y="786774"/>
                        </a:cubicBezTo>
                        <a:cubicBezTo>
                          <a:pt x="10485506" y="853086"/>
                          <a:pt x="10421518" y="940994"/>
                          <a:pt x="10262047" y="944133"/>
                        </a:cubicBezTo>
                        <a:cubicBezTo>
                          <a:pt x="10084244" y="963141"/>
                          <a:pt x="9648085" y="906728"/>
                          <a:pt x="9535050" y="944133"/>
                        </a:cubicBezTo>
                        <a:cubicBezTo>
                          <a:pt x="9416695" y="965562"/>
                          <a:pt x="9073920" y="942747"/>
                          <a:pt x="8808053" y="944133"/>
                        </a:cubicBezTo>
                        <a:cubicBezTo>
                          <a:pt x="8516899" y="990327"/>
                          <a:pt x="8527269" y="932397"/>
                          <a:pt x="8381883" y="944133"/>
                        </a:cubicBezTo>
                        <a:cubicBezTo>
                          <a:pt x="8233716" y="964218"/>
                          <a:pt x="8088091" y="978527"/>
                          <a:pt x="7855436" y="944133"/>
                        </a:cubicBezTo>
                        <a:cubicBezTo>
                          <a:pt x="7635844" y="898706"/>
                          <a:pt x="7154583" y="879703"/>
                          <a:pt x="7028164" y="944133"/>
                        </a:cubicBezTo>
                        <a:cubicBezTo>
                          <a:pt x="6842152" y="985060"/>
                          <a:pt x="6700263" y="913225"/>
                          <a:pt x="6601993" y="944133"/>
                        </a:cubicBezTo>
                        <a:cubicBezTo>
                          <a:pt x="6513299" y="953767"/>
                          <a:pt x="6192065" y="929205"/>
                          <a:pt x="6075547" y="944133"/>
                        </a:cubicBezTo>
                        <a:cubicBezTo>
                          <a:pt x="5961458" y="949104"/>
                          <a:pt x="5496141" y="921752"/>
                          <a:pt x="5348550" y="944133"/>
                        </a:cubicBezTo>
                        <a:cubicBezTo>
                          <a:pt x="5123538" y="1005656"/>
                          <a:pt x="4889251" y="940879"/>
                          <a:pt x="4721828" y="944133"/>
                        </a:cubicBezTo>
                        <a:cubicBezTo>
                          <a:pt x="4588302" y="969349"/>
                          <a:pt x="4315812" y="928953"/>
                          <a:pt x="3894556" y="944133"/>
                        </a:cubicBezTo>
                        <a:cubicBezTo>
                          <a:pt x="3521119" y="1014869"/>
                          <a:pt x="3402135" y="924907"/>
                          <a:pt x="3167559" y="944133"/>
                        </a:cubicBezTo>
                        <a:cubicBezTo>
                          <a:pt x="2962040" y="944141"/>
                          <a:pt x="2745913" y="924999"/>
                          <a:pt x="2540837" y="944133"/>
                        </a:cubicBezTo>
                        <a:cubicBezTo>
                          <a:pt x="2324010" y="964404"/>
                          <a:pt x="2095463" y="885745"/>
                          <a:pt x="1813841" y="944133"/>
                        </a:cubicBezTo>
                        <a:cubicBezTo>
                          <a:pt x="1496592" y="960532"/>
                          <a:pt x="1380403" y="930716"/>
                          <a:pt x="1187119" y="944133"/>
                        </a:cubicBezTo>
                        <a:cubicBezTo>
                          <a:pt x="982846" y="936183"/>
                          <a:pt x="517863" y="912970"/>
                          <a:pt x="234502" y="944133"/>
                        </a:cubicBezTo>
                        <a:cubicBezTo>
                          <a:pt x="80083" y="956492"/>
                          <a:pt x="-39744" y="888895"/>
                          <a:pt x="0" y="786774"/>
                        </a:cubicBezTo>
                        <a:cubicBezTo>
                          <a:pt x="-51570" y="719916"/>
                          <a:pt x="3154" y="653153"/>
                          <a:pt x="0" y="490949"/>
                        </a:cubicBezTo>
                        <a:cubicBezTo>
                          <a:pt x="-28558" y="355623"/>
                          <a:pt x="24725" y="227648"/>
                          <a:pt x="0" y="157358"/>
                        </a:cubicBezTo>
                        <a:close/>
                      </a:path>
                      <a:path w="10496550" h="944133" fill="none" stroke="0" extrusionOk="0">
                        <a:moveTo>
                          <a:pt x="0" y="157358"/>
                        </a:moveTo>
                        <a:cubicBezTo>
                          <a:pt x="-15243" y="87679"/>
                          <a:pt x="158049" y="15681"/>
                          <a:pt x="234502" y="0"/>
                        </a:cubicBezTo>
                        <a:cubicBezTo>
                          <a:pt x="462367" y="41440"/>
                          <a:pt x="664315" y="65622"/>
                          <a:pt x="1061774" y="0"/>
                        </a:cubicBezTo>
                        <a:cubicBezTo>
                          <a:pt x="1461437" y="-92262"/>
                          <a:pt x="1565513" y="5300"/>
                          <a:pt x="1788772" y="0"/>
                        </a:cubicBezTo>
                        <a:cubicBezTo>
                          <a:pt x="1995531" y="7260"/>
                          <a:pt x="2173070" y="68209"/>
                          <a:pt x="2415493" y="0"/>
                        </a:cubicBezTo>
                        <a:cubicBezTo>
                          <a:pt x="2683836" y="-39627"/>
                          <a:pt x="2830713" y="1007"/>
                          <a:pt x="3242766" y="0"/>
                        </a:cubicBezTo>
                        <a:cubicBezTo>
                          <a:pt x="3593436" y="-6812"/>
                          <a:pt x="3563116" y="31332"/>
                          <a:pt x="3769211" y="0"/>
                        </a:cubicBezTo>
                        <a:cubicBezTo>
                          <a:pt x="3996652" y="-8109"/>
                          <a:pt x="4018343" y="44228"/>
                          <a:pt x="4195382" y="0"/>
                        </a:cubicBezTo>
                        <a:cubicBezTo>
                          <a:pt x="4407780" y="-65252"/>
                          <a:pt x="4610153" y="29906"/>
                          <a:pt x="4822103" y="0"/>
                        </a:cubicBezTo>
                        <a:cubicBezTo>
                          <a:pt x="5042492" y="-6121"/>
                          <a:pt x="5217370" y="21902"/>
                          <a:pt x="5348550" y="0"/>
                        </a:cubicBezTo>
                        <a:cubicBezTo>
                          <a:pt x="5525545" y="-8987"/>
                          <a:pt x="5729201" y="62051"/>
                          <a:pt x="6175822" y="0"/>
                        </a:cubicBezTo>
                        <a:cubicBezTo>
                          <a:pt x="6562589" y="-51372"/>
                          <a:pt x="6539894" y="5611"/>
                          <a:pt x="6802544" y="0"/>
                        </a:cubicBezTo>
                        <a:cubicBezTo>
                          <a:pt x="7064031" y="-25642"/>
                          <a:pt x="7029776" y="5993"/>
                          <a:pt x="7128440" y="0"/>
                        </a:cubicBezTo>
                        <a:cubicBezTo>
                          <a:pt x="7199094" y="-11681"/>
                          <a:pt x="7477632" y="79709"/>
                          <a:pt x="7855436" y="0"/>
                        </a:cubicBezTo>
                        <a:cubicBezTo>
                          <a:pt x="8159212" y="-41457"/>
                          <a:pt x="8499587" y="19581"/>
                          <a:pt x="8682708" y="0"/>
                        </a:cubicBezTo>
                        <a:cubicBezTo>
                          <a:pt x="8863079" y="-79122"/>
                          <a:pt x="9076407" y="13875"/>
                          <a:pt x="9309430" y="0"/>
                        </a:cubicBezTo>
                        <a:cubicBezTo>
                          <a:pt x="9558732" y="-83565"/>
                          <a:pt x="10021697" y="57186"/>
                          <a:pt x="10262047" y="0"/>
                        </a:cubicBezTo>
                        <a:cubicBezTo>
                          <a:pt x="10401421" y="-1083"/>
                          <a:pt x="10539312" y="75402"/>
                          <a:pt x="10496550" y="157358"/>
                        </a:cubicBezTo>
                        <a:cubicBezTo>
                          <a:pt x="10558153" y="276876"/>
                          <a:pt x="10464986" y="406054"/>
                          <a:pt x="10496550" y="465772"/>
                        </a:cubicBezTo>
                        <a:cubicBezTo>
                          <a:pt x="10528679" y="525034"/>
                          <a:pt x="10463856" y="712950"/>
                          <a:pt x="10496550" y="786774"/>
                        </a:cubicBezTo>
                        <a:cubicBezTo>
                          <a:pt x="10486480" y="840866"/>
                          <a:pt x="10434790" y="954201"/>
                          <a:pt x="10262047" y="944133"/>
                        </a:cubicBezTo>
                        <a:cubicBezTo>
                          <a:pt x="10086991" y="970558"/>
                          <a:pt x="9957221" y="935892"/>
                          <a:pt x="9735601" y="944133"/>
                        </a:cubicBezTo>
                        <a:cubicBezTo>
                          <a:pt x="9512297" y="950153"/>
                          <a:pt x="9501511" y="936432"/>
                          <a:pt x="9409706" y="944133"/>
                        </a:cubicBezTo>
                        <a:cubicBezTo>
                          <a:pt x="9370594" y="932181"/>
                          <a:pt x="8909538" y="917923"/>
                          <a:pt x="8682708" y="944133"/>
                        </a:cubicBezTo>
                        <a:cubicBezTo>
                          <a:pt x="8481313" y="963653"/>
                          <a:pt x="8165481" y="930197"/>
                          <a:pt x="7955712" y="944133"/>
                        </a:cubicBezTo>
                        <a:cubicBezTo>
                          <a:pt x="7697404" y="954155"/>
                          <a:pt x="7323491" y="872443"/>
                          <a:pt x="7128440" y="944133"/>
                        </a:cubicBezTo>
                        <a:cubicBezTo>
                          <a:pt x="6880308" y="1024071"/>
                          <a:pt x="6598415" y="829429"/>
                          <a:pt x="6301167" y="944133"/>
                        </a:cubicBezTo>
                        <a:cubicBezTo>
                          <a:pt x="6042786" y="1035143"/>
                          <a:pt x="5792894" y="906412"/>
                          <a:pt x="5574170" y="944133"/>
                        </a:cubicBezTo>
                        <a:cubicBezTo>
                          <a:pt x="5323632" y="978584"/>
                          <a:pt x="5259919" y="943001"/>
                          <a:pt x="5047723" y="944133"/>
                        </a:cubicBezTo>
                        <a:cubicBezTo>
                          <a:pt x="4832956" y="963095"/>
                          <a:pt x="4580834" y="936339"/>
                          <a:pt x="4220451" y="944133"/>
                        </a:cubicBezTo>
                        <a:cubicBezTo>
                          <a:pt x="3868944" y="1003891"/>
                          <a:pt x="3798451" y="919945"/>
                          <a:pt x="3493454" y="944133"/>
                        </a:cubicBezTo>
                        <a:cubicBezTo>
                          <a:pt x="3185895" y="960517"/>
                          <a:pt x="3360568" y="920143"/>
                          <a:pt x="3167559" y="944133"/>
                        </a:cubicBezTo>
                        <a:cubicBezTo>
                          <a:pt x="3033672" y="978395"/>
                          <a:pt x="2694999" y="934017"/>
                          <a:pt x="2540837" y="944133"/>
                        </a:cubicBezTo>
                        <a:cubicBezTo>
                          <a:pt x="2372975" y="944529"/>
                          <a:pt x="2253164" y="913305"/>
                          <a:pt x="2014391" y="944133"/>
                        </a:cubicBezTo>
                        <a:cubicBezTo>
                          <a:pt x="1799278" y="967663"/>
                          <a:pt x="1464059" y="929301"/>
                          <a:pt x="1287394" y="944133"/>
                        </a:cubicBezTo>
                        <a:cubicBezTo>
                          <a:pt x="1053479" y="948565"/>
                          <a:pt x="533702" y="874091"/>
                          <a:pt x="234502" y="944133"/>
                        </a:cubicBezTo>
                        <a:cubicBezTo>
                          <a:pt x="126013" y="942932"/>
                          <a:pt x="35943" y="863699"/>
                          <a:pt x="0" y="786774"/>
                        </a:cubicBezTo>
                        <a:cubicBezTo>
                          <a:pt x="-42092" y="711126"/>
                          <a:pt x="-479" y="575280"/>
                          <a:pt x="0" y="465772"/>
                        </a:cubicBezTo>
                        <a:cubicBezTo>
                          <a:pt x="-10872" y="368219"/>
                          <a:pt x="39667" y="270306"/>
                          <a:pt x="0" y="1573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xmlns=""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xmlns="" id="{4D66863F-52EB-49FC-AA4B-651E931CB07D}"/>
              </a:ext>
            </a:extLst>
          </p:cNvPr>
          <p:cNvSpPr txBox="1"/>
          <p:nvPr/>
        </p:nvSpPr>
        <p:spPr>
          <a:xfrm>
            <a:off x="1238251" y="275066"/>
            <a:ext cx="10163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libri" panose="020F0502020204030204"/>
                <a:ea typeface="+mn-ea"/>
                <a:cs typeface="+mn-cs"/>
              </a:rPr>
              <a:t>5. </a:t>
            </a:r>
            <a:r>
              <a:rPr kumimoji="0" lang="en-US" sz="4400" b="1" i="1" u="none" strike="noStrike" kern="1200" cap="none" spc="0" normalizeH="0" baseline="0" noProof="0" dirty="0" err="1">
                <a:ln>
                  <a:noFill/>
                </a:ln>
                <a:solidFill>
                  <a:srgbClr val="002060"/>
                </a:solidFill>
                <a:effectLst/>
                <a:uLnTx/>
                <a:uFillTx/>
                <a:latin typeface="Calibri" panose="020F0502020204030204"/>
                <a:ea typeface="+mn-ea"/>
                <a:cs typeface="+mn-cs"/>
              </a:rPr>
              <a:t>Xử</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lý</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huống</a:t>
            </a:r>
            <a:endParaRPr kumimoji="0" lang="vi-VN" sz="4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xmlns="" id="{0DAB9E87-323E-1444-ED32-87F2DB60A591}"/>
              </a:ext>
            </a:extLst>
          </p:cNvPr>
          <p:cNvPicPr>
            <a:picLocks noChangeAspect="1"/>
          </p:cNvPicPr>
          <p:nvPr/>
        </p:nvPicPr>
        <p:blipFill>
          <a:blip r:embed="rId7"/>
          <a:stretch>
            <a:fillRect/>
          </a:stretch>
        </p:blipFill>
        <p:spPr>
          <a:xfrm>
            <a:off x="923925" y="1504950"/>
            <a:ext cx="6343650" cy="2609850"/>
          </a:xfrm>
          <a:prstGeom prst="rect">
            <a:avLst/>
          </a:prstGeom>
        </p:spPr>
      </p:pic>
      <p:pic>
        <p:nvPicPr>
          <p:cNvPr id="10" name="Picture 9">
            <a:extLst>
              <a:ext uri="{FF2B5EF4-FFF2-40B4-BE49-F238E27FC236}">
                <a16:creationId xmlns:a16="http://schemas.microsoft.com/office/drawing/2014/main" xmlns="" id="{6E95A2EA-001D-A684-2C6F-3D69B8D4A366}"/>
              </a:ext>
            </a:extLst>
          </p:cNvPr>
          <p:cNvPicPr>
            <a:picLocks noChangeAspect="1"/>
          </p:cNvPicPr>
          <p:nvPr/>
        </p:nvPicPr>
        <p:blipFill>
          <a:blip r:embed="rId8"/>
          <a:stretch>
            <a:fillRect/>
          </a:stretch>
        </p:blipFill>
        <p:spPr>
          <a:xfrm>
            <a:off x="4110037" y="4162425"/>
            <a:ext cx="6645200" cy="1885950"/>
          </a:xfrm>
          <a:prstGeom prst="rect">
            <a:avLst/>
          </a:prstGeom>
        </p:spPr>
      </p:pic>
    </p:spTree>
    <p:custDataLst>
      <p:tags r:id="rId1"/>
    </p:custDataLst>
    <p:extLst>
      <p:ext uri="{BB962C8B-B14F-4D97-AF65-F5344CB8AC3E}">
        <p14:creationId xmlns:p14="http://schemas.microsoft.com/office/powerpoint/2010/main" val="272006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curtain with gold stars&#10;&#10;Description automatically generated">
            <a:extLst>
              <a:ext uri="{FF2B5EF4-FFF2-40B4-BE49-F238E27FC236}">
                <a16:creationId xmlns:a16="http://schemas.microsoft.com/office/drawing/2014/main" xmlns="" id="{CBD410E9-8888-48CE-A40F-368351DBB8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7B2E7985-3BB8-0F6B-C72E-2BED1B86078B}"/>
              </a:ext>
            </a:extLst>
          </p:cNvPr>
          <p:cNvPicPr>
            <a:picLocks noChangeAspect="1"/>
          </p:cNvPicPr>
          <p:nvPr/>
        </p:nvPicPr>
        <p:blipFill>
          <a:blip r:embed="rId5"/>
          <a:stretch>
            <a:fillRect/>
          </a:stretch>
        </p:blipFill>
        <p:spPr>
          <a:xfrm>
            <a:off x="2073818" y="2702306"/>
            <a:ext cx="7968163" cy="2920237"/>
          </a:xfrm>
          <a:prstGeom prst="rect">
            <a:avLst/>
          </a:prstGeom>
        </p:spPr>
      </p:pic>
    </p:spTree>
    <p:custDataLst>
      <p:tags r:id="rId1"/>
    </p:custDataLst>
    <p:extLst>
      <p:ext uri="{BB962C8B-B14F-4D97-AF65-F5344CB8AC3E}">
        <p14:creationId xmlns:p14="http://schemas.microsoft.com/office/powerpoint/2010/main" val="370485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xmlns=""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xmlns="" id="{EBB5B558-4D91-01A7-BA27-AF2AC7676216}"/>
              </a:ext>
            </a:extLst>
          </p:cNvPr>
          <p:cNvGrpSpPr/>
          <p:nvPr/>
        </p:nvGrpSpPr>
        <p:grpSpPr>
          <a:xfrm>
            <a:off x="5572125" y="645028"/>
            <a:ext cx="6519707" cy="4794215"/>
            <a:chOff x="5580531" y="1509845"/>
            <a:chExt cx="6970623" cy="4794215"/>
          </a:xfrm>
        </p:grpSpPr>
        <p:sp>
          <p:nvSpPr>
            <p:cNvPr id="7" name="Rectangle: Folded Corner 16">
              <a:extLst>
                <a:ext uri="{FF2B5EF4-FFF2-40B4-BE49-F238E27FC236}">
                  <a16:creationId xmlns:a16="http://schemas.microsoft.com/office/drawing/2014/main" xmlns="" id="{96931C62-E520-3C32-8A18-DC50D21CC033}"/>
                </a:ext>
              </a:extLst>
            </p:cNvPr>
            <p:cNvSpPr/>
            <p:nvPr/>
          </p:nvSpPr>
          <p:spPr>
            <a:xfrm>
              <a:off x="5580531" y="2141276"/>
              <a:ext cx="6424543" cy="4162784"/>
            </a:xfrm>
            <a:custGeom>
              <a:avLst/>
              <a:gdLst>
                <a:gd name="connsiteX0" fmla="*/ 0 w 6424543"/>
                <a:gd name="connsiteY0" fmla="*/ 0 h 4162784"/>
                <a:gd name="connsiteX1" fmla="*/ 584049 w 6424543"/>
                <a:gd name="connsiteY1" fmla="*/ 0 h 4162784"/>
                <a:gd name="connsiteX2" fmla="*/ 1232344 w 6424543"/>
                <a:gd name="connsiteY2" fmla="*/ 0 h 4162784"/>
                <a:gd name="connsiteX3" fmla="*/ 1687903 w 6424543"/>
                <a:gd name="connsiteY3" fmla="*/ 0 h 4162784"/>
                <a:gd name="connsiteX4" fmla="*/ 2400443 w 6424543"/>
                <a:gd name="connsiteY4" fmla="*/ 0 h 4162784"/>
                <a:gd name="connsiteX5" fmla="*/ 3048738 w 6424543"/>
                <a:gd name="connsiteY5" fmla="*/ 0 h 4162784"/>
                <a:gd name="connsiteX6" fmla="*/ 3761278 w 6424543"/>
                <a:gd name="connsiteY6" fmla="*/ 0 h 4162784"/>
                <a:gd name="connsiteX7" fmla="*/ 4152591 w 6424543"/>
                <a:gd name="connsiteY7" fmla="*/ 0 h 4162784"/>
                <a:gd name="connsiteX8" fmla="*/ 4800886 w 6424543"/>
                <a:gd name="connsiteY8" fmla="*/ 0 h 4162784"/>
                <a:gd name="connsiteX9" fmla="*/ 5384935 w 6424543"/>
                <a:gd name="connsiteY9" fmla="*/ 0 h 4162784"/>
                <a:gd name="connsiteX10" fmla="*/ 5776248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4 w 6424543"/>
                <a:gd name="connsiteY18" fmla="*/ 3802002 h 4162784"/>
                <a:gd name="connsiteX19" fmla="*/ 5730732 w 6424543"/>
                <a:gd name="connsiteY19" fmla="*/ 4162784 h 4162784"/>
                <a:gd name="connsiteX20" fmla="*/ 5272273 w 6424543"/>
                <a:gd name="connsiteY20" fmla="*/ 4162784 h 4162784"/>
                <a:gd name="connsiteX21" fmla="*/ 4756508 w 6424543"/>
                <a:gd name="connsiteY21" fmla="*/ 4162784 h 4162784"/>
                <a:gd name="connsiteX22" fmla="*/ 4298049 w 6424543"/>
                <a:gd name="connsiteY22" fmla="*/ 4162784 h 4162784"/>
                <a:gd name="connsiteX23" fmla="*/ 3782283 w 6424543"/>
                <a:gd name="connsiteY23" fmla="*/ 4162784 h 4162784"/>
                <a:gd name="connsiteX24" fmla="*/ 3151903 w 6424543"/>
                <a:gd name="connsiteY24" fmla="*/ 4162784 h 4162784"/>
                <a:gd name="connsiteX25" fmla="*/ 2693444 w 6424543"/>
                <a:gd name="connsiteY25" fmla="*/ 4162784 h 4162784"/>
                <a:gd name="connsiteX26" fmla="*/ 2177678 w 6424543"/>
                <a:gd name="connsiteY26" fmla="*/ 4162784 h 4162784"/>
                <a:gd name="connsiteX27" fmla="*/ 1776527 w 6424543"/>
                <a:gd name="connsiteY27" fmla="*/ 4162784 h 4162784"/>
                <a:gd name="connsiteX28" fmla="*/ 1146146 w 6424543"/>
                <a:gd name="connsiteY28" fmla="*/ 4162784 h 4162784"/>
                <a:gd name="connsiteX29" fmla="*/ 515766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98452 w 6424543"/>
                <a:gd name="connsiteY3" fmla="*/ 3795064 h 4162784"/>
                <a:gd name="connsiteX4" fmla="*/ 5730732 w 6424543"/>
                <a:gd name="connsiteY4" fmla="*/ 4162784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xmln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xmlns="" id="{77ADADC5-20A2-0D0F-CFCC-7C4278ADFC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xmlns="" id="{B0D5697D-4F20-6AFA-15EE-81FDE6480DAF}"/>
              </a:ext>
            </a:extLst>
          </p:cNvPr>
          <p:cNvSpPr txBox="1"/>
          <p:nvPr/>
        </p:nvSpPr>
        <p:spPr>
          <a:xfrm>
            <a:off x="5734051" y="1363167"/>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Nếu là bạn của Linh, em khuyên Linh cần sắp xếp thời gian hợp lí để xem tivi đ</a:t>
            </a:r>
            <a:r>
              <a:rPr lang="en-US" sz="3000" b="1" dirty="0">
                <a:solidFill>
                  <a:prstClr val="black"/>
                </a:solidFill>
                <a:latin typeface="Calibri" panose="020F0502020204030204" pitchFamily="34" charset="0"/>
                <a:cs typeface="Calibri" panose="020F0502020204030204" pitchFamily="34" charset="0"/>
              </a:rPr>
              <a:t>ồ</a:t>
            </a:r>
            <a:r>
              <a:rPr lang="vi-VN" sz="3000" b="1" dirty="0">
                <a:solidFill>
                  <a:prstClr val="black"/>
                </a:solidFill>
                <a:latin typeface="Calibri" panose="020F0502020204030204" pitchFamily="34" charset="0"/>
                <a:cs typeface="Calibri" panose="020F0502020204030204" pitchFamily="34" charset="0"/>
              </a:rPr>
              <a:t>ng thời phụ giúp bố mẹ làm các công việc phù hợp với lứa tuổi trong gia đình vì đó là bổn phận của trẻ em. Việc mẹ nhắc nhở Linh là đúng, không vi phạm quyền vui chơi, giải trí của trẻ em.</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7CE0DEFE-6323-012C-3BD5-469EA7C2741E}"/>
              </a:ext>
            </a:extLst>
          </p:cNvPr>
          <p:cNvPicPr>
            <a:picLocks noChangeAspect="1"/>
          </p:cNvPicPr>
          <p:nvPr/>
        </p:nvPicPr>
        <p:blipFill>
          <a:blip r:embed="rId7"/>
          <a:stretch>
            <a:fillRect/>
          </a:stretch>
        </p:blipFill>
        <p:spPr>
          <a:xfrm>
            <a:off x="714375" y="1600200"/>
            <a:ext cx="4580164" cy="3429000"/>
          </a:xfrm>
          <a:prstGeom prst="rect">
            <a:avLst/>
          </a:prstGeom>
        </p:spPr>
      </p:pic>
    </p:spTree>
    <p:custDataLst>
      <p:tags r:id="rId1"/>
    </p:custDataLst>
    <p:extLst>
      <p:ext uri="{BB962C8B-B14F-4D97-AF65-F5344CB8AC3E}">
        <p14:creationId xmlns:p14="http://schemas.microsoft.com/office/powerpoint/2010/main" val="37948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xmlns=""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xmlns="" id="{EBB5B558-4D91-01A7-BA27-AF2AC7676216}"/>
              </a:ext>
            </a:extLst>
          </p:cNvPr>
          <p:cNvGrpSpPr/>
          <p:nvPr/>
        </p:nvGrpSpPr>
        <p:grpSpPr>
          <a:xfrm>
            <a:off x="5353050" y="749803"/>
            <a:ext cx="6519707" cy="4794215"/>
            <a:chOff x="5580531" y="1509845"/>
            <a:chExt cx="6970623" cy="4794215"/>
          </a:xfrm>
        </p:grpSpPr>
        <p:sp>
          <p:nvSpPr>
            <p:cNvPr id="7" name="Rectangle: Folded Corner 16">
              <a:extLst>
                <a:ext uri="{FF2B5EF4-FFF2-40B4-BE49-F238E27FC236}">
                  <a16:creationId xmlns:a16="http://schemas.microsoft.com/office/drawing/2014/main" xmlns="" id="{96931C62-E520-3C32-8A18-DC50D21CC033}"/>
                </a:ext>
              </a:extLst>
            </p:cNvPr>
            <p:cNvSpPr/>
            <p:nvPr/>
          </p:nvSpPr>
          <p:spPr>
            <a:xfrm>
              <a:off x="5580531" y="2141276"/>
              <a:ext cx="6424543" cy="4162784"/>
            </a:xfrm>
            <a:custGeom>
              <a:avLst/>
              <a:gdLst>
                <a:gd name="connsiteX0" fmla="*/ 0 w 6424543"/>
                <a:gd name="connsiteY0" fmla="*/ 0 h 4162784"/>
                <a:gd name="connsiteX1" fmla="*/ 584049 w 6424543"/>
                <a:gd name="connsiteY1" fmla="*/ 0 h 4162784"/>
                <a:gd name="connsiteX2" fmla="*/ 1232344 w 6424543"/>
                <a:gd name="connsiteY2" fmla="*/ 0 h 4162784"/>
                <a:gd name="connsiteX3" fmla="*/ 1687903 w 6424543"/>
                <a:gd name="connsiteY3" fmla="*/ 0 h 4162784"/>
                <a:gd name="connsiteX4" fmla="*/ 2400443 w 6424543"/>
                <a:gd name="connsiteY4" fmla="*/ 0 h 4162784"/>
                <a:gd name="connsiteX5" fmla="*/ 3048738 w 6424543"/>
                <a:gd name="connsiteY5" fmla="*/ 0 h 4162784"/>
                <a:gd name="connsiteX6" fmla="*/ 3761278 w 6424543"/>
                <a:gd name="connsiteY6" fmla="*/ 0 h 4162784"/>
                <a:gd name="connsiteX7" fmla="*/ 4152591 w 6424543"/>
                <a:gd name="connsiteY7" fmla="*/ 0 h 4162784"/>
                <a:gd name="connsiteX8" fmla="*/ 4800886 w 6424543"/>
                <a:gd name="connsiteY8" fmla="*/ 0 h 4162784"/>
                <a:gd name="connsiteX9" fmla="*/ 5384935 w 6424543"/>
                <a:gd name="connsiteY9" fmla="*/ 0 h 4162784"/>
                <a:gd name="connsiteX10" fmla="*/ 5776248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4 w 6424543"/>
                <a:gd name="connsiteY18" fmla="*/ 3802002 h 4162784"/>
                <a:gd name="connsiteX19" fmla="*/ 5730732 w 6424543"/>
                <a:gd name="connsiteY19" fmla="*/ 4162784 h 4162784"/>
                <a:gd name="connsiteX20" fmla="*/ 5272273 w 6424543"/>
                <a:gd name="connsiteY20" fmla="*/ 4162784 h 4162784"/>
                <a:gd name="connsiteX21" fmla="*/ 4756508 w 6424543"/>
                <a:gd name="connsiteY21" fmla="*/ 4162784 h 4162784"/>
                <a:gd name="connsiteX22" fmla="*/ 4298049 w 6424543"/>
                <a:gd name="connsiteY22" fmla="*/ 4162784 h 4162784"/>
                <a:gd name="connsiteX23" fmla="*/ 3782283 w 6424543"/>
                <a:gd name="connsiteY23" fmla="*/ 4162784 h 4162784"/>
                <a:gd name="connsiteX24" fmla="*/ 3151903 w 6424543"/>
                <a:gd name="connsiteY24" fmla="*/ 4162784 h 4162784"/>
                <a:gd name="connsiteX25" fmla="*/ 2693444 w 6424543"/>
                <a:gd name="connsiteY25" fmla="*/ 4162784 h 4162784"/>
                <a:gd name="connsiteX26" fmla="*/ 2177678 w 6424543"/>
                <a:gd name="connsiteY26" fmla="*/ 4162784 h 4162784"/>
                <a:gd name="connsiteX27" fmla="*/ 1776527 w 6424543"/>
                <a:gd name="connsiteY27" fmla="*/ 4162784 h 4162784"/>
                <a:gd name="connsiteX28" fmla="*/ 1146146 w 6424543"/>
                <a:gd name="connsiteY28" fmla="*/ 4162784 h 4162784"/>
                <a:gd name="connsiteX29" fmla="*/ 515766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98452 w 6424543"/>
                <a:gd name="connsiteY3" fmla="*/ 3795064 h 4162784"/>
                <a:gd name="connsiteX4" fmla="*/ 5730732 w 6424543"/>
                <a:gd name="connsiteY4" fmla="*/ 4162784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xmln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xmlns="" id="{77ADADC5-20A2-0D0F-CFCC-7C4278ADFC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xmlns="" id="{B0D5697D-4F20-6AFA-15EE-81FDE6480DAF}"/>
              </a:ext>
            </a:extLst>
          </p:cNvPr>
          <p:cNvSpPr txBox="1"/>
          <p:nvPr/>
        </p:nvSpPr>
        <p:spPr>
          <a:xfrm>
            <a:off x="5514976" y="1467942"/>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Trong tình huống này, em nên ngăn c</a:t>
            </a:r>
            <a:r>
              <a:rPr lang="en-US" sz="3000" b="1" dirty="0">
                <a:solidFill>
                  <a:prstClr val="black"/>
                </a:solidFill>
                <a:latin typeface="Calibri" panose="020F0502020204030204" pitchFamily="34" charset="0"/>
                <a:cs typeface="Calibri" panose="020F0502020204030204" pitchFamily="34" charset="0"/>
              </a:rPr>
              <a:t>ả</a:t>
            </a:r>
            <a:r>
              <a:rPr lang="vi-VN" sz="3000" b="1" dirty="0">
                <a:solidFill>
                  <a:prstClr val="black"/>
                </a:solidFill>
                <a:latin typeface="Calibri" panose="020F0502020204030204" pitchFamily="34" charset="0"/>
                <a:cs typeface="Calibri" panose="020F0502020204030204" pitchFamily="34" charset="0"/>
              </a:rPr>
              <a:t>n và khuyên các bạn không bắt nạt em nhỏ vì trẻ em cần được bảo vệ khỏi các hành vi bắt nạt, bạo lực</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Nếu các bạn không nghe theo thì em cần nhờ người lớn đáng tin cậy h</a:t>
            </a:r>
            <a:r>
              <a:rPr lang="en-US" sz="3000" b="1" dirty="0">
                <a:solidFill>
                  <a:prstClr val="black"/>
                </a:solidFill>
                <a:latin typeface="Calibri" panose="020F0502020204030204" pitchFamily="34" charset="0"/>
                <a:cs typeface="Calibri" panose="020F0502020204030204" pitchFamily="34" charset="0"/>
              </a:rPr>
              <a:t>ỗ</a:t>
            </a:r>
            <a:r>
              <a:rPr lang="vi-VN" sz="3000" b="1" dirty="0">
                <a:solidFill>
                  <a:prstClr val="black"/>
                </a:solidFill>
                <a:latin typeface="Calibri" panose="020F0502020204030204" pitchFamily="34" charset="0"/>
                <a:cs typeface="Calibri" panose="020F0502020204030204" pitchFamily="34" charset="0"/>
              </a:rPr>
              <a:t> trợ, ngăn cản hành vi bắt nạt đó.</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AF35B4E4-E288-AAF0-A577-4964D2608FF0}"/>
              </a:ext>
            </a:extLst>
          </p:cNvPr>
          <p:cNvPicPr>
            <a:picLocks noChangeAspect="1"/>
          </p:cNvPicPr>
          <p:nvPr/>
        </p:nvPicPr>
        <p:blipFill>
          <a:blip r:embed="rId7"/>
          <a:stretch>
            <a:fillRect/>
          </a:stretch>
        </p:blipFill>
        <p:spPr>
          <a:xfrm>
            <a:off x="704850" y="2238375"/>
            <a:ext cx="4618622" cy="2371725"/>
          </a:xfrm>
          <a:prstGeom prst="rect">
            <a:avLst/>
          </a:prstGeom>
        </p:spPr>
      </p:pic>
    </p:spTree>
    <p:custDataLst>
      <p:tags r:id="rId1"/>
    </p:custDataLst>
    <p:extLst>
      <p:ext uri="{BB962C8B-B14F-4D97-AF65-F5344CB8AC3E}">
        <p14:creationId xmlns:p14="http://schemas.microsoft.com/office/powerpoint/2010/main" val="155704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xmlns="" id="{C5395801-A25B-B00D-2DF1-C9AE2393E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B20BD47C-8F03-54B2-92C4-9B11F461F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xmlns="" id="{602436A3-7AAD-6D20-899C-0C32DB6F0327}"/>
              </a:ext>
            </a:extLst>
          </p:cNvPr>
          <p:cNvPicPr>
            <a:picLocks noChangeAspect="1"/>
          </p:cNvPicPr>
          <p:nvPr/>
        </p:nvPicPr>
        <p:blipFill>
          <a:blip r:embed="rId6"/>
          <a:stretch>
            <a:fillRect/>
          </a:stretch>
        </p:blipFill>
        <p:spPr>
          <a:xfrm>
            <a:off x="2982955" y="376332"/>
            <a:ext cx="6340390" cy="2219136"/>
          </a:xfrm>
          <a:prstGeom prst="rect">
            <a:avLst/>
          </a:prstGeom>
        </p:spPr>
      </p:pic>
    </p:spTree>
    <p:custDataLst>
      <p:tags r:id="rId1"/>
    </p:custDataLst>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xmlns="" id="{C5395801-A25B-B00D-2DF1-C9AE2393E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B20BD47C-8F03-54B2-92C4-9B11F461F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xmlns="" id="{1DE298E2-C7FB-4D6A-9B9F-567B8927E2D1}"/>
              </a:ext>
            </a:extLst>
          </p:cNvPr>
          <p:cNvPicPr>
            <a:picLocks noChangeAspect="1"/>
          </p:cNvPicPr>
          <p:nvPr/>
        </p:nvPicPr>
        <p:blipFill>
          <a:blip r:embed="rId6"/>
          <a:stretch>
            <a:fillRect/>
          </a:stretch>
        </p:blipFill>
        <p:spPr>
          <a:xfrm>
            <a:off x="2944855" y="338232"/>
            <a:ext cx="6340390" cy="2219136"/>
          </a:xfrm>
          <a:prstGeom prst="rect">
            <a:avLst/>
          </a:prstGeom>
        </p:spPr>
      </p:pic>
    </p:spTree>
    <p:custDataLst>
      <p:tags r:id="rId1"/>
    </p:custDataLst>
    <p:extLst>
      <p:ext uri="{BB962C8B-B14F-4D97-AF65-F5344CB8AC3E}">
        <p14:creationId xmlns:p14="http://schemas.microsoft.com/office/powerpoint/2010/main" val="45031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xmlns="" id="{FAAF4D99-932C-4BB7-A048-53EA72B00E51}"/>
              </a:ext>
            </a:extLst>
          </p:cNvPr>
          <p:cNvSpPr/>
          <p:nvPr/>
        </p:nvSpPr>
        <p:spPr>
          <a:xfrm>
            <a:off x="1009650" y="141717"/>
            <a:ext cx="10496550" cy="1020334"/>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xmln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xmlns=""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xmlns="" id="{4D66863F-52EB-49FC-AA4B-651E931CB07D}"/>
              </a:ext>
            </a:extLst>
          </p:cNvPr>
          <p:cNvSpPr txBox="1"/>
          <p:nvPr/>
        </p:nvSpPr>
        <p:spPr>
          <a:xfrm>
            <a:off x="1238251" y="275066"/>
            <a:ext cx="10163174" cy="830997"/>
          </a:xfrm>
          <a:prstGeom prst="rect">
            <a:avLst/>
          </a:prstGeom>
          <a:noFill/>
        </p:spPr>
        <p:txBody>
          <a:bodyPr wrap="square">
            <a:spAutoFit/>
          </a:bodyPr>
          <a:lstStyle/>
          <a:p>
            <a:pPr lvl="0" algn="just"/>
            <a:r>
              <a:rPr lang="en-US" sz="2400" b="1" i="1" dirty="0">
                <a:solidFill>
                  <a:srgbClr val="002060"/>
                </a:solidFill>
              </a:rPr>
              <a:t>4. </a:t>
            </a:r>
            <a:r>
              <a:rPr lang="vi-VN" sz="2400" b="1" i="1" dirty="0">
                <a:solidFill>
                  <a:srgbClr val="002060"/>
                </a:solidFill>
              </a:rPr>
              <a:t>Em hãy quan sát các bức tranh sau và cho biết bạn nào thực hiện đúng, bạn nào thực hiện chưa đúng bổn phận của trẻ em. Vì sao?</a:t>
            </a:r>
          </a:p>
        </p:txBody>
      </p:sp>
      <p:pic>
        <p:nvPicPr>
          <p:cNvPr id="4" name="Picture 3">
            <a:extLst>
              <a:ext uri="{FF2B5EF4-FFF2-40B4-BE49-F238E27FC236}">
                <a16:creationId xmlns:a16="http://schemas.microsoft.com/office/drawing/2014/main" xmlns="" id="{D320583D-0373-0A7C-DFAD-82F7437CC961}"/>
              </a:ext>
            </a:extLst>
          </p:cNvPr>
          <p:cNvPicPr>
            <a:picLocks noChangeAspect="1"/>
          </p:cNvPicPr>
          <p:nvPr/>
        </p:nvPicPr>
        <p:blipFill>
          <a:blip r:embed="rId7"/>
          <a:stretch>
            <a:fillRect/>
          </a:stretch>
        </p:blipFill>
        <p:spPr>
          <a:xfrm>
            <a:off x="2457450" y="1543050"/>
            <a:ext cx="4834638" cy="2228850"/>
          </a:xfrm>
          <a:prstGeom prst="rect">
            <a:avLst/>
          </a:prstGeom>
        </p:spPr>
      </p:pic>
      <p:pic>
        <p:nvPicPr>
          <p:cNvPr id="7" name="Picture 6">
            <a:extLst>
              <a:ext uri="{FF2B5EF4-FFF2-40B4-BE49-F238E27FC236}">
                <a16:creationId xmlns:a16="http://schemas.microsoft.com/office/drawing/2014/main" xmlns="" id="{FCBAC2C3-94B2-29C8-C94A-3615285AF203}"/>
              </a:ext>
            </a:extLst>
          </p:cNvPr>
          <p:cNvPicPr>
            <a:picLocks noChangeAspect="1"/>
          </p:cNvPicPr>
          <p:nvPr/>
        </p:nvPicPr>
        <p:blipFill>
          <a:blip r:embed="rId8"/>
          <a:stretch>
            <a:fillRect/>
          </a:stretch>
        </p:blipFill>
        <p:spPr>
          <a:xfrm>
            <a:off x="7244644" y="1700213"/>
            <a:ext cx="2432756" cy="2052638"/>
          </a:xfrm>
          <a:prstGeom prst="rect">
            <a:avLst/>
          </a:prstGeom>
        </p:spPr>
      </p:pic>
      <p:pic>
        <p:nvPicPr>
          <p:cNvPr id="9" name="Picture 8">
            <a:extLst>
              <a:ext uri="{FF2B5EF4-FFF2-40B4-BE49-F238E27FC236}">
                <a16:creationId xmlns:a16="http://schemas.microsoft.com/office/drawing/2014/main" xmlns="" id="{D9325384-D242-EA47-DB96-A139F4A2F12B}"/>
              </a:ext>
            </a:extLst>
          </p:cNvPr>
          <p:cNvPicPr>
            <a:picLocks noChangeAspect="1"/>
          </p:cNvPicPr>
          <p:nvPr/>
        </p:nvPicPr>
        <p:blipFill>
          <a:blip r:embed="rId9"/>
          <a:stretch>
            <a:fillRect/>
          </a:stretch>
        </p:blipFill>
        <p:spPr>
          <a:xfrm>
            <a:off x="2533650" y="4100512"/>
            <a:ext cx="2439630" cy="1890713"/>
          </a:xfrm>
          <a:prstGeom prst="rect">
            <a:avLst/>
          </a:prstGeom>
        </p:spPr>
      </p:pic>
      <p:pic>
        <p:nvPicPr>
          <p:cNvPr id="13" name="Picture 12">
            <a:extLst>
              <a:ext uri="{FF2B5EF4-FFF2-40B4-BE49-F238E27FC236}">
                <a16:creationId xmlns:a16="http://schemas.microsoft.com/office/drawing/2014/main" xmlns="" id="{A5F7F91A-574A-2498-C3C2-5B72880C3082}"/>
              </a:ext>
            </a:extLst>
          </p:cNvPr>
          <p:cNvPicPr>
            <a:picLocks noChangeAspect="1"/>
          </p:cNvPicPr>
          <p:nvPr/>
        </p:nvPicPr>
        <p:blipFill>
          <a:blip r:embed="rId10"/>
          <a:stretch>
            <a:fillRect/>
          </a:stretch>
        </p:blipFill>
        <p:spPr>
          <a:xfrm>
            <a:off x="5191125" y="3986213"/>
            <a:ext cx="4757737" cy="2105884"/>
          </a:xfrm>
          <a:prstGeom prst="rect">
            <a:avLst/>
          </a:prstGeom>
        </p:spPr>
      </p:pic>
    </p:spTree>
    <p:custDataLst>
      <p:tags r:id="rId1"/>
    </p:custDataLst>
    <p:extLst>
      <p:ext uri="{BB962C8B-B14F-4D97-AF65-F5344CB8AC3E}">
        <p14:creationId xmlns:p14="http://schemas.microsoft.com/office/powerpoint/2010/main" val="112931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xmlns="" id="{CFFB62CA-1531-1888-1056-D8EE926FC714}"/>
              </a:ext>
            </a:extLst>
          </p:cNvPr>
          <p:cNvPicPr>
            <a:picLocks noChangeAspect="1"/>
          </p:cNvPicPr>
          <p:nvPr/>
        </p:nvPicPr>
        <p:blipFill>
          <a:blip r:embed="rId8"/>
          <a:stretch>
            <a:fillRect/>
          </a:stretch>
        </p:blipFill>
        <p:spPr>
          <a:xfrm>
            <a:off x="2471737" y="561974"/>
            <a:ext cx="3652838" cy="3692399"/>
          </a:xfrm>
          <a:prstGeom prst="rect">
            <a:avLst/>
          </a:prstGeom>
        </p:spPr>
      </p:pic>
      <p:pic>
        <p:nvPicPr>
          <p:cNvPr id="20" name="Picture 19" descr="A red x on a black background&#10;&#10;Description automatically generated">
            <a:extLst>
              <a:ext uri="{FF2B5EF4-FFF2-40B4-BE49-F238E27FC236}">
                <a16:creationId xmlns:a16="http://schemas.microsoft.com/office/drawing/2014/main" xmlns="" id="{ECE1DDC6-3263-E05B-6CA9-9126AAA05B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6880" y="3105149"/>
            <a:ext cx="1056756" cy="1076326"/>
          </a:xfrm>
          <a:prstGeom prst="rect">
            <a:avLst/>
          </a:prstGeom>
        </p:spPr>
      </p:pic>
      <p:sp>
        <p:nvSpPr>
          <p:cNvPr id="21" name="Rectangle: Rounded Corners 20">
            <a:extLst>
              <a:ext uri="{FF2B5EF4-FFF2-40B4-BE49-F238E27FC236}">
                <a16:creationId xmlns:a16="http://schemas.microsoft.com/office/drawing/2014/main" xmlns="" id="{45E6A5E9-4F5B-E657-96B2-4AD70FE64E34}"/>
              </a:ext>
            </a:extLst>
          </p:cNvPr>
          <p:cNvSpPr/>
          <p:nvPr/>
        </p:nvSpPr>
        <p:spPr>
          <a:xfrm>
            <a:off x="1046234" y="4696971"/>
            <a:ext cx="6766168" cy="171335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không có trách nhiệm với bản thân (không rèn luyện thân th</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ể</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9130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xmlns="" id="{CFFB62CA-1531-1888-1056-D8EE926FC714}"/>
              </a:ext>
            </a:extLst>
          </p:cNvPr>
          <p:cNvPicPr>
            <a:picLocks noChangeAspect="1"/>
          </p:cNvPicPr>
          <p:nvPr/>
        </p:nvPicPr>
        <p:blipFill>
          <a:blip r:embed="rId8"/>
          <a:stretch>
            <a:fillRect/>
          </a:stretch>
        </p:blipFill>
        <p:spPr>
          <a:xfrm>
            <a:off x="2471737" y="561974"/>
            <a:ext cx="3652838" cy="3692399"/>
          </a:xfrm>
          <a:prstGeom prst="rect">
            <a:avLst/>
          </a:prstGeom>
        </p:spPr>
      </p:pic>
      <p:sp>
        <p:nvSpPr>
          <p:cNvPr id="21" name="Rectangle: Rounded Corners 20">
            <a:extLst>
              <a:ext uri="{FF2B5EF4-FFF2-40B4-BE49-F238E27FC236}">
                <a16:creationId xmlns:a16="http://schemas.microsoft.com/office/drawing/2014/main" xmlns="" id="{45E6A5E9-4F5B-E657-96B2-4AD70FE64E34}"/>
              </a:ext>
            </a:extLst>
          </p:cNvPr>
          <p:cNvSpPr/>
          <p:nvPr/>
        </p:nvSpPr>
        <p:spPr>
          <a:xfrm>
            <a:off x="1046234" y="4543425"/>
            <a:ext cx="6766168" cy="19335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đúng. Vì bạn ấy đang giúp mẹ trông em, làm đúng bổn phận giúp đỡ cha, mẹ các công việc phù hợp lứa tuổi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een tick mark on a black background&#10;&#10;Description automatically generated">
            <a:extLst>
              <a:ext uri="{FF2B5EF4-FFF2-40B4-BE49-F238E27FC236}">
                <a16:creationId xmlns:a16="http://schemas.microsoft.com/office/drawing/2014/main" xmlns="" id="{623A3601-EAC0-3B79-573D-6D1423B9F1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Tree>
    <p:custDataLst>
      <p:tags r:id="rId1"/>
    </p:custDataLst>
    <p:extLst>
      <p:ext uri="{BB962C8B-B14F-4D97-AF65-F5344CB8AC3E}">
        <p14:creationId xmlns:p14="http://schemas.microsoft.com/office/powerpoint/2010/main" val="172479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xmlns="" id="{898DF5C2-C9EA-6247-DC57-F4D6D7C9C7E7}"/>
              </a:ext>
            </a:extLst>
          </p:cNvPr>
          <p:cNvPicPr>
            <a:picLocks noChangeAspect="1"/>
          </p:cNvPicPr>
          <p:nvPr/>
        </p:nvPicPr>
        <p:blipFill>
          <a:blip r:embed="rId8"/>
          <a:stretch>
            <a:fillRect/>
          </a:stretch>
        </p:blipFill>
        <p:spPr>
          <a:xfrm>
            <a:off x="1928812" y="866775"/>
            <a:ext cx="3583305" cy="3143250"/>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xmlns="" id="{2F64BD6C-00C7-93C8-2538-07CA5E7928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3530" y="3076574"/>
            <a:ext cx="1056756" cy="1076326"/>
          </a:xfrm>
          <a:prstGeom prst="rect">
            <a:avLst/>
          </a:prstGeom>
        </p:spPr>
      </p:pic>
      <p:sp>
        <p:nvSpPr>
          <p:cNvPr id="9" name="Rectangle: Rounded Corners 8">
            <a:extLst>
              <a:ext uri="{FF2B5EF4-FFF2-40B4-BE49-F238E27FC236}">
                <a16:creationId xmlns:a16="http://schemas.microsoft.com/office/drawing/2014/main" xmlns="" id="{C46907BF-8651-3DC6-D70F-3141B81EB8C0}"/>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t</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rẻ em có bổn phận giúp đỡ các thành viên trong gia đình những công việc phù hợp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06604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45ADE5E4-F369-799A-3D47-56B4A5E41BCB}"/>
              </a:ext>
            </a:extLst>
          </p:cNvPr>
          <p:cNvPicPr>
            <a:picLocks noChangeAspect="1"/>
          </p:cNvPicPr>
          <p:nvPr/>
        </p:nvPicPr>
        <p:blipFill>
          <a:blip r:embed="rId8"/>
          <a:stretch>
            <a:fillRect/>
          </a:stretch>
        </p:blipFill>
        <p:spPr>
          <a:xfrm>
            <a:off x="1800225" y="928687"/>
            <a:ext cx="3850006" cy="307181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xmlns="" id="{7F32585A-04A9-6585-4C97-8565E4A38E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
        <p:nvSpPr>
          <p:cNvPr id="10" name="Rectangle: Rounded Corners 9">
            <a:extLst>
              <a:ext uri="{FF2B5EF4-FFF2-40B4-BE49-F238E27FC236}">
                <a16:creationId xmlns:a16="http://schemas.microsoft.com/office/drawing/2014/main" xmlns="" id="{FFEDEF6F-A469-D961-033B-942540DBCAAE}"/>
              </a:ext>
            </a:extLst>
          </p:cNvPr>
          <p:cNvSpPr/>
          <p:nvPr/>
        </p:nvSpPr>
        <p:spPr>
          <a:xfrm>
            <a:off x="1046234" y="4448175"/>
            <a:ext cx="6430891" cy="20288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đúng. Vì trẻ em có bổn phận phát hiện, thông tin, thông báo, tố giác hành vi vi phạm pháp luật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3558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xmlns="" id="{FFEDEF6F-A469-D961-033B-942540DBCAAE}"/>
              </a:ext>
            </a:extLst>
          </p:cNvPr>
          <p:cNvSpPr/>
          <p:nvPr/>
        </p:nvSpPr>
        <p:spPr>
          <a:xfrm>
            <a:off x="1046234" y="4419601"/>
            <a:ext cx="6221341" cy="20574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Bạn nam trong tranh thực hiện đúng. Vì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đúng</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bổn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phận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biết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giúp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đỡ</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người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hoàn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cảnh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khăn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4109A224-2B95-73CF-5BC1-7A926C6A2134}"/>
              </a:ext>
            </a:extLst>
          </p:cNvPr>
          <p:cNvPicPr>
            <a:picLocks noChangeAspect="1"/>
          </p:cNvPicPr>
          <p:nvPr/>
        </p:nvPicPr>
        <p:blipFill>
          <a:blip r:embed="rId8"/>
          <a:stretch>
            <a:fillRect/>
          </a:stretch>
        </p:blipFill>
        <p:spPr>
          <a:xfrm>
            <a:off x="2107310" y="790574"/>
            <a:ext cx="3515221" cy="34194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xmlns="" id="{95A7D6C2-80D0-3102-7F82-2631CC70DE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0356" y="2990850"/>
            <a:ext cx="1439978" cy="1219200"/>
          </a:xfrm>
          <a:prstGeom prst="rect">
            <a:avLst/>
          </a:prstGeom>
        </p:spPr>
      </p:pic>
    </p:spTree>
    <p:custDataLst>
      <p:tags r:id="rId1"/>
    </p:custDataLst>
    <p:extLst>
      <p:ext uri="{BB962C8B-B14F-4D97-AF65-F5344CB8AC3E}">
        <p14:creationId xmlns:p14="http://schemas.microsoft.com/office/powerpoint/2010/main" val="2708166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xmlns="" id="{1512A86B-B50B-766C-A585-B1049DAA6698}"/>
              </a:ext>
            </a:extLst>
          </p:cNvPr>
          <p:cNvPicPr>
            <a:picLocks noChangeAspect="1"/>
          </p:cNvPicPr>
          <p:nvPr/>
        </p:nvPicPr>
        <p:blipFill>
          <a:blip r:embed="rId8"/>
          <a:stretch>
            <a:fillRect/>
          </a:stretch>
        </p:blipFill>
        <p:spPr>
          <a:xfrm>
            <a:off x="1962150" y="800100"/>
            <a:ext cx="3926478" cy="319563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xmlns="" id="{E0CD851A-49B7-E096-E2A1-74801E8B6A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7355" y="2990849"/>
            <a:ext cx="1056756" cy="1076326"/>
          </a:xfrm>
          <a:prstGeom prst="rect">
            <a:avLst/>
          </a:prstGeom>
        </p:spPr>
      </p:pic>
      <p:sp>
        <p:nvSpPr>
          <p:cNvPr id="11" name="Rectangle: Rounded Corners 10">
            <a:extLst>
              <a:ext uri="{FF2B5EF4-FFF2-40B4-BE49-F238E27FC236}">
                <a16:creationId xmlns:a16="http://schemas.microsoft.com/office/drawing/2014/main" xmlns="" id="{433DA0E3-4465-69D6-5F64-FD2442B0FCCE}"/>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Vì bạn ấy đang bắt nạt bạn khác, không đúng với bổn phận thương yêu, đoàn kết với bạn bè</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5004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E2E0223-B68A-4FC3-A8B7-62D378C8A20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H\uFFFDL{2C649A88-6D6F-4586-9FBE-8FA70EC2B046}&quot;,&quot;C:\\Users\\ad\\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an 34 Bai 9 Quyen va bon phan tre em tiet 4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8A0585EB-8AE9-4F29-83AD-F411B94B9E9C}:361"/>
</p:tagLst>
</file>

<file path=ppt/tags/tag11.xml><?xml version="1.0" encoding="utf-8"?>
<p:tagLst xmlns:a="http://schemas.openxmlformats.org/drawingml/2006/main" xmlns:r="http://schemas.openxmlformats.org/officeDocument/2006/relationships" xmlns:p="http://schemas.openxmlformats.org/presentationml/2006/main">
  <p:tag name="GENSWF_SLIDE_UID" val="{5A913974-BF0E-4567-898B-26F6847B7729}:362"/>
</p:tagLst>
</file>

<file path=ppt/tags/tag12.xml><?xml version="1.0" encoding="utf-8"?>
<p:tagLst xmlns:a="http://schemas.openxmlformats.org/drawingml/2006/main" xmlns:r="http://schemas.openxmlformats.org/officeDocument/2006/relationships" xmlns:p="http://schemas.openxmlformats.org/presentationml/2006/main">
  <p:tag name="GENSWF_SLIDE_UID" val="{2625BFF8-DB30-46D1-8A83-30003C7BCD14}:425"/>
</p:tagLst>
</file>

<file path=ppt/tags/tag13.xml><?xml version="1.0" encoding="utf-8"?>
<p:tagLst xmlns:a="http://schemas.openxmlformats.org/drawingml/2006/main" xmlns:r="http://schemas.openxmlformats.org/officeDocument/2006/relationships" xmlns:p="http://schemas.openxmlformats.org/presentationml/2006/main">
  <p:tag name="GENSWF_SLIDE_UID" val="{4AD57258-BA9C-489E-9617-37D996CA4C47}:426"/>
</p:tagLst>
</file>

<file path=ppt/tags/tag14.xml><?xml version="1.0" encoding="utf-8"?>
<p:tagLst xmlns:a="http://schemas.openxmlformats.org/drawingml/2006/main" xmlns:r="http://schemas.openxmlformats.org/officeDocument/2006/relationships" xmlns:p="http://schemas.openxmlformats.org/presentationml/2006/main">
  <p:tag name="GENSWF_SLIDE_UID" val="{891D8415-8ED2-47A6-8032-43A3CAFFF933}:427"/>
</p:tagLst>
</file>

<file path=ppt/tags/tag15.xml><?xml version="1.0" encoding="utf-8"?>
<p:tagLst xmlns:a="http://schemas.openxmlformats.org/drawingml/2006/main" xmlns:r="http://schemas.openxmlformats.org/officeDocument/2006/relationships" xmlns:p="http://schemas.openxmlformats.org/presentationml/2006/main">
  <p:tag name="GENSWF_SLIDE_UID" val="{F342C965-E96F-48E7-8D8A-798E9E7C8242}:346"/>
</p:tagLst>
</file>

<file path=ppt/tags/tag2.xml><?xml version="1.0" encoding="utf-8"?>
<p:tagLst xmlns:a="http://schemas.openxmlformats.org/drawingml/2006/main" xmlns:r="http://schemas.openxmlformats.org/officeDocument/2006/relationships" xmlns:p="http://schemas.openxmlformats.org/presentationml/2006/main">
  <p:tag name="GENSWF_SLIDE_UID" val="{0FC3EF8F-210B-47CC-9B03-F9D7A6856A2C}:257"/>
</p:tagLst>
</file>

<file path=ppt/tags/tag3.xml><?xml version="1.0" encoding="utf-8"?>
<p:tagLst xmlns:a="http://schemas.openxmlformats.org/drawingml/2006/main" xmlns:r="http://schemas.openxmlformats.org/officeDocument/2006/relationships" xmlns:p="http://schemas.openxmlformats.org/presentationml/2006/main">
  <p:tag name="GENSWF_SLIDE_UID" val="{19BED178-87FD-4581-BDA0-93B25324A957}:352"/>
</p:tagLst>
</file>

<file path=ppt/tags/tag4.xml><?xml version="1.0" encoding="utf-8"?>
<p:tagLst xmlns:a="http://schemas.openxmlformats.org/drawingml/2006/main" xmlns:r="http://schemas.openxmlformats.org/officeDocument/2006/relationships" xmlns:p="http://schemas.openxmlformats.org/presentationml/2006/main">
  <p:tag name="GENSWF_SLIDE_UID" val="{273A2A14-826C-4641-AAD6-308661589486}:330"/>
</p:tagLst>
</file>

<file path=ppt/tags/tag5.xml><?xml version="1.0" encoding="utf-8"?>
<p:tagLst xmlns:a="http://schemas.openxmlformats.org/drawingml/2006/main" xmlns:r="http://schemas.openxmlformats.org/officeDocument/2006/relationships" xmlns:p="http://schemas.openxmlformats.org/presentationml/2006/main">
  <p:tag name="GENSWF_SLIDE_UID" val="{446D31CE-C206-48E2-B80C-F49D79274DD8}:343"/>
</p:tagLst>
</file>

<file path=ppt/tags/tag6.xml><?xml version="1.0" encoding="utf-8"?>
<p:tagLst xmlns:a="http://schemas.openxmlformats.org/drawingml/2006/main" xmlns:r="http://schemas.openxmlformats.org/officeDocument/2006/relationships" xmlns:p="http://schemas.openxmlformats.org/presentationml/2006/main">
  <p:tag name="GENSWF_SLIDE_UID" val="{6A2B935C-F21B-4D54-BD6A-2DB2EFBA5632}:357"/>
</p:tagLst>
</file>

<file path=ppt/tags/tag7.xml><?xml version="1.0" encoding="utf-8"?>
<p:tagLst xmlns:a="http://schemas.openxmlformats.org/drawingml/2006/main" xmlns:r="http://schemas.openxmlformats.org/officeDocument/2006/relationships" xmlns:p="http://schemas.openxmlformats.org/presentationml/2006/main">
  <p:tag name="GENSWF_SLIDE_UID" val="{2824AE38-A216-40B8-B5FA-C2A5C7B5E225}:358"/>
</p:tagLst>
</file>

<file path=ppt/tags/tag8.xml><?xml version="1.0" encoding="utf-8"?>
<p:tagLst xmlns:a="http://schemas.openxmlformats.org/drawingml/2006/main" xmlns:r="http://schemas.openxmlformats.org/officeDocument/2006/relationships" xmlns:p="http://schemas.openxmlformats.org/presentationml/2006/main">
  <p:tag name="GENSWF_SLIDE_UID" val="{8854581C-0CF1-4392-83C5-ED58D3837D13}:359"/>
</p:tagLst>
</file>

<file path=ppt/tags/tag9.xml><?xml version="1.0" encoding="utf-8"?>
<p:tagLst xmlns:a="http://schemas.openxmlformats.org/drawingml/2006/main" xmlns:r="http://schemas.openxmlformats.org/officeDocument/2006/relationships" xmlns:p="http://schemas.openxmlformats.org/presentationml/2006/main">
  <p:tag name="GENSWF_SLIDE_UID" val="{31993AEE-E816-4B7C-A6DA-F079A004F84B}:36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383</Words>
  <Application>Microsoft Office PowerPoint</Application>
  <PresentationFormat>Widescreen</PresentationFormat>
  <Paragraphs>27</Paragraphs>
  <Slides>14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Arial</vt:lpstr>
      <vt:lpstr>Calibri</vt:lpstr>
      <vt:lpstr>Calibri Light</vt:lpstr>
      <vt:lpstr>Lato</vt:lpstr>
      <vt:lpstr>Livvic</vt:lpstr>
      <vt:lpstr>Open Sans</vt:lpstr>
      <vt:lpstr>Patrick Hand</vt:lpstr>
      <vt:lpstr>Roboto</vt:lpstr>
      <vt:lpstr>Roboto Condensed Light</vt:lpstr>
      <vt:lpstr>等线</vt:lpstr>
      <vt:lpstr>Custom Design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Tuan 34 Bai 9 Quyen va bon phan tre em tiet 4 (1)</dc:title>
  <dc:creator>Thao Tran</dc:creator>
  <cp:lastModifiedBy>ad</cp:lastModifiedBy>
  <cp:revision>29</cp:revision>
  <dcterms:created xsi:type="dcterms:W3CDTF">2024-02-06T07:09:35Z</dcterms:created>
  <dcterms:modified xsi:type="dcterms:W3CDTF">2025-05-11T07:11:10Z</dcterms:modified>
</cp:coreProperties>
</file>