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423" r:id="rId3"/>
    <p:sldId id="257" r:id="rId4"/>
    <p:sldId id="260" r:id="rId5"/>
    <p:sldId id="294" r:id="rId6"/>
    <p:sldId id="313" r:id="rId7"/>
    <p:sldId id="314" r:id="rId8"/>
    <p:sldId id="419" r:id="rId9"/>
    <p:sldId id="42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FA2"/>
    <a:srgbClr val="F6FA70"/>
    <a:srgbClr val="FFDEB4"/>
    <a:srgbClr val="E6E6E6"/>
    <a:srgbClr val="FF0060"/>
    <a:srgbClr val="F24C3D"/>
    <a:srgbClr val="FFB2A6"/>
    <a:srgbClr val="B5F1CC"/>
    <a:srgbClr val="9ADCFF"/>
    <a:srgbClr val="E89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7061" autoAdjust="0"/>
  </p:normalViewPr>
  <p:slideViewPr>
    <p:cSldViewPr snapToGrid="0">
      <p:cViewPr varScale="1">
        <p:scale>
          <a:sx n="51" d="100"/>
          <a:sy n="51" d="100"/>
        </p:scale>
        <p:origin x="137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4C9A8-21C6-49AF-9BC7-C187CD4E8431}"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E513-36E3-45ED-BBF5-29718E51165D}" type="slidenum">
              <a:rPr lang="en-US" smtClean="0"/>
              <a:t>‹#›</a:t>
            </a:fld>
            <a:endParaRPr lang="en-US"/>
          </a:p>
        </p:txBody>
      </p:sp>
    </p:spTree>
    <p:extLst>
      <p:ext uri="{BB962C8B-B14F-4D97-AF65-F5344CB8AC3E}">
        <p14:creationId xmlns:p14="http://schemas.microsoft.com/office/powerpoint/2010/main" val="218120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423994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31E2-9191-ADA9-831E-FFA60C9AD3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B3FD2-CD2D-69C6-C137-3EDD82B166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2A2F2-FB5D-8AC7-78F1-E4594084D5FD}"/>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5" name="Footer Placeholder 4">
            <a:extLst>
              <a:ext uri="{FF2B5EF4-FFF2-40B4-BE49-F238E27FC236}">
                <a16:creationId xmlns:a16="http://schemas.microsoft.com/office/drawing/2014/main" id="{B7AC200E-68A8-4CD5-AEB7-1BDBEF4A74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17F9DD-8CBA-FB01-23DE-F9EF2D5B3229}"/>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26542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8DC2-A93E-EABB-66D9-E1719941B5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1F859-FF45-EAC5-35D6-984D78DE7EB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5EFD4-5ADE-5F3C-A9BB-D99A1E494A88}"/>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5" name="Footer Placeholder 4">
            <a:extLst>
              <a:ext uri="{FF2B5EF4-FFF2-40B4-BE49-F238E27FC236}">
                <a16:creationId xmlns:a16="http://schemas.microsoft.com/office/drawing/2014/main" id="{46987507-1FC4-B539-0408-D3DF5BEAF4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B3BD67-5C9F-E196-C5C0-AB049242EABD}"/>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5019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99E7B-1EB6-5B78-726B-1EA4D4AEE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A36AC-CA8A-6534-13AC-2EBC89A5B12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0F99D-4F3B-2185-AB5A-7D9F082408EE}"/>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5" name="Footer Placeholder 4">
            <a:extLst>
              <a:ext uri="{FF2B5EF4-FFF2-40B4-BE49-F238E27FC236}">
                <a16:creationId xmlns:a16="http://schemas.microsoft.com/office/drawing/2014/main" id="{1DF3F9E3-0280-DCCA-E4C7-69EC72301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3C8ED5-7D4A-BA6A-3EB9-1384EB6BE3D4}"/>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57723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16E8-25CD-4BB1-A6F0-E393A17E44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9B8084-349B-4FC2-947A-F8EE070E64C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99D30-1757-4D32-86E1-92DFD03D4BE4}"/>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5" name="Footer Placeholder 4">
            <a:extLst>
              <a:ext uri="{FF2B5EF4-FFF2-40B4-BE49-F238E27FC236}">
                <a16:creationId xmlns:a16="http://schemas.microsoft.com/office/drawing/2014/main" id="{4EC234D4-583E-4660-BE3D-19A6BFBD94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13AB1A-66AC-4195-AC48-D2944A756690}"/>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264455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FE19-7B44-43E1-8139-5A35F7A323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C0F0F7-F4FC-4929-A30D-21A95601248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DB78C-9449-4089-A5C6-C5F0047499E6}"/>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5" name="Footer Placeholder 4">
            <a:extLst>
              <a:ext uri="{FF2B5EF4-FFF2-40B4-BE49-F238E27FC236}">
                <a16:creationId xmlns:a16="http://schemas.microsoft.com/office/drawing/2014/main" id="{75D08A65-DEEF-430C-B3A4-39D34301A5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7238D1-3019-42F4-98EE-16C088A1511F}"/>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327259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64D-742C-481D-B7F7-09A69C3B03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0C1808-4475-43F8-B50C-85D8419D9AC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70A373-5D21-44E7-A0D0-F4C83E877650}"/>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5" name="Footer Placeholder 4">
            <a:extLst>
              <a:ext uri="{FF2B5EF4-FFF2-40B4-BE49-F238E27FC236}">
                <a16:creationId xmlns:a16="http://schemas.microsoft.com/office/drawing/2014/main" id="{CDF06F6A-7B47-4242-A617-4223BBAA34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7539DA-64AD-4701-A414-B589CAD4ECD7}"/>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414635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2C76-58B4-408C-90E1-8A9238CC59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169C74-AA7C-419E-AF86-2F6E424982C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5BD10-B728-4E53-832A-8EB0ED0AE90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C9ACB0-D610-462C-AE3F-3BF002AF01D6}"/>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6" name="Footer Placeholder 5">
            <a:extLst>
              <a:ext uri="{FF2B5EF4-FFF2-40B4-BE49-F238E27FC236}">
                <a16:creationId xmlns:a16="http://schemas.microsoft.com/office/drawing/2014/main" id="{7E468270-48E7-45C0-863C-EA65D8E7C5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462B87-41ED-45C4-8644-082BC49C2401}"/>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267936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0284-4833-4142-A2C5-097589EFB36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DCD943F-B380-4685-BF76-0792428617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C2714-D8F6-42DF-96BA-CBFE609D6A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FDD81-4D7B-46C7-8E6E-3C23CB3F92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AD39AB-77B6-4860-9166-50D71C9A063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DA72BD-890B-4302-8631-349A6B378BCB}"/>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8" name="Footer Placeholder 7">
            <a:extLst>
              <a:ext uri="{FF2B5EF4-FFF2-40B4-BE49-F238E27FC236}">
                <a16:creationId xmlns:a16="http://schemas.microsoft.com/office/drawing/2014/main" id="{4E8BDE24-05C9-4C83-BBD3-89BD796DAB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0DEF334-BE3A-44F5-B3B9-832D5D27F513}"/>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266235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9519-3A6F-4452-A32A-E0264319B4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5A6D54-C5F2-40D0-B40B-081C92863BDB}"/>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4" name="Footer Placeholder 3">
            <a:extLst>
              <a:ext uri="{FF2B5EF4-FFF2-40B4-BE49-F238E27FC236}">
                <a16:creationId xmlns:a16="http://schemas.microsoft.com/office/drawing/2014/main" id="{E0D27A72-50B2-46CF-9866-4765DE99EF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A463FE1-6658-4EDC-AD9E-56DBAEB857F0}"/>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422044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BA85D-CD57-45FA-9A60-EE88ED26FE3E}"/>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3" name="Footer Placeholder 2">
            <a:extLst>
              <a:ext uri="{FF2B5EF4-FFF2-40B4-BE49-F238E27FC236}">
                <a16:creationId xmlns:a16="http://schemas.microsoft.com/office/drawing/2014/main" id="{F0CC04A3-E4ED-4565-9D14-74B706C46E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A616278-B3D0-464A-B2EA-CBD1C695D4F0}"/>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333218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A3DB-79AC-47E6-B5A4-FBCD77AF10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046DEC-CE9C-4E08-B3D9-FEF5240ED4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513738-C579-41D1-A994-8EE073FDC2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732238-B2A6-4391-A2EB-B4E0830C711F}"/>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6" name="Footer Placeholder 5">
            <a:extLst>
              <a:ext uri="{FF2B5EF4-FFF2-40B4-BE49-F238E27FC236}">
                <a16:creationId xmlns:a16="http://schemas.microsoft.com/office/drawing/2014/main" id="{5537E6E1-13F2-4E43-B010-BAAF45B1F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FA5728-BD65-40E9-B183-950DD12BEBF1}"/>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38584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66EC-B3C2-EBF4-DB2C-52DCB6E6EB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5BF709-0DA4-8EE0-EBBD-CED55B2015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9B936-053B-DFF2-2797-32E4CC94467D}"/>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5" name="Footer Placeholder 4">
            <a:extLst>
              <a:ext uri="{FF2B5EF4-FFF2-40B4-BE49-F238E27FC236}">
                <a16:creationId xmlns:a16="http://schemas.microsoft.com/office/drawing/2014/main" id="{761218FF-F86F-BE45-917C-A3C110160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19AD32-7192-05AD-B213-97C78BF9197B}"/>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987531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2A5A-5BF7-4458-89A8-A1A4FDFE82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CFE042-6127-4728-AAFB-0DE2C5241A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107BA-CB03-453F-A015-0596207AB1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3B46E-3248-4C2F-9EB2-B1352F1079E9}"/>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6" name="Footer Placeholder 5">
            <a:extLst>
              <a:ext uri="{FF2B5EF4-FFF2-40B4-BE49-F238E27FC236}">
                <a16:creationId xmlns:a16="http://schemas.microsoft.com/office/drawing/2014/main" id="{83976CE0-C550-433C-985A-742421A329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44B274-06DB-40BA-98C6-991505EDE4D7}"/>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4030081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831C-54BB-4599-9571-23054A654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E24A5-08CD-4B02-BB29-6E8F1A24D4E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BBF3F-DD74-4E05-A353-CEE7C8EC460F}"/>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5" name="Footer Placeholder 4">
            <a:extLst>
              <a:ext uri="{FF2B5EF4-FFF2-40B4-BE49-F238E27FC236}">
                <a16:creationId xmlns:a16="http://schemas.microsoft.com/office/drawing/2014/main" id="{28D59D5D-718E-4D76-BBE0-83D11DCCCF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B69DAB-2550-4237-83CC-5CDE96EF0E47}"/>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2210281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54CFC-4BFA-4658-86C6-5B8C9132D03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AA3B0A-3CB6-4A29-8BC6-76F8E4745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4FAC7-03D0-4902-A08D-2BEFA2811C78}"/>
              </a:ext>
            </a:extLst>
          </p:cNvPr>
          <p:cNvSpPr>
            <a:spLocks noGrp="1"/>
          </p:cNvSpPr>
          <p:nvPr>
            <p:ph type="dt" sz="half" idx="10"/>
          </p:nvPr>
        </p:nvSpPr>
        <p:spPr>
          <a:xfrm>
            <a:off x="838200" y="6356350"/>
            <a:ext cx="2743200" cy="365125"/>
          </a:xfrm>
          <a:prstGeom prst="rect">
            <a:avLst/>
          </a:prstGeom>
        </p:spPr>
        <p:txBody>
          <a:bodyPr/>
          <a:lstStyle/>
          <a:p>
            <a:fld id="{C874A898-F4F9-45C8-AFB5-F058005BDEC3}" type="datetimeFigureOut">
              <a:rPr lang="en-US" smtClean="0"/>
              <a:t>5/11/2025</a:t>
            </a:fld>
            <a:endParaRPr lang="en-US"/>
          </a:p>
        </p:txBody>
      </p:sp>
      <p:sp>
        <p:nvSpPr>
          <p:cNvPr id="5" name="Footer Placeholder 4">
            <a:extLst>
              <a:ext uri="{FF2B5EF4-FFF2-40B4-BE49-F238E27FC236}">
                <a16:creationId xmlns:a16="http://schemas.microsoft.com/office/drawing/2014/main" id="{09AB4FAC-D363-4558-9105-6DF82A1F4B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D952F6-F720-4C1E-9FF6-2DC74FC63DF8}"/>
              </a:ext>
            </a:extLst>
          </p:cNvPr>
          <p:cNvSpPr>
            <a:spLocks noGrp="1"/>
          </p:cNvSpPr>
          <p:nvPr>
            <p:ph type="sldNum" sz="quarter" idx="12"/>
          </p:nvPr>
        </p:nvSpPr>
        <p:spPr>
          <a:xfrm>
            <a:off x="8610600" y="6356350"/>
            <a:ext cx="2743200" cy="365125"/>
          </a:xfrm>
          <a:prstGeom prst="rect">
            <a:avLst/>
          </a:prstGeom>
        </p:spPr>
        <p:txBody>
          <a:bodyPr/>
          <a:lstStyle/>
          <a:p>
            <a:fld id="{9D7A174A-BA5D-487B-A4AA-4DE5C8E60F51}" type="slidenum">
              <a:rPr lang="en-US" smtClean="0"/>
              <a:t>‹#›</a:t>
            </a:fld>
            <a:endParaRPr lang="en-US"/>
          </a:p>
        </p:txBody>
      </p:sp>
    </p:spTree>
    <p:extLst>
      <p:ext uri="{BB962C8B-B14F-4D97-AF65-F5344CB8AC3E}">
        <p14:creationId xmlns:p14="http://schemas.microsoft.com/office/powerpoint/2010/main" val="147926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A41-6A93-04CC-7190-18AA0061C1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3EC51-42A6-4164-A0C9-2F751401B9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7F173-126F-1ACF-932C-7D667730A7E4}"/>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5" name="Footer Placeholder 4">
            <a:extLst>
              <a:ext uri="{FF2B5EF4-FFF2-40B4-BE49-F238E27FC236}">
                <a16:creationId xmlns:a16="http://schemas.microsoft.com/office/drawing/2014/main" id="{AF87B996-C88B-CD36-4F36-BB5A8A1C49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9111B4-4CD4-31F3-2ECB-135CABEA896F}"/>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60181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F56E-0D80-0823-F190-9BCBC5BDFE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60DD0B-CF2F-872B-1EEA-5F08642692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28728-FB93-E133-561B-41A4EA77BF7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C2441D-E97C-0532-7014-C4399658A4C3}"/>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6" name="Footer Placeholder 5">
            <a:extLst>
              <a:ext uri="{FF2B5EF4-FFF2-40B4-BE49-F238E27FC236}">
                <a16:creationId xmlns:a16="http://schemas.microsoft.com/office/drawing/2014/main" id="{BB09CE79-4A40-CBB1-5793-D8A252EF2C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93EED3-93FF-54E3-A149-7D050BB16DD3}"/>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8321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E004-B96D-3A10-AAA5-3397AE8872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F6CCE6-BB0F-6BF0-750A-035CED3C99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C2D6B-401A-4B11-6664-968EAE2609E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48773-D7FF-C725-7BC5-EEFDFF1821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A975A-ED61-DD23-DEA0-FCE219C437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D9A504-1D9A-863F-4FFB-7E66A7B4EF6A}"/>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8" name="Footer Placeholder 7">
            <a:extLst>
              <a:ext uri="{FF2B5EF4-FFF2-40B4-BE49-F238E27FC236}">
                <a16:creationId xmlns:a16="http://schemas.microsoft.com/office/drawing/2014/main" id="{ECD2AFFD-2FD3-1564-3D0E-7AA6F9CE30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13AF3B-480C-A177-3569-43AECB37DEF0}"/>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410331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C65F-9BA8-3C32-C806-35AA95EF8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B5A1009-3BE7-4746-7E8E-F248678191EF}"/>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4" name="Footer Placeholder 3">
            <a:extLst>
              <a:ext uri="{FF2B5EF4-FFF2-40B4-BE49-F238E27FC236}">
                <a16:creationId xmlns:a16="http://schemas.microsoft.com/office/drawing/2014/main" id="{B86F18CD-0F52-FACE-B5DC-32241F3244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E403E69-0BD3-90A8-9153-2E5243D95A9D}"/>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3483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2CF4D-9FFA-01EC-CB36-1B96AB061FBA}"/>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3" name="Footer Placeholder 2">
            <a:extLst>
              <a:ext uri="{FF2B5EF4-FFF2-40B4-BE49-F238E27FC236}">
                <a16:creationId xmlns:a16="http://schemas.microsoft.com/office/drawing/2014/main" id="{61182899-259B-0627-328A-5CDDC0453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EEEE938-7BDA-A3DF-90C3-178754CDFDAC}"/>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108572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5AFA-0758-69C4-31F3-1B046B2007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21E4D-ACA9-0B11-CB4C-22DCEDCF12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2271A-D8FD-9941-4EAF-5D7B708269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3882B2-1A1F-4EFF-FE0F-E533A24A4632}"/>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6" name="Footer Placeholder 5">
            <a:extLst>
              <a:ext uri="{FF2B5EF4-FFF2-40B4-BE49-F238E27FC236}">
                <a16:creationId xmlns:a16="http://schemas.microsoft.com/office/drawing/2014/main" id="{C58C6375-D39D-9793-D5D5-268618069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925A47-9764-A80D-3302-F0190DED9C40}"/>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411717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60E6-BF02-DA76-C559-C38D99B206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286EF3-33F9-4DBC-0626-7938A30D8E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FFF48-5F5A-36A9-7477-A6F9506B04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51C63-E4F8-F3F5-2E5B-A0EBB55A6675}"/>
              </a:ext>
            </a:extLst>
          </p:cNvPr>
          <p:cNvSpPr>
            <a:spLocks noGrp="1"/>
          </p:cNvSpPr>
          <p:nvPr>
            <p:ph type="dt" sz="half" idx="10"/>
          </p:nvPr>
        </p:nvSpPr>
        <p:spPr>
          <a:xfrm>
            <a:off x="838200" y="6356350"/>
            <a:ext cx="2743200" cy="365125"/>
          </a:xfrm>
          <a:prstGeom prst="rect">
            <a:avLst/>
          </a:prstGeom>
        </p:spPr>
        <p:txBody>
          <a:bodyPr/>
          <a:lstStyle/>
          <a:p>
            <a:fld id="{BAB606AF-93CB-4B5C-9A8A-80DE90A3DE65}" type="datetimeFigureOut">
              <a:rPr lang="en-US" smtClean="0"/>
              <a:t>5/11/2025</a:t>
            </a:fld>
            <a:endParaRPr lang="en-US"/>
          </a:p>
        </p:txBody>
      </p:sp>
      <p:sp>
        <p:nvSpPr>
          <p:cNvPr id="6" name="Footer Placeholder 5">
            <a:extLst>
              <a:ext uri="{FF2B5EF4-FFF2-40B4-BE49-F238E27FC236}">
                <a16:creationId xmlns:a16="http://schemas.microsoft.com/office/drawing/2014/main" id="{DD3A9BAD-E6AD-5048-2262-4BD4DC46CD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856581-D421-D585-E0C7-CCCF22C99692}"/>
              </a:ext>
            </a:extLst>
          </p:cNvPr>
          <p:cNvSpPr>
            <a:spLocks noGrp="1"/>
          </p:cNvSpPr>
          <p:nvPr>
            <p:ph type="sldNum" sz="quarter" idx="12"/>
          </p:nvPr>
        </p:nvSpPr>
        <p:spPr>
          <a:xfrm>
            <a:off x="8610600" y="6356350"/>
            <a:ext cx="2743200" cy="365125"/>
          </a:xfrm>
          <a:prstGeom prst="rect">
            <a:avLst/>
          </a:prstGeom>
        </p:spPr>
        <p:txBody>
          <a:bodyPr/>
          <a:lstStyle/>
          <a:p>
            <a:fld id="{EF48354D-B1D5-4300-82CF-809D2482EACE}" type="slidenum">
              <a:rPr lang="en-US" smtClean="0"/>
              <a:t>‹#›</a:t>
            </a:fld>
            <a:endParaRPr lang="en-US"/>
          </a:p>
        </p:txBody>
      </p:sp>
    </p:spTree>
    <p:extLst>
      <p:ext uri="{BB962C8B-B14F-4D97-AF65-F5344CB8AC3E}">
        <p14:creationId xmlns:p14="http://schemas.microsoft.com/office/powerpoint/2010/main" val="229455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round pink circle with white text and a black background&#10;&#10;Description automatically generated">
            <a:extLst>
              <a:ext uri="{FF2B5EF4-FFF2-40B4-BE49-F238E27FC236}">
                <a16:creationId xmlns:a16="http://schemas.microsoft.com/office/drawing/2014/main" id="{D0DE57AF-31A6-FC48-B01D-C36068A549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2155" y="182808"/>
            <a:ext cx="1505881" cy="1505881"/>
          </a:xfrm>
          <a:prstGeom prst="rect">
            <a:avLst/>
          </a:prstGeom>
        </p:spPr>
      </p:pic>
    </p:spTree>
    <p:extLst>
      <p:ext uri="{BB962C8B-B14F-4D97-AF65-F5344CB8AC3E}">
        <p14:creationId xmlns:p14="http://schemas.microsoft.com/office/powerpoint/2010/main" val="233515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BE588B91-30AA-40BF-89D4-610ECF2DFF69}"/>
              </a:ext>
            </a:extLst>
          </p:cNvPr>
          <p:cNvSpPr/>
          <p:nvPr userDrawn="1"/>
        </p:nvSpPr>
        <p:spPr>
          <a:xfrm>
            <a:off x="0" y="0"/>
            <a:ext cx="12192000" cy="6972300"/>
          </a:xfrm>
          <a:custGeom>
            <a:avLst/>
            <a:gdLst/>
            <a:ahLst/>
            <a:cxnLst/>
            <a:rect l="l" t="t" r="r" b="b"/>
            <a:pathLst>
              <a:path w="4412451" h="2482004">
                <a:moveTo>
                  <a:pt x="0" y="0"/>
                </a:moveTo>
                <a:lnTo>
                  <a:pt x="4412452" y="0"/>
                </a:lnTo>
                <a:lnTo>
                  <a:pt x="4412452" y="2482004"/>
                </a:lnTo>
                <a:lnTo>
                  <a:pt x="0" y="2482004"/>
                </a:lnTo>
                <a:lnTo>
                  <a:pt x="0" y="0"/>
                </a:lnTo>
                <a:close/>
              </a:path>
            </a:pathLst>
          </a:custGeom>
          <a:blipFill>
            <a:blip r:embed="rId13"/>
            <a:stretch>
              <a:fillRect/>
            </a:stretch>
          </a:blipFill>
        </p:spPr>
        <p:txBody>
          <a:bodyPr/>
          <a:lstStyle/>
          <a:p>
            <a:endParaRPr lang="vi-VN"/>
          </a:p>
        </p:txBody>
      </p:sp>
      <p:pic>
        <p:nvPicPr>
          <p:cNvPr id="11" name="Picture 10" descr="A round pink circle with white text and a black background&#10;&#10;Description automatically generated">
            <a:extLst>
              <a:ext uri="{FF2B5EF4-FFF2-40B4-BE49-F238E27FC236}">
                <a16:creationId xmlns:a16="http://schemas.microsoft.com/office/drawing/2014/main" id="{A2CEF518-4ED1-6E96-1F95-F1B92E03922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32155" y="182808"/>
            <a:ext cx="1505881" cy="1505881"/>
          </a:xfrm>
          <a:prstGeom prst="rect">
            <a:avLst/>
          </a:prstGeom>
        </p:spPr>
      </p:pic>
    </p:spTree>
    <p:extLst>
      <p:ext uri="{BB962C8B-B14F-4D97-AF65-F5344CB8AC3E}">
        <p14:creationId xmlns:p14="http://schemas.microsoft.com/office/powerpoint/2010/main" val="4160202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112733" y="3987800"/>
            <a:ext cx="1665266"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48340" y="5527283"/>
            <a:ext cx="4037546"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037546"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12734" y="792269"/>
            <a:ext cx="11749414" cy="5446299"/>
          </a:xfrm>
          <a:prstGeom prst="rect">
            <a:avLst/>
          </a:prstGeom>
        </p:spPr>
        <p:txBody>
          <a:bodyPr wrap="square" lIns="0" tIns="0" rIns="0" bIns="0" rtlCol="0" anchor="t">
            <a:spAutoFit/>
          </a:bodyPr>
          <a:lstStyle/>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MÔN : TIẾNG VIỆT</a:t>
            </a:r>
          </a:p>
          <a:p>
            <a:pPr algn="ctr">
              <a:lnSpc>
                <a:spcPts val="8587"/>
              </a:lnSpc>
            </a:pPr>
            <a:r>
              <a:rPr lang="en-US" sz="3600" b="1" dirty="0">
                <a:solidFill>
                  <a:srgbClr val="00B050"/>
                </a:solidFill>
                <a:latin typeface="Times New Roman" panose="02020603050405020304" pitchFamily="18" charset="0"/>
                <a:ea typeface="Coiny"/>
                <a:cs typeface="Times New Roman" panose="02020603050405020304" pitchFamily="18" charset="0"/>
                <a:sym typeface="Coiny"/>
              </a:rPr>
              <a:t>VIẾT: LUYỆN TẬP LẬP DÀN Ý CHO BÀI VĂN TẢ NGƯỜI</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GIÁO VIÊN: ĐÀO THỊ MAI</a:t>
            </a: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66555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2" name="Title 4">
            <a:extLst>
              <a:ext uri="{FF2B5EF4-FFF2-40B4-BE49-F238E27FC236}">
                <a16:creationId xmlns:a16="http://schemas.microsoft.com/office/drawing/2014/main" id="{29EAB884-39EB-03CF-ABA3-66E203352ACD}"/>
              </a:ext>
            </a:extLst>
          </p:cNvPr>
          <p:cNvSpPr txBox="1">
            <a:spLocks/>
          </p:cNvSpPr>
          <p:nvPr/>
        </p:nvSpPr>
        <p:spPr>
          <a:xfrm>
            <a:off x="662753" y="510310"/>
            <a:ext cx="10866494" cy="4146357"/>
          </a:xfrm>
          <a:custGeom>
            <a:avLst/>
            <a:gdLst>
              <a:gd name="connsiteX0" fmla="*/ 691073 w 10866494"/>
              <a:gd name="connsiteY0" fmla="*/ 0 h 4146357"/>
              <a:gd name="connsiteX1" fmla="*/ 1369434 w 10866494"/>
              <a:gd name="connsiteY1" fmla="*/ 0 h 4146357"/>
              <a:gd name="connsiteX2" fmla="*/ 1742533 w 10866494"/>
              <a:gd name="connsiteY2" fmla="*/ 0 h 4146357"/>
              <a:gd name="connsiteX3" fmla="*/ 2115632 w 10866494"/>
              <a:gd name="connsiteY3" fmla="*/ 0 h 4146357"/>
              <a:gd name="connsiteX4" fmla="*/ 2793993 w 10866494"/>
              <a:gd name="connsiteY4" fmla="*/ 0 h 4146357"/>
              <a:gd name="connsiteX5" fmla="*/ 3167092 w 10866494"/>
              <a:gd name="connsiteY5" fmla="*/ 0 h 4146357"/>
              <a:gd name="connsiteX6" fmla="*/ 3743699 w 10866494"/>
              <a:gd name="connsiteY6" fmla="*/ 0 h 4146357"/>
              <a:gd name="connsiteX7" fmla="*/ 4116798 w 10866494"/>
              <a:gd name="connsiteY7" fmla="*/ 0 h 4146357"/>
              <a:gd name="connsiteX8" fmla="*/ 4591651 w 10866494"/>
              <a:gd name="connsiteY8" fmla="*/ 0 h 4146357"/>
              <a:gd name="connsiteX9" fmla="*/ 5168258 w 10866494"/>
              <a:gd name="connsiteY9" fmla="*/ 0 h 4146357"/>
              <a:gd name="connsiteX10" fmla="*/ 5643111 w 10866494"/>
              <a:gd name="connsiteY10" fmla="*/ 0 h 4146357"/>
              <a:gd name="connsiteX11" fmla="*/ 6524981 w 10866494"/>
              <a:gd name="connsiteY11" fmla="*/ 0 h 4146357"/>
              <a:gd name="connsiteX12" fmla="*/ 6999834 w 10866494"/>
              <a:gd name="connsiteY12" fmla="*/ 0 h 4146357"/>
              <a:gd name="connsiteX13" fmla="*/ 7474687 w 10866494"/>
              <a:gd name="connsiteY13" fmla="*/ 0 h 4146357"/>
              <a:gd name="connsiteX14" fmla="*/ 8051294 w 10866494"/>
              <a:gd name="connsiteY14" fmla="*/ 0 h 4146357"/>
              <a:gd name="connsiteX15" fmla="*/ 8831410 w 10866494"/>
              <a:gd name="connsiteY15" fmla="*/ 0 h 4146357"/>
              <a:gd name="connsiteX16" fmla="*/ 9509771 w 10866494"/>
              <a:gd name="connsiteY16" fmla="*/ 0 h 4146357"/>
              <a:gd name="connsiteX17" fmla="*/ 10188133 w 10866494"/>
              <a:gd name="connsiteY17" fmla="*/ 0 h 4146357"/>
              <a:gd name="connsiteX18" fmla="*/ 10866494 w 10866494"/>
              <a:gd name="connsiteY18" fmla="*/ 0 h 4146357"/>
              <a:gd name="connsiteX19" fmla="*/ 10866494 w 10866494"/>
              <a:gd name="connsiteY19" fmla="*/ 0 h 4146357"/>
              <a:gd name="connsiteX20" fmla="*/ 10866494 w 10866494"/>
              <a:gd name="connsiteY20" fmla="*/ 760162 h 4146357"/>
              <a:gd name="connsiteX21" fmla="*/ 10866494 w 10866494"/>
              <a:gd name="connsiteY21" fmla="*/ 1485772 h 4146357"/>
              <a:gd name="connsiteX22" fmla="*/ 10866494 w 10866494"/>
              <a:gd name="connsiteY22" fmla="*/ 2107723 h 4146357"/>
              <a:gd name="connsiteX23" fmla="*/ 10866494 w 10866494"/>
              <a:gd name="connsiteY23" fmla="*/ 3455284 h 4146357"/>
              <a:gd name="connsiteX24" fmla="*/ 10175421 w 10866494"/>
              <a:gd name="connsiteY24" fmla="*/ 4146357 h 4146357"/>
              <a:gd name="connsiteX25" fmla="*/ 9395305 w 10866494"/>
              <a:gd name="connsiteY25" fmla="*/ 4146357 h 4146357"/>
              <a:gd name="connsiteX26" fmla="*/ 8513436 w 10866494"/>
              <a:gd name="connsiteY26" fmla="*/ 4146357 h 4146357"/>
              <a:gd name="connsiteX27" fmla="*/ 7835074 w 10866494"/>
              <a:gd name="connsiteY27" fmla="*/ 4146357 h 4146357"/>
              <a:gd name="connsiteX28" fmla="*/ 7054959 w 10866494"/>
              <a:gd name="connsiteY28" fmla="*/ 4146357 h 4146357"/>
              <a:gd name="connsiteX29" fmla="*/ 6376597 w 10866494"/>
              <a:gd name="connsiteY29" fmla="*/ 4146357 h 4146357"/>
              <a:gd name="connsiteX30" fmla="*/ 5799990 w 10866494"/>
              <a:gd name="connsiteY30" fmla="*/ 4146357 h 4146357"/>
              <a:gd name="connsiteX31" fmla="*/ 4918120 w 10866494"/>
              <a:gd name="connsiteY31" fmla="*/ 4146357 h 4146357"/>
              <a:gd name="connsiteX32" fmla="*/ 4036250 w 10866494"/>
              <a:gd name="connsiteY32" fmla="*/ 4146357 h 4146357"/>
              <a:gd name="connsiteX33" fmla="*/ 3561397 w 10866494"/>
              <a:gd name="connsiteY33" fmla="*/ 4146357 h 4146357"/>
              <a:gd name="connsiteX34" fmla="*/ 2984790 w 10866494"/>
              <a:gd name="connsiteY34" fmla="*/ 4146357 h 4146357"/>
              <a:gd name="connsiteX35" fmla="*/ 2204675 w 10866494"/>
              <a:gd name="connsiteY35" fmla="*/ 4146357 h 4146357"/>
              <a:gd name="connsiteX36" fmla="*/ 1526313 w 10866494"/>
              <a:gd name="connsiteY36" fmla="*/ 4146357 h 4146357"/>
              <a:gd name="connsiteX37" fmla="*/ 644443 w 10866494"/>
              <a:gd name="connsiteY37" fmla="*/ 4146357 h 4146357"/>
              <a:gd name="connsiteX38" fmla="*/ 0 w 10866494"/>
              <a:gd name="connsiteY38" fmla="*/ 4146357 h 4146357"/>
              <a:gd name="connsiteX39" fmla="*/ 0 w 10866494"/>
              <a:gd name="connsiteY39" fmla="*/ 4146357 h 4146357"/>
              <a:gd name="connsiteX40" fmla="*/ 0 w 10866494"/>
              <a:gd name="connsiteY40" fmla="*/ 3489853 h 4146357"/>
              <a:gd name="connsiteX41" fmla="*/ 0 w 10866494"/>
              <a:gd name="connsiteY41" fmla="*/ 2902455 h 4146357"/>
              <a:gd name="connsiteX42" fmla="*/ 0 w 10866494"/>
              <a:gd name="connsiteY42" fmla="*/ 2245951 h 4146357"/>
              <a:gd name="connsiteX43" fmla="*/ 0 w 10866494"/>
              <a:gd name="connsiteY43" fmla="*/ 1520341 h 4146357"/>
              <a:gd name="connsiteX44" fmla="*/ 0 w 10866494"/>
              <a:gd name="connsiteY44" fmla="*/ 691073 h 4146357"/>
              <a:gd name="connsiteX45" fmla="*/ 691073 w 10866494"/>
              <a:gd name="connsiteY45" fmla="*/ 0 h 41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66494" h="4146357" fill="none" extrusionOk="0">
                <a:moveTo>
                  <a:pt x="691073" y="0"/>
                </a:moveTo>
                <a:cubicBezTo>
                  <a:pt x="869844" y="11827"/>
                  <a:pt x="1059175" y="29397"/>
                  <a:pt x="1369434" y="0"/>
                </a:cubicBezTo>
                <a:cubicBezTo>
                  <a:pt x="1679693" y="-29397"/>
                  <a:pt x="1589484" y="14670"/>
                  <a:pt x="1742533" y="0"/>
                </a:cubicBezTo>
                <a:cubicBezTo>
                  <a:pt x="1895582" y="-14670"/>
                  <a:pt x="1985772" y="-2609"/>
                  <a:pt x="2115632" y="0"/>
                </a:cubicBezTo>
                <a:cubicBezTo>
                  <a:pt x="2245492" y="2609"/>
                  <a:pt x="2650954" y="27042"/>
                  <a:pt x="2793993" y="0"/>
                </a:cubicBezTo>
                <a:cubicBezTo>
                  <a:pt x="2937032" y="-27042"/>
                  <a:pt x="3035399" y="-7816"/>
                  <a:pt x="3167092" y="0"/>
                </a:cubicBezTo>
                <a:cubicBezTo>
                  <a:pt x="3298785" y="7816"/>
                  <a:pt x="3586098" y="6898"/>
                  <a:pt x="3743699" y="0"/>
                </a:cubicBezTo>
                <a:cubicBezTo>
                  <a:pt x="3901300" y="-6898"/>
                  <a:pt x="3974688" y="2323"/>
                  <a:pt x="4116798" y="0"/>
                </a:cubicBezTo>
                <a:cubicBezTo>
                  <a:pt x="4258908" y="-2323"/>
                  <a:pt x="4428732" y="-5445"/>
                  <a:pt x="4591651" y="0"/>
                </a:cubicBezTo>
                <a:cubicBezTo>
                  <a:pt x="4754570" y="5445"/>
                  <a:pt x="4940635" y="13081"/>
                  <a:pt x="5168258" y="0"/>
                </a:cubicBezTo>
                <a:cubicBezTo>
                  <a:pt x="5395881" y="-13081"/>
                  <a:pt x="5505869" y="1679"/>
                  <a:pt x="5643111" y="0"/>
                </a:cubicBezTo>
                <a:cubicBezTo>
                  <a:pt x="5780353" y="-1679"/>
                  <a:pt x="6109753" y="36848"/>
                  <a:pt x="6524981" y="0"/>
                </a:cubicBezTo>
                <a:cubicBezTo>
                  <a:pt x="6940209" y="-36848"/>
                  <a:pt x="6855751" y="-20881"/>
                  <a:pt x="6999834" y="0"/>
                </a:cubicBezTo>
                <a:cubicBezTo>
                  <a:pt x="7143917" y="20881"/>
                  <a:pt x="7243099" y="11454"/>
                  <a:pt x="7474687" y="0"/>
                </a:cubicBezTo>
                <a:cubicBezTo>
                  <a:pt x="7706275" y="-11454"/>
                  <a:pt x="7923006" y="-13590"/>
                  <a:pt x="8051294" y="0"/>
                </a:cubicBezTo>
                <a:cubicBezTo>
                  <a:pt x="8179582" y="13590"/>
                  <a:pt x="8488854" y="-14354"/>
                  <a:pt x="8831410" y="0"/>
                </a:cubicBezTo>
                <a:cubicBezTo>
                  <a:pt x="9173966" y="14354"/>
                  <a:pt x="9304909" y="-14592"/>
                  <a:pt x="9509771" y="0"/>
                </a:cubicBezTo>
                <a:cubicBezTo>
                  <a:pt x="9714633" y="14592"/>
                  <a:pt x="9884415" y="-8003"/>
                  <a:pt x="10188133" y="0"/>
                </a:cubicBezTo>
                <a:cubicBezTo>
                  <a:pt x="10491851" y="8003"/>
                  <a:pt x="10590925" y="-25104"/>
                  <a:pt x="10866494" y="0"/>
                </a:cubicBezTo>
                <a:lnTo>
                  <a:pt x="10866494" y="0"/>
                </a:lnTo>
                <a:cubicBezTo>
                  <a:pt x="10891063" y="282773"/>
                  <a:pt x="10860056" y="429301"/>
                  <a:pt x="10866494" y="760162"/>
                </a:cubicBezTo>
                <a:cubicBezTo>
                  <a:pt x="10872932" y="1091023"/>
                  <a:pt x="10872726" y="1139211"/>
                  <a:pt x="10866494" y="1485772"/>
                </a:cubicBezTo>
                <a:cubicBezTo>
                  <a:pt x="10860263" y="1832333"/>
                  <a:pt x="10873608" y="1916696"/>
                  <a:pt x="10866494" y="2107723"/>
                </a:cubicBezTo>
                <a:cubicBezTo>
                  <a:pt x="10859380" y="2298750"/>
                  <a:pt x="10919020" y="3098379"/>
                  <a:pt x="10866494" y="3455284"/>
                </a:cubicBezTo>
                <a:cubicBezTo>
                  <a:pt x="10909593" y="3831337"/>
                  <a:pt x="10530228" y="4096016"/>
                  <a:pt x="10175421" y="4146357"/>
                </a:cubicBezTo>
                <a:cubicBezTo>
                  <a:pt x="9794783" y="4108383"/>
                  <a:pt x="9668721" y="4144939"/>
                  <a:pt x="9395305" y="4146357"/>
                </a:cubicBezTo>
                <a:cubicBezTo>
                  <a:pt x="9121889" y="4147775"/>
                  <a:pt x="8855284" y="4130431"/>
                  <a:pt x="8513436" y="4146357"/>
                </a:cubicBezTo>
                <a:cubicBezTo>
                  <a:pt x="8171588" y="4162283"/>
                  <a:pt x="7994383" y="4115000"/>
                  <a:pt x="7835074" y="4146357"/>
                </a:cubicBezTo>
                <a:cubicBezTo>
                  <a:pt x="7675765" y="4177714"/>
                  <a:pt x="7410370" y="4140095"/>
                  <a:pt x="7054959" y="4146357"/>
                </a:cubicBezTo>
                <a:cubicBezTo>
                  <a:pt x="6699549" y="4152619"/>
                  <a:pt x="6563397" y="4159182"/>
                  <a:pt x="6376597" y="4146357"/>
                </a:cubicBezTo>
                <a:cubicBezTo>
                  <a:pt x="6189797" y="4133532"/>
                  <a:pt x="5998741" y="4157097"/>
                  <a:pt x="5799990" y="4146357"/>
                </a:cubicBezTo>
                <a:cubicBezTo>
                  <a:pt x="5601239" y="4135617"/>
                  <a:pt x="5158703" y="4176267"/>
                  <a:pt x="4918120" y="4146357"/>
                </a:cubicBezTo>
                <a:cubicBezTo>
                  <a:pt x="4677537" y="4116448"/>
                  <a:pt x="4268840" y="4126529"/>
                  <a:pt x="4036250" y="4146357"/>
                </a:cubicBezTo>
                <a:cubicBezTo>
                  <a:pt x="3803660" y="4166186"/>
                  <a:pt x="3716395" y="4142722"/>
                  <a:pt x="3561397" y="4146357"/>
                </a:cubicBezTo>
                <a:cubicBezTo>
                  <a:pt x="3406399" y="4149992"/>
                  <a:pt x="3139707" y="4121912"/>
                  <a:pt x="2984790" y="4146357"/>
                </a:cubicBezTo>
                <a:cubicBezTo>
                  <a:pt x="2829873" y="4170802"/>
                  <a:pt x="2377155" y="4179430"/>
                  <a:pt x="2204675" y="4146357"/>
                </a:cubicBezTo>
                <a:cubicBezTo>
                  <a:pt x="2032196" y="4113284"/>
                  <a:pt x="1803939" y="4146708"/>
                  <a:pt x="1526313" y="4146357"/>
                </a:cubicBezTo>
                <a:cubicBezTo>
                  <a:pt x="1248687" y="4146006"/>
                  <a:pt x="1020451" y="4166197"/>
                  <a:pt x="644443" y="4146357"/>
                </a:cubicBezTo>
                <a:cubicBezTo>
                  <a:pt x="268435" y="4126518"/>
                  <a:pt x="269005" y="4131240"/>
                  <a:pt x="0" y="4146357"/>
                </a:cubicBezTo>
                <a:lnTo>
                  <a:pt x="0" y="4146357"/>
                </a:lnTo>
                <a:cubicBezTo>
                  <a:pt x="12722" y="3917874"/>
                  <a:pt x="24821" y="3720934"/>
                  <a:pt x="0" y="3489853"/>
                </a:cubicBezTo>
                <a:cubicBezTo>
                  <a:pt x="-24821" y="3258772"/>
                  <a:pt x="-13148" y="3102208"/>
                  <a:pt x="0" y="2902455"/>
                </a:cubicBezTo>
                <a:cubicBezTo>
                  <a:pt x="13148" y="2702702"/>
                  <a:pt x="-14655" y="2500292"/>
                  <a:pt x="0" y="2245951"/>
                </a:cubicBezTo>
                <a:cubicBezTo>
                  <a:pt x="14655" y="1991610"/>
                  <a:pt x="-11623" y="1719249"/>
                  <a:pt x="0" y="1520341"/>
                </a:cubicBezTo>
                <a:cubicBezTo>
                  <a:pt x="11623" y="1321433"/>
                  <a:pt x="8976" y="887251"/>
                  <a:pt x="0" y="691073"/>
                </a:cubicBezTo>
                <a:cubicBezTo>
                  <a:pt x="81674" y="283424"/>
                  <a:pt x="367128" y="-18713"/>
                  <a:pt x="691073" y="0"/>
                </a:cubicBezTo>
                <a:close/>
              </a:path>
              <a:path w="10866494" h="4146357" stroke="0" extrusionOk="0">
                <a:moveTo>
                  <a:pt x="691073" y="0"/>
                </a:moveTo>
                <a:cubicBezTo>
                  <a:pt x="807272" y="14002"/>
                  <a:pt x="926110" y="-13321"/>
                  <a:pt x="1064172" y="0"/>
                </a:cubicBezTo>
                <a:cubicBezTo>
                  <a:pt x="1202234" y="13321"/>
                  <a:pt x="1568878" y="-17683"/>
                  <a:pt x="1742533" y="0"/>
                </a:cubicBezTo>
                <a:cubicBezTo>
                  <a:pt x="1916188" y="17683"/>
                  <a:pt x="2040092" y="-6490"/>
                  <a:pt x="2319140" y="0"/>
                </a:cubicBezTo>
                <a:cubicBezTo>
                  <a:pt x="2598188" y="6490"/>
                  <a:pt x="2579896" y="-11464"/>
                  <a:pt x="2692239" y="0"/>
                </a:cubicBezTo>
                <a:cubicBezTo>
                  <a:pt x="2804582" y="11464"/>
                  <a:pt x="3020583" y="-14474"/>
                  <a:pt x="3268846" y="0"/>
                </a:cubicBezTo>
                <a:cubicBezTo>
                  <a:pt x="3517109" y="14474"/>
                  <a:pt x="3613924" y="7741"/>
                  <a:pt x="3743699" y="0"/>
                </a:cubicBezTo>
                <a:cubicBezTo>
                  <a:pt x="3873474" y="-7741"/>
                  <a:pt x="3974623" y="13716"/>
                  <a:pt x="4116798" y="0"/>
                </a:cubicBezTo>
                <a:cubicBezTo>
                  <a:pt x="4258973" y="-13716"/>
                  <a:pt x="4500318" y="-11580"/>
                  <a:pt x="4693405" y="0"/>
                </a:cubicBezTo>
                <a:cubicBezTo>
                  <a:pt x="4886492" y="11580"/>
                  <a:pt x="4940576" y="-7743"/>
                  <a:pt x="5066504" y="0"/>
                </a:cubicBezTo>
                <a:cubicBezTo>
                  <a:pt x="5192432" y="7743"/>
                  <a:pt x="5425197" y="-17258"/>
                  <a:pt x="5744865" y="0"/>
                </a:cubicBezTo>
                <a:cubicBezTo>
                  <a:pt x="6064533" y="17258"/>
                  <a:pt x="6036411" y="-16092"/>
                  <a:pt x="6219718" y="0"/>
                </a:cubicBezTo>
                <a:cubicBezTo>
                  <a:pt x="6403025" y="16092"/>
                  <a:pt x="6785899" y="-29064"/>
                  <a:pt x="6999834" y="0"/>
                </a:cubicBezTo>
                <a:cubicBezTo>
                  <a:pt x="7213769" y="29064"/>
                  <a:pt x="7608357" y="41558"/>
                  <a:pt x="7881704" y="0"/>
                </a:cubicBezTo>
                <a:cubicBezTo>
                  <a:pt x="8155051" y="-41558"/>
                  <a:pt x="8329175" y="-11753"/>
                  <a:pt x="8560065" y="0"/>
                </a:cubicBezTo>
                <a:cubicBezTo>
                  <a:pt x="8790955" y="11753"/>
                  <a:pt x="9001354" y="4681"/>
                  <a:pt x="9441935" y="0"/>
                </a:cubicBezTo>
                <a:cubicBezTo>
                  <a:pt x="9882516" y="-4681"/>
                  <a:pt x="9786783" y="6362"/>
                  <a:pt x="10018542" y="0"/>
                </a:cubicBezTo>
                <a:cubicBezTo>
                  <a:pt x="10250301" y="-6362"/>
                  <a:pt x="10490905" y="36575"/>
                  <a:pt x="10866494" y="0"/>
                </a:cubicBezTo>
                <a:lnTo>
                  <a:pt x="10866494" y="0"/>
                </a:lnTo>
                <a:cubicBezTo>
                  <a:pt x="10892408" y="218885"/>
                  <a:pt x="10885833" y="421748"/>
                  <a:pt x="10866494" y="587398"/>
                </a:cubicBezTo>
                <a:cubicBezTo>
                  <a:pt x="10847155" y="753048"/>
                  <a:pt x="10841157" y="1187347"/>
                  <a:pt x="10866494" y="1347561"/>
                </a:cubicBezTo>
                <a:cubicBezTo>
                  <a:pt x="10891831" y="1507775"/>
                  <a:pt x="10881743" y="1852575"/>
                  <a:pt x="10866494" y="2107723"/>
                </a:cubicBezTo>
                <a:cubicBezTo>
                  <a:pt x="10851245" y="2362871"/>
                  <a:pt x="10892785" y="2449819"/>
                  <a:pt x="10866494" y="2729674"/>
                </a:cubicBezTo>
                <a:cubicBezTo>
                  <a:pt x="10840203" y="3009529"/>
                  <a:pt x="10889208" y="3206318"/>
                  <a:pt x="10866494" y="3455284"/>
                </a:cubicBezTo>
                <a:cubicBezTo>
                  <a:pt x="10857004" y="3909961"/>
                  <a:pt x="10539416" y="4095172"/>
                  <a:pt x="10175421" y="4146357"/>
                </a:cubicBezTo>
                <a:cubicBezTo>
                  <a:pt x="9789858" y="4180005"/>
                  <a:pt x="9552834" y="4110000"/>
                  <a:pt x="9293551" y="4146357"/>
                </a:cubicBezTo>
                <a:cubicBezTo>
                  <a:pt x="9034268" y="4182715"/>
                  <a:pt x="8921175" y="4164465"/>
                  <a:pt x="8818698" y="4146357"/>
                </a:cubicBezTo>
                <a:cubicBezTo>
                  <a:pt x="8716221" y="4128249"/>
                  <a:pt x="8376157" y="4154031"/>
                  <a:pt x="7936828" y="4146357"/>
                </a:cubicBezTo>
                <a:cubicBezTo>
                  <a:pt x="7497499" y="4138684"/>
                  <a:pt x="7597944" y="4170393"/>
                  <a:pt x="7360221" y="4146357"/>
                </a:cubicBezTo>
                <a:cubicBezTo>
                  <a:pt x="7122498" y="4122321"/>
                  <a:pt x="6885909" y="4139077"/>
                  <a:pt x="6478351" y="4146357"/>
                </a:cubicBezTo>
                <a:cubicBezTo>
                  <a:pt x="6070793" y="4153638"/>
                  <a:pt x="6146203" y="4126250"/>
                  <a:pt x="6003498" y="4146357"/>
                </a:cubicBezTo>
                <a:cubicBezTo>
                  <a:pt x="5860793" y="4166464"/>
                  <a:pt x="5770500" y="4148329"/>
                  <a:pt x="5630400" y="4146357"/>
                </a:cubicBezTo>
                <a:cubicBezTo>
                  <a:pt x="5490300" y="4144385"/>
                  <a:pt x="5054308" y="4132025"/>
                  <a:pt x="4850284" y="4146357"/>
                </a:cubicBezTo>
                <a:cubicBezTo>
                  <a:pt x="4646260" y="4160689"/>
                  <a:pt x="4222217" y="4143472"/>
                  <a:pt x="3968414" y="4146357"/>
                </a:cubicBezTo>
                <a:cubicBezTo>
                  <a:pt x="3714611" y="4149243"/>
                  <a:pt x="3629185" y="4165028"/>
                  <a:pt x="3493561" y="4146357"/>
                </a:cubicBezTo>
                <a:cubicBezTo>
                  <a:pt x="3357937" y="4127686"/>
                  <a:pt x="3208220" y="4152433"/>
                  <a:pt x="3120462" y="4146357"/>
                </a:cubicBezTo>
                <a:cubicBezTo>
                  <a:pt x="3032704" y="4140281"/>
                  <a:pt x="2847616" y="4131548"/>
                  <a:pt x="2747364" y="4146357"/>
                </a:cubicBezTo>
                <a:cubicBezTo>
                  <a:pt x="2647112" y="4161166"/>
                  <a:pt x="2235587" y="4144178"/>
                  <a:pt x="2069002" y="4146357"/>
                </a:cubicBezTo>
                <a:cubicBezTo>
                  <a:pt x="1902417" y="4148536"/>
                  <a:pt x="1683757" y="4161050"/>
                  <a:pt x="1492395" y="4146357"/>
                </a:cubicBezTo>
                <a:cubicBezTo>
                  <a:pt x="1301033" y="4131664"/>
                  <a:pt x="1020761" y="4118576"/>
                  <a:pt x="814034" y="4146357"/>
                </a:cubicBezTo>
                <a:cubicBezTo>
                  <a:pt x="607307" y="4174138"/>
                  <a:pt x="383392" y="4106731"/>
                  <a:pt x="0" y="4146357"/>
                </a:cubicBezTo>
                <a:lnTo>
                  <a:pt x="0" y="4146357"/>
                </a:lnTo>
                <a:cubicBezTo>
                  <a:pt x="13337" y="3923300"/>
                  <a:pt x="-4536" y="3750720"/>
                  <a:pt x="0" y="3558959"/>
                </a:cubicBezTo>
                <a:cubicBezTo>
                  <a:pt x="4536" y="3367198"/>
                  <a:pt x="-32155" y="3189900"/>
                  <a:pt x="0" y="2833349"/>
                </a:cubicBezTo>
                <a:cubicBezTo>
                  <a:pt x="32155" y="2476798"/>
                  <a:pt x="11377" y="2350633"/>
                  <a:pt x="0" y="2176845"/>
                </a:cubicBezTo>
                <a:cubicBezTo>
                  <a:pt x="-11377" y="2003057"/>
                  <a:pt x="9214" y="1840946"/>
                  <a:pt x="0" y="1589447"/>
                </a:cubicBezTo>
                <a:cubicBezTo>
                  <a:pt x="-9214" y="1337948"/>
                  <a:pt x="25762" y="996323"/>
                  <a:pt x="0" y="691073"/>
                </a:cubicBezTo>
                <a:cubicBezTo>
                  <a:pt x="-5792" y="331709"/>
                  <a:pt x="299007" y="838"/>
                  <a:pt x="69107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4"/>
          <a:stretch>
            <a:fillRect/>
          </a:stretch>
        </p:blipFill>
        <p:spPr>
          <a:xfrm>
            <a:off x="0" y="5907024"/>
            <a:ext cx="12192000" cy="950976"/>
          </a:xfrm>
          <a:prstGeom prst="rect">
            <a:avLst/>
          </a:prstGeom>
        </p:spPr>
      </p:pic>
      <p:pic>
        <p:nvPicPr>
          <p:cNvPr id="6" name="Picture 5">
            <a:extLst>
              <a:ext uri="{FF2B5EF4-FFF2-40B4-BE49-F238E27FC236}">
                <a16:creationId xmlns:a16="http://schemas.microsoft.com/office/drawing/2014/main" id="{667ACDC5-4191-636A-8195-690175D8F9B8}"/>
              </a:ext>
            </a:extLst>
          </p:cNvPr>
          <p:cNvPicPr>
            <a:picLocks noChangeAspect="1"/>
          </p:cNvPicPr>
          <p:nvPr/>
        </p:nvPicPr>
        <p:blipFill>
          <a:blip r:embed="rId5"/>
          <a:stretch>
            <a:fillRect/>
          </a:stretch>
        </p:blipFill>
        <p:spPr>
          <a:xfrm>
            <a:off x="3787053" y="1105297"/>
            <a:ext cx="4865030" cy="1286367"/>
          </a:xfrm>
          <a:prstGeom prst="rect">
            <a:avLst/>
          </a:prstGeom>
        </p:spPr>
      </p:pic>
      <p:pic>
        <p:nvPicPr>
          <p:cNvPr id="8" name="Picture 7">
            <a:extLst>
              <a:ext uri="{FF2B5EF4-FFF2-40B4-BE49-F238E27FC236}">
                <a16:creationId xmlns:a16="http://schemas.microsoft.com/office/drawing/2014/main" id="{B91228F0-7CD0-66E4-42DA-805A12844F56}"/>
              </a:ext>
            </a:extLst>
          </p:cNvPr>
          <p:cNvPicPr>
            <a:picLocks noChangeAspect="1"/>
          </p:cNvPicPr>
          <p:nvPr/>
        </p:nvPicPr>
        <p:blipFill>
          <a:blip r:embed="rId6"/>
          <a:stretch>
            <a:fillRect/>
          </a:stretch>
        </p:blipFill>
        <p:spPr>
          <a:xfrm>
            <a:off x="1183507" y="1962029"/>
            <a:ext cx="10022693" cy="3279932"/>
          </a:xfrm>
          <a:prstGeom prst="rect">
            <a:avLst/>
          </a:prstGeom>
        </p:spPr>
      </p:pic>
    </p:spTree>
    <p:extLst>
      <p:ext uri="{BB962C8B-B14F-4D97-AF65-F5344CB8AC3E}">
        <p14:creationId xmlns:p14="http://schemas.microsoft.com/office/powerpoint/2010/main" val="21975233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 y="-579248"/>
            <a:ext cx="12308114" cy="8016496"/>
          </a:xfrm>
          <a:prstGeom prst="rect">
            <a:avLst/>
          </a:prstGeom>
        </p:spPr>
      </p:pic>
      <p:pic>
        <p:nvPicPr>
          <p:cNvPr id="7" name="Picture 16">
            <a:extLst>
              <a:ext uri="{FF2B5EF4-FFF2-40B4-BE49-F238E27FC236}">
                <a16:creationId xmlns:a16="http://schemas.microsoft.com/office/drawing/2014/main" id="{E92716C0-4B23-713C-0609-1E6C48C0F998}"/>
              </a:ext>
            </a:extLst>
          </p:cNvPr>
          <p:cNvPicPr>
            <a:picLocks noChangeAspect="1"/>
          </p:cNvPicPr>
          <p:nvPr/>
        </p:nvPicPr>
        <p:blipFill>
          <a:blip r:embed="rId3"/>
          <a:srcRect/>
          <a:stretch>
            <a:fillRect/>
          </a:stretch>
        </p:blipFill>
        <p:spPr>
          <a:xfrm>
            <a:off x="1948866" y="5686836"/>
            <a:ext cx="2473991" cy="1419453"/>
          </a:xfrm>
          <a:prstGeom prst="rect">
            <a:avLst/>
          </a:prstGeom>
        </p:spPr>
      </p:pic>
      <p:pic>
        <p:nvPicPr>
          <p:cNvPr id="6" name="Picture 16">
            <a:extLst>
              <a:ext uri="{FF2B5EF4-FFF2-40B4-BE49-F238E27FC236}">
                <a16:creationId xmlns:a16="http://schemas.microsoft.com/office/drawing/2014/main" id="{2DDA5AE7-100C-A337-43DE-20C0C2117DCC}"/>
              </a:ext>
            </a:extLst>
          </p:cNvPr>
          <p:cNvPicPr>
            <a:picLocks noChangeAspect="1"/>
          </p:cNvPicPr>
          <p:nvPr/>
        </p:nvPicPr>
        <p:blipFill>
          <a:blip r:embed="rId3"/>
          <a:srcRect/>
          <a:stretch>
            <a:fillRect/>
          </a:stretch>
        </p:blipFill>
        <p:spPr>
          <a:xfrm>
            <a:off x="-658695" y="5660985"/>
            <a:ext cx="3647787" cy="2092919"/>
          </a:xfrm>
          <a:prstGeom prst="rect">
            <a:avLst/>
          </a:prstGeom>
        </p:spPr>
      </p:pic>
      <p:sp>
        <p:nvSpPr>
          <p:cNvPr id="10" name="TextBox 9"/>
          <p:cNvSpPr txBox="1"/>
          <p:nvPr/>
        </p:nvSpPr>
        <p:spPr>
          <a:xfrm>
            <a:off x="2902432" y="3575374"/>
            <a:ext cx="6809979" cy="1446550"/>
          </a:xfrm>
          <a:prstGeom prst="rect">
            <a:avLst/>
          </a:prstGeom>
          <a:noFill/>
        </p:spPr>
        <p:txBody>
          <a:bodyPr wrap="square" rtlCol="0">
            <a:spAutoFit/>
          </a:bodyPr>
          <a:lstStyle/>
          <a:p>
            <a:pPr algn="ctr"/>
            <a:r>
              <a:rPr lang="vi-VN" sz="4400" b="1" dirty="0">
                <a:latin typeface="Cambria" panose="02040503050406030204" pitchFamily="18" charset="0"/>
                <a:ea typeface="Cambria" panose="02040503050406030204" pitchFamily="18" charset="0"/>
              </a:rPr>
              <a:t>Viết bài văn tả thầy giáo (cô giáo) mà em yêu quý.</a:t>
            </a:r>
          </a:p>
        </p:txBody>
      </p:sp>
      <p:pic>
        <p:nvPicPr>
          <p:cNvPr id="2" name="Picture 1">
            <a:extLst>
              <a:ext uri="{FF2B5EF4-FFF2-40B4-BE49-F238E27FC236}">
                <a16:creationId xmlns:a16="http://schemas.microsoft.com/office/drawing/2014/main" id="{F6993321-7795-AA70-A8D2-84A8127987C4}"/>
              </a:ext>
            </a:extLst>
          </p:cNvPr>
          <p:cNvPicPr>
            <a:picLocks noChangeAspect="1"/>
          </p:cNvPicPr>
          <p:nvPr/>
        </p:nvPicPr>
        <p:blipFill>
          <a:blip r:embed="rId4"/>
          <a:stretch>
            <a:fillRect/>
          </a:stretch>
        </p:blipFill>
        <p:spPr>
          <a:xfrm>
            <a:off x="2419703" y="2945247"/>
            <a:ext cx="1816765" cy="646232"/>
          </a:xfrm>
          <a:prstGeom prst="rect">
            <a:avLst/>
          </a:prstGeom>
        </p:spPr>
      </p:pic>
    </p:spTree>
    <p:extLst>
      <p:ext uri="{BB962C8B-B14F-4D97-AF65-F5344CB8AC3E}">
        <p14:creationId xmlns:p14="http://schemas.microsoft.com/office/powerpoint/2010/main" val="258130076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2" name="Rounded Rectangle 21"/>
          <p:cNvSpPr/>
          <p:nvPr/>
        </p:nvSpPr>
        <p:spPr>
          <a:xfrm>
            <a:off x="5153749" y="0"/>
            <a:ext cx="2915831" cy="1077218"/>
          </a:xfrm>
          <a:prstGeom prst="roundRect">
            <a:avLst/>
          </a:prstGeom>
          <a:solidFill>
            <a:srgbClr val="F6FFA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Cambria" panose="02040503050406030204" pitchFamily="18" charset="0"/>
                <a:ea typeface="Cambria" panose="02040503050406030204" pitchFamily="18" charset="0"/>
              </a:rPr>
              <a:t>1. Chuẩn bị</a:t>
            </a:r>
            <a:endParaRPr lang="en-US" sz="4000" b="1" dirty="0">
              <a:solidFill>
                <a:schemeClr val="tx1"/>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D9D6819E-5FDA-44CF-753C-D52E59936C8A}"/>
              </a:ext>
            </a:extLst>
          </p:cNvPr>
          <p:cNvGrpSpPr/>
          <p:nvPr/>
        </p:nvGrpSpPr>
        <p:grpSpPr>
          <a:xfrm>
            <a:off x="0" y="1134986"/>
            <a:ext cx="4434840" cy="4534294"/>
            <a:chOff x="-18928" y="632066"/>
            <a:chExt cx="4149561" cy="4129221"/>
          </a:xfrm>
        </p:grpSpPr>
        <p:pic>
          <p:nvPicPr>
            <p:cNvPr id="5" name="Picture 4">
              <a:extLst>
                <a:ext uri="{FF2B5EF4-FFF2-40B4-BE49-F238E27FC236}">
                  <a16:creationId xmlns:a16="http://schemas.microsoft.com/office/drawing/2014/main" id="{F27C55CF-4CE8-EA3A-214F-9D8A1019E2F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050" b="52500" l="44150" r="100000"/>
                      </a14:imgEffect>
                    </a14:imgLayer>
                  </a14:imgProps>
                </a:ext>
                <a:ext uri="{28A0092B-C50C-407E-A947-70E740481C1C}">
                  <a14:useLocalDpi xmlns:a14="http://schemas.microsoft.com/office/drawing/2010/main" val="0"/>
                </a:ext>
              </a:extLst>
            </a:blip>
            <a:srcRect l="43334" b="43611"/>
            <a:stretch/>
          </p:blipFill>
          <p:spPr>
            <a:xfrm rot="659428">
              <a:off x="-18928" y="632066"/>
              <a:ext cx="4149561" cy="4129221"/>
            </a:xfrm>
            <a:prstGeom prst="rect">
              <a:avLst/>
            </a:prstGeom>
          </p:spPr>
        </p:pic>
        <p:sp>
          <p:nvSpPr>
            <p:cNvPr id="6" name="TextBox 5">
              <a:extLst>
                <a:ext uri="{FF2B5EF4-FFF2-40B4-BE49-F238E27FC236}">
                  <a16:creationId xmlns:a16="http://schemas.microsoft.com/office/drawing/2014/main" id="{83861EB2-1771-C455-A632-EE4FDDC5FD7F}"/>
                </a:ext>
              </a:extLst>
            </p:cNvPr>
            <p:cNvSpPr txBox="1"/>
            <p:nvPr/>
          </p:nvSpPr>
          <p:spPr>
            <a:xfrm rot="20981604">
              <a:off x="678041" y="1954512"/>
              <a:ext cx="2663340" cy="148549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Em có thể tả thầy giáo (cô giáo) đang dạy em hoặc thầy giáo (cô giáo) đã dạy em trong những năm học trước.</a:t>
              </a:r>
              <a:endParaRPr lang="en-US" sz="2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1833A2A9-7E07-76A5-C220-456AC19096BB}"/>
              </a:ext>
            </a:extLst>
          </p:cNvPr>
          <p:cNvGrpSpPr/>
          <p:nvPr/>
        </p:nvGrpSpPr>
        <p:grpSpPr>
          <a:xfrm>
            <a:off x="4143619" y="1728209"/>
            <a:ext cx="4146936" cy="3905918"/>
            <a:chOff x="3651480" y="813929"/>
            <a:chExt cx="4146936" cy="3905918"/>
          </a:xfrm>
        </p:grpSpPr>
        <p:pic>
          <p:nvPicPr>
            <p:cNvPr id="8" name="Picture 7">
              <a:extLst>
                <a:ext uri="{FF2B5EF4-FFF2-40B4-BE49-F238E27FC236}">
                  <a16:creationId xmlns:a16="http://schemas.microsoft.com/office/drawing/2014/main" id="{EC43B7FB-DFE4-8E25-B6C9-FA32175E5B2D}"/>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50550" b="100000" l="44150" r="100000"/>
                      </a14:imgEffect>
                    </a14:imgLayer>
                  </a14:imgProps>
                </a:ext>
                <a:ext uri="{28A0092B-C50C-407E-A947-70E740481C1C}">
                  <a14:useLocalDpi xmlns:a14="http://schemas.microsoft.com/office/drawing/2010/main" val="0"/>
                </a:ext>
              </a:extLst>
            </a:blip>
            <a:srcRect l="49349" t="53906" r="6479" b="4488"/>
            <a:stretch/>
          </p:blipFill>
          <p:spPr>
            <a:xfrm rot="21361586">
              <a:off x="3651480" y="813929"/>
              <a:ext cx="4146936" cy="3905918"/>
            </a:xfrm>
            <a:prstGeom prst="rect">
              <a:avLst/>
            </a:prstGeom>
          </p:spPr>
        </p:pic>
        <p:sp>
          <p:nvSpPr>
            <p:cNvPr id="9" name="TextBox 8">
              <a:extLst>
                <a:ext uri="{FF2B5EF4-FFF2-40B4-BE49-F238E27FC236}">
                  <a16:creationId xmlns:a16="http://schemas.microsoft.com/office/drawing/2014/main" id="{C1B76F04-E51A-3030-B653-D374DE2FCFEB}"/>
                </a:ext>
              </a:extLst>
            </p:cNvPr>
            <p:cNvSpPr txBox="1"/>
            <p:nvPr/>
          </p:nvSpPr>
          <p:spPr>
            <a:xfrm>
              <a:off x="4224181" y="1920943"/>
              <a:ext cx="3000826" cy="1754326"/>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Lựa chọn trình tự miêu tả.</a:t>
              </a:r>
              <a:endParaRPr lang="en-US" sz="36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21AF14EA-897B-3839-4A1F-B875E5ADC540}"/>
              </a:ext>
            </a:extLst>
          </p:cNvPr>
          <p:cNvGrpSpPr/>
          <p:nvPr/>
        </p:nvGrpSpPr>
        <p:grpSpPr>
          <a:xfrm>
            <a:off x="7885696" y="1578565"/>
            <a:ext cx="4540856" cy="4453902"/>
            <a:chOff x="7815038" y="1025203"/>
            <a:chExt cx="4540856" cy="4453902"/>
          </a:xfrm>
        </p:grpSpPr>
        <p:pic>
          <p:nvPicPr>
            <p:cNvPr id="11" name="Picture 10">
              <a:extLst>
                <a:ext uri="{FF2B5EF4-FFF2-40B4-BE49-F238E27FC236}">
                  <a16:creationId xmlns:a16="http://schemas.microsoft.com/office/drawing/2014/main" id="{6A50DFC6-DF70-1D16-4D3F-5239A145D033}"/>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7850" b="97300" l="0" r="57600">
                          <a14:foregroundMark x1="34350" y1="54350" x2="44100" y2="62750"/>
                          <a14:foregroundMark x1="40100" y1="55200" x2="40100" y2="55200"/>
                          <a14:foregroundMark x1="43200" y1="85550" x2="45450" y2="91550"/>
                          <a14:foregroundMark x1="10000" y1="51000" x2="10650" y2="60100"/>
                          <a14:foregroundMark x1="3800" y1="58750" x2="3800" y2="58750"/>
                          <a14:foregroundMark x1="40750" y1="92000" x2="40750" y2="92000"/>
                          <a14:foregroundMark x1="39000" y1="90000" x2="39000" y2="90000"/>
                          <a14:foregroundMark x1="46100" y1="84700" x2="46100" y2="84700"/>
                          <a14:foregroundMark x1="50750" y1="89350" x2="50750" y2="89350"/>
                          <a14:foregroundMark x1="46300" y1="88250" x2="46300" y2="88250"/>
                          <a14:foregroundMark x1="48300" y1="85800" x2="48300" y2="85800"/>
                          <a14:foregroundMark x1="45450" y1="95550" x2="45450" y2="95550"/>
                          <a14:foregroundMark x1="45450" y1="94000" x2="45450" y2="94000"/>
                          <a14:foregroundMark x1="44750" y1="94000" x2="46100" y2="94650"/>
                          <a14:foregroundMark x1="44300" y1="92000" x2="45000" y2="95300"/>
                        </a14:backgroundRemoval>
                      </a14:imgEffect>
                    </a14:imgLayer>
                  </a14:imgProps>
                </a:ext>
                <a:ext uri="{28A0092B-C50C-407E-A947-70E740481C1C}">
                  <a14:useLocalDpi xmlns:a14="http://schemas.microsoft.com/office/drawing/2010/main" val="0"/>
                </a:ext>
              </a:extLst>
            </a:blip>
            <a:srcRect l="600" t="46731" r="46599" b="1478"/>
            <a:stretch/>
          </p:blipFill>
          <p:spPr>
            <a:xfrm rot="239434">
              <a:off x="7815038" y="1025203"/>
              <a:ext cx="4540856" cy="4453902"/>
            </a:xfrm>
            <a:prstGeom prst="rect">
              <a:avLst/>
            </a:prstGeom>
          </p:spPr>
        </p:pic>
        <p:sp>
          <p:nvSpPr>
            <p:cNvPr id="12" name="TextBox 11">
              <a:extLst>
                <a:ext uri="{FF2B5EF4-FFF2-40B4-BE49-F238E27FC236}">
                  <a16:creationId xmlns:a16="http://schemas.microsoft.com/office/drawing/2014/main" id="{6C364C39-819F-8A18-20F3-D318D30863E4}"/>
                </a:ext>
              </a:extLst>
            </p:cNvPr>
            <p:cNvSpPr txBox="1"/>
            <p:nvPr/>
          </p:nvSpPr>
          <p:spPr>
            <a:xfrm rot="21338696">
              <a:off x="8585053" y="2386267"/>
              <a:ext cx="3000826" cy="1938992"/>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rPr>
                <a:t>Ghi chép những đặc điểm về ngoại hình, hoạt động,... của thầy (cô) mà em có ấn tượng sâu sắc.</a:t>
              </a:r>
              <a:endParaRPr lang="en-US" sz="2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9327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450" decel="100000" fill="hold"/>
                                        <p:tgtEl>
                                          <p:spTgt spid="2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Tiếng ting ting.wav"/>
                                        </p:tgtEl>
                                      </p:cMediaNode>
                                    </p:audio>
                                  </p:sub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Tiếng ting ting.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out)">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2"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6" name="Picture 16">
            <a:extLst>
              <a:ext uri="{FF2B5EF4-FFF2-40B4-BE49-F238E27FC236}">
                <a16:creationId xmlns:a16="http://schemas.microsoft.com/office/drawing/2014/main" id="{2DDA5AE7-100C-A337-43DE-20C0C2117DCC}"/>
              </a:ext>
            </a:extLst>
          </p:cNvPr>
          <p:cNvPicPr>
            <a:picLocks noChangeAspect="1"/>
          </p:cNvPicPr>
          <p:nvPr/>
        </p:nvPicPr>
        <p:blipFill>
          <a:blip r:embed="rId5"/>
          <a:srcRect/>
          <a:stretch>
            <a:fillRect/>
          </a:stretch>
        </p:blipFill>
        <p:spPr>
          <a:xfrm>
            <a:off x="-658695" y="5660985"/>
            <a:ext cx="3647787" cy="2092919"/>
          </a:xfrm>
          <a:prstGeom prst="rect">
            <a:avLst/>
          </a:prstGeom>
        </p:spPr>
      </p:pic>
      <p:sp>
        <p:nvSpPr>
          <p:cNvPr id="27" name="Rounded Rectangle 26"/>
          <p:cNvSpPr/>
          <p:nvPr/>
        </p:nvSpPr>
        <p:spPr>
          <a:xfrm>
            <a:off x="4739128" y="139097"/>
            <a:ext cx="3456182" cy="958183"/>
          </a:xfrm>
          <a:prstGeom prst="roundRect">
            <a:avLst/>
          </a:prstGeom>
          <a:solidFill>
            <a:srgbClr val="CB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dirty="0">
                <a:solidFill>
                  <a:prstClr val="black"/>
                </a:solidFill>
                <a:latin typeface="Cambria" panose="02040503050406030204" pitchFamily="18" charset="0"/>
                <a:ea typeface="Cambria" panose="02040503050406030204" pitchFamily="18" charset="0"/>
              </a:rPr>
              <a:t>Lập dàn ý.</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Cloud 1">
            <a:extLst>
              <a:ext uri="{FF2B5EF4-FFF2-40B4-BE49-F238E27FC236}">
                <a16:creationId xmlns:a16="http://schemas.microsoft.com/office/drawing/2014/main" id="{C653CF19-D17F-FE48-1F26-7971EB3C8BB1}"/>
              </a:ext>
            </a:extLst>
          </p:cNvPr>
          <p:cNvSpPr/>
          <p:nvPr/>
        </p:nvSpPr>
        <p:spPr>
          <a:xfrm>
            <a:off x="960120" y="1360170"/>
            <a:ext cx="2320290" cy="1085850"/>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Mở</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endParaRPr lang="en-US" sz="3200" b="1"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68A52694-1278-5836-3EE6-74304C756D78}"/>
              </a:ext>
            </a:extLst>
          </p:cNvPr>
          <p:cNvSpPr/>
          <p:nvPr/>
        </p:nvSpPr>
        <p:spPr>
          <a:xfrm>
            <a:off x="3543300" y="1337310"/>
            <a:ext cx="7932420" cy="104013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Giới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thiệu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thầy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cô</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em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quý</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trực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tiếp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hoặc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tiếp</a:t>
            </a:r>
            <a:r>
              <a:rPr lang="en-US" sz="2800" dirty="0">
                <a:solidFill>
                  <a:srgbClr val="002060"/>
                </a:solidFill>
                <a:latin typeface="Cambria" panose="02040503050406030204" pitchFamily="18" charset="0"/>
                <a:ea typeface="Cambria" panose="02040503050406030204" pitchFamily="18" charset="0"/>
              </a:rPr>
              <a:t>.</a:t>
            </a:r>
          </a:p>
        </p:txBody>
      </p:sp>
      <p:sp>
        <p:nvSpPr>
          <p:cNvPr id="4" name="Cloud 3">
            <a:extLst>
              <a:ext uri="{FF2B5EF4-FFF2-40B4-BE49-F238E27FC236}">
                <a16:creationId xmlns:a16="http://schemas.microsoft.com/office/drawing/2014/main" id="{0CAE2040-32EF-3D8B-108A-0459A890B462}"/>
              </a:ext>
            </a:extLst>
          </p:cNvPr>
          <p:cNvSpPr/>
          <p:nvPr/>
        </p:nvSpPr>
        <p:spPr>
          <a:xfrm>
            <a:off x="982980" y="3326130"/>
            <a:ext cx="2320290" cy="1085850"/>
          </a:xfrm>
          <a:prstGeom prst="cloud">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DD0A39E-AA77-CE7F-CF82-426CBE861A01}"/>
              </a:ext>
            </a:extLst>
          </p:cNvPr>
          <p:cNvSpPr/>
          <p:nvPr/>
        </p:nvSpPr>
        <p:spPr>
          <a:xfrm>
            <a:off x="3611880" y="2537460"/>
            <a:ext cx="7932420" cy="27203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Xác định trình tự miêu tả.</a:t>
            </a: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Nêu những đặc điểm chính của thầy giáo (cô giáo).</a:t>
            </a:r>
          </a:p>
          <a:p>
            <a:pPr algn="just"/>
            <a:r>
              <a:rPr lang="vi-VN" sz="2000" dirty="0">
                <a:solidFill>
                  <a:srgbClr val="002060"/>
                </a:solidFill>
                <a:latin typeface="Cambria" panose="02040503050406030204" pitchFamily="18" charset="0"/>
                <a:ea typeface="Cambria" panose="02040503050406030204" pitchFamily="18" charset="0"/>
              </a:rPr>
              <a:t>Ví dụ (tả lần lượt ngoại hình, hoạt động,...):</a:t>
            </a:r>
          </a:p>
          <a:p>
            <a:pPr algn="just"/>
            <a:r>
              <a:rPr lang="vi-VN" sz="2000" dirty="0">
                <a:solidFill>
                  <a:srgbClr val="002060"/>
                </a:solidFill>
                <a:latin typeface="Cambria" panose="02040503050406030204" pitchFamily="18" charset="0"/>
                <a:ea typeface="Cambria" panose="02040503050406030204" pitchFamily="18" charset="0"/>
              </a:rPr>
              <a:t>+ Những đặc điểm về ngoại hình của thầy giáo (cô giáo) mà em đã quan sát trong giờ học, giờ ra chơi,...</a:t>
            </a:r>
          </a:p>
          <a:p>
            <a:pPr algn="just"/>
            <a:r>
              <a:rPr lang="vi-VN" sz="2000" dirty="0">
                <a:solidFill>
                  <a:srgbClr val="002060"/>
                </a:solidFill>
                <a:latin typeface="Cambria" panose="02040503050406030204" pitchFamily="18" charset="0"/>
                <a:ea typeface="Cambria" panose="02040503050406030204" pitchFamily="18" charset="0"/>
              </a:rPr>
              <a:t>+ Những hoạt động (việc làm, cử chỉ, lời nói,...) thể hiện sự tận tâm dạy bảo, động viên, giúp đỡ học sinh của thầy (cô)</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endParaRPr lang="vi-VN" sz="2000" dirty="0">
              <a:solidFill>
                <a:srgbClr val="002060"/>
              </a:solidFill>
              <a:latin typeface="Cambria" panose="02040503050406030204" pitchFamily="18" charset="0"/>
              <a:ea typeface="Cambria" panose="02040503050406030204" pitchFamily="18" charset="0"/>
            </a:endParaRPr>
          </a:p>
        </p:txBody>
      </p:sp>
      <p:sp>
        <p:nvSpPr>
          <p:cNvPr id="7" name="Cloud 6">
            <a:extLst>
              <a:ext uri="{FF2B5EF4-FFF2-40B4-BE49-F238E27FC236}">
                <a16:creationId xmlns:a16="http://schemas.microsoft.com/office/drawing/2014/main" id="{D95C4839-6F22-3056-AA38-F8625ADD0869}"/>
              </a:ext>
            </a:extLst>
          </p:cNvPr>
          <p:cNvSpPr/>
          <p:nvPr/>
        </p:nvSpPr>
        <p:spPr>
          <a:xfrm>
            <a:off x="1005840" y="5577840"/>
            <a:ext cx="2320290" cy="1085850"/>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bài</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99C1196-1034-1E1B-0E6F-6B1C71AC116E}"/>
              </a:ext>
            </a:extLst>
          </p:cNvPr>
          <p:cNvSpPr/>
          <p:nvPr/>
        </p:nvSpPr>
        <p:spPr>
          <a:xfrm>
            <a:off x="3589020" y="5554980"/>
            <a:ext cx="7932420" cy="104013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Nêu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cảm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nghĩ</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thầy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cô</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rộng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hoặc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không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rộng</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634589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ếng ting ting.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3" grpId="0" animBg="1"/>
      <p:bldP spid="4" grpId="0" animBg="1"/>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02EB2D4-2BEF-3337-1505-A3D619FD1CF5}"/>
              </a:ext>
            </a:extLst>
          </p:cNvPr>
          <p:cNvPicPr>
            <a:picLocks noChangeAspect="1"/>
          </p:cNvPicPr>
          <p:nvPr/>
        </p:nvPicPr>
        <p:blipFill>
          <a:blip r:embed="rId4"/>
          <a:stretch>
            <a:fillRect/>
          </a:stretch>
        </p:blipFill>
        <p:spPr>
          <a:xfrm>
            <a:off x="2663190" y="398084"/>
            <a:ext cx="6835140" cy="5945566"/>
          </a:xfrm>
          <a:prstGeom prst="rect">
            <a:avLst/>
          </a:prstGeom>
        </p:spPr>
      </p:pic>
    </p:spTree>
    <p:extLst>
      <p:ext uri="{BB962C8B-B14F-4D97-AF65-F5344CB8AC3E}">
        <p14:creationId xmlns:p14="http://schemas.microsoft.com/office/powerpoint/2010/main" val="30043265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6" name="Picture 16">
            <a:extLst>
              <a:ext uri="{FF2B5EF4-FFF2-40B4-BE49-F238E27FC236}">
                <a16:creationId xmlns:a16="http://schemas.microsoft.com/office/drawing/2014/main" id="{2DDA5AE7-100C-A337-43DE-20C0C2117DCC}"/>
              </a:ext>
            </a:extLst>
          </p:cNvPr>
          <p:cNvPicPr>
            <a:picLocks noChangeAspect="1"/>
          </p:cNvPicPr>
          <p:nvPr/>
        </p:nvPicPr>
        <p:blipFill>
          <a:blip r:embed="rId4"/>
          <a:srcRect/>
          <a:stretch>
            <a:fillRect/>
          </a:stretch>
        </p:blipFill>
        <p:spPr>
          <a:xfrm>
            <a:off x="-658695" y="5660985"/>
            <a:ext cx="3647787" cy="2092919"/>
          </a:xfrm>
          <a:prstGeom prst="rect">
            <a:avLst/>
          </a:prstGeom>
        </p:spPr>
      </p:pic>
      <p:sp>
        <p:nvSpPr>
          <p:cNvPr id="9" name="TextBox 8">
            <a:extLst>
              <a:ext uri="{FF2B5EF4-FFF2-40B4-BE49-F238E27FC236}">
                <a16:creationId xmlns:a16="http://schemas.microsoft.com/office/drawing/2014/main" id="{E7B931EC-C38C-D45C-DBAC-B77621570BAB}"/>
              </a:ext>
            </a:extLst>
          </p:cNvPr>
          <p:cNvSpPr txBox="1"/>
          <p:nvPr/>
        </p:nvSpPr>
        <p:spPr>
          <a:xfrm>
            <a:off x="1028700" y="1531620"/>
            <a:ext cx="10709910" cy="3170099"/>
          </a:xfrm>
          <a:prstGeom prst="rect">
            <a:avLst/>
          </a:prstGeom>
          <a:noFill/>
        </p:spPr>
        <p:txBody>
          <a:bodyPr wrap="square" rtlCol="0">
            <a:spAutoFit/>
          </a:bodyPr>
          <a:lstStyle/>
          <a:p>
            <a:pPr algn="just"/>
            <a:r>
              <a:rPr lang="vi-VN" sz="4000" b="1" i="1" dirty="0">
                <a:solidFill>
                  <a:srgbClr val="000000"/>
                </a:solidFill>
                <a:effectLst/>
                <a:latin typeface="Cambria" panose="02040503050406030204" pitchFamily="18" charset="0"/>
                <a:ea typeface="Cambria" panose="02040503050406030204" pitchFamily="18" charset="0"/>
              </a:rPr>
              <a:t>Mở bài</a:t>
            </a:r>
            <a:r>
              <a:rPr lang="vi-VN" sz="4000" b="1"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Trong những năm tháng ngồi dưới mái trường Tiểu học, em đã được học rất nhiều thầy cô giáo tuyệt vời. Tuy bài giảng đến từ mỗi thầy, cô đều thật hay và ý nghĩa, nhưng em vẫn nhớ nhất là cô Hoà.</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83090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Nature scene background with rainbow in the sky Free Vector">
            <a:extLst>
              <a:ext uri="{FF2B5EF4-FFF2-40B4-BE49-F238E27FC236}">
                <a16:creationId xmlns:a16="http://schemas.microsoft.com/office/drawing/2014/main" id="{B1CB4358-1A44-4078-9C36-76AF08819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334"/>
          <a:stretch/>
        </p:blipFill>
        <p:spPr bwMode="auto">
          <a:xfrm>
            <a:off x="20" y="10"/>
            <a:ext cx="12191980" cy="6857990"/>
          </a:xfrm>
          <a:prstGeom prst="rect">
            <a:avLst/>
          </a:prstGeom>
          <a:solidFill>
            <a:srgbClr val="FFFFFF"/>
          </a:solidFill>
        </p:spPr>
      </p:pic>
      <p:sp>
        <p:nvSpPr>
          <p:cNvPr id="13" name="Title 4">
            <a:extLst>
              <a:ext uri="{FF2B5EF4-FFF2-40B4-BE49-F238E27FC236}">
                <a16:creationId xmlns:a16="http://schemas.microsoft.com/office/drawing/2014/main" id="{83D44B43-8037-5887-D3DE-14AAB7BB8547}"/>
              </a:ext>
            </a:extLst>
          </p:cNvPr>
          <p:cNvSpPr txBox="1">
            <a:spLocks/>
          </p:cNvSpPr>
          <p:nvPr/>
        </p:nvSpPr>
        <p:spPr>
          <a:xfrm>
            <a:off x="215096" y="309622"/>
            <a:ext cx="11761809" cy="6238755"/>
          </a:xfrm>
          <a:custGeom>
            <a:avLst/>
            <a:gdLst>
              <a:gd name="connsiteX0" fmla="*/ 1039813 w 11761809"/>
              <a:gd name="connsiteY0" fmla="*/ 0 h 6238755"/>
              <a:gd name="connsiteX1" fmla="*/ 1709938 w 11761809"/>
              <a:gd name="connsiteY1" fmla="*/ 0 h 6238755"/>
              <a:gd name="connsiteX2" fmla="*/ 2165623 w 11761809"/>
              <a:gd name="connsiteY2" fmla="*/ 0 h 6238755"/>
              <a:gd name="connsiteX3" fmla="*/ 2728527 w 11761809"/>
              <a:gd name="connsiteY3" fmla="*/ 0 h 6238755"/>
              <a:gd name="connsiteX4" fmla="*/ 3505872 w 11761809"/>
              <a:gd name="connsiteY4" fmla="*/ 0 h 6238755"/>
              <a:gd name="connsiteX5" fmla="*/ 4175997 w 11761809"/>
              <a:gd name="connsiteY5" fmla="*/ 0 h 6238755"/>
              <a:gd name="connsiteX6" fmla="*/ 4846122 w 11761809"/>
              <a:gd name="connsiteY6" fmla="*/ 0 h 6238755"/>
              <a:gd name="connsiteX7" fmla="*/ 5194586 w 11761809"/>
              <a:gd name="connsiteY7" fmla="*/ 0 h 6238755"/>
              <a:gd name="connsiteX8" fmla="*/ 6079151 w 11761809"/>
              <a:gd name="connsiteY8" fmla="*/ 0 h 6238755"/>
              <a:gd name="connsiteX9" fmla="*/ 6427616 w 11761809"/>
              <a:gd name="connsiteY9" fmla="*/ 0 h 6238755"/>
              <a:gd name="connsiteX10" fmla="*/ 6776081 w 11761809"/>
              <a:gd name="connsiteY10" fmla="*/ 0 h 6238755"/>
              <a:gd name="connsiteX11" fmla="*/ 7124546 w 11761809"/>
              <a:gd name="connsiteY11" fmla="*/ 0 h 6238755"/>
              <a:gd name="connsiteX12" fmla="*/ 7473011 w 11761809"/>
              <a:gd name="connsiteY12" fmla="*/ 0 h 6238755"/>
              <a:gd name="connsiteX13" fmla="*/ 7928695 w 11761809"/>
              <a:gd name="connsiteY13" fmla="*/ 0 h 6238755"/>
              <a:gd name="connsiteX14" fmla="*/ 8706040 w 11761809"/>
              <a:gd name="connsiteY14" fmla="*/ 0 h 6238755"/>
              <a:gd name="connsiteX15" fmla="*/ 9483385 w 11761809"/>
              <a:gd name="connsiteY15" fmla="*/ 0 h 6238755"/>
              <a:gd name="connsiteX16" fmla="*/ 10367950 w 11761809"/>
              <a:gd name="connsiteY16" fmla="*/ 0 h 6238755"/>
              <a:gd name="connsiteX17" fmla="*/ 11038074 w 11761809"/>
              <a:gd name="connsiteY17" fmla="*/ 0 h 6238755"/>
              <a:gd name="connsiteX18" fmla="*/ 11761809 w 11761809"/>
              <a:gd name="connsiteY18" fmla="*/ 0 h 6238755"/>
              <a:gd name="connsiteX19" fmla="*/ 11761809 w 11761809"/>
              <a:gd name="connsiteY19" fmla="*/ 0 h 6238755"/>
              <a:gd name="connsiteX20" fmla="*/ 11761809 w 11761809"/>
              <a:gd name="connsiteY20" fmla="*/ 753847 h 6238755"/>
              <a:gd name="connsiteX21" fmla="*/ 11761809 w 11761809"/>
              <a:gd name="connsiteY21" fmla="*/ 1507693 h 6238755"/>
              <a:gd name="connsiteX22" fmla="*/ 11761809 w 11761809"/>
              <a:gd name="connsiteY22" fmla="*/ 2261540 h 6238755"/>
              <a:gd name="connsiteX23" fmla="*/ 11761809 w 11761809"/>
              <a:gd name="connsiteY23" fmla="*/ 2807429 h 6238755"/>
              <a:gd name="connsiteX24" fmla="*/ 11761809 w 11761809"/>
              <a:gd name="connsiteY24" fmla="*/ 3405307 h 6238755"/>
              <a:gd name="connsiteX25" fmla="*/ 11761809 w 11761809"/>
              <a:gd name="connsiteY25" fmla="*/ 4107164 h 6238755"/>
              <a:gd name="connsiteX26" fmla="*/ 11761809 w 11761809"/>
              <a:gd name="connsiteY26" fmla="*/ 5198942 h 6238755"/>
              <a:gd name="connsiteX27" fmla="*/ 10721996 w 11761809"/>
              <a:gd name="connsiteY27" fmla="*/ 6238755 h 6238755"/>
              <a:gd name="connsiteX28" fmla="*/ 9837431 w 11761809"/>
              <a:gd name="connsiteY28" fmla="*/ 6238755 h 6238755"/>
              <a:gd name="connsiteX29" fmla="*/ 9488966 w 11761809"/>
              <a:gd name="connsiteY29" fmla="*/ 6238755 h 6238755"/>
              <a:gd name="connsiteX30" fmla="*/ 9033282 w 11761809"/>
              <a:gd name="connsiteY30" fmla="*/ 6238755 h 6238755"/>
              <a:gd name="connsiteX31" fmla="*/ 8684817 w 11761809"/>
              <a:gd name="connsiteY31" fmla="*/ 6238755 h 6238755"/>
              <a:gd name="connsiteX32" fmla="*/ 8014692 w 11761809"/>
              <a:gd name="connsiteY32" fmla="*/ 6238755 h 6238755"/>
              <a:gd name="connsiteX33" fmla="*/ 7451787 w 11761809"/>
              <a:gd name="connsiteY33" fmla="*/ 6238755 h 6238755"/>
              <a:gd name="connsiteX34" fmla="*/ 6567223 w 11761809"/>
              <a:gd name="connsiteY34" fmla="*/ 6238755 h 6238755"/>
              <a:gd name="connsiteX35" fmla="*/ 6111538 w 11761809"/>
              <a:gd name="connsiteY35" fmla="*/ 6238755 h 6238755"/>
              <a:gd name="connsiteX36" fmla="*/ 5655853 w 11761809"/>
              <a:gd name="connsiteY36" fmla="*/ 6238755 h 6238755"/>
              <a:gd name="connsiteX37" fmla="*/ 5092948 w 11761809"/>
              <a:gd name="connsiteY37" fmla="*/ 6238755 h 6238755"/>
              <a:gd name="connsiteX38" fmla="*/ 4315603 w 11761809"/>
              <a:gd name="connsiteY38" fmla="*/ 6238755 h 6238755"/>
              <a:gd name="connsiteX39" fmla="*/ 3538259 w 11761809"/>
              <a:gd name="connsiteY39" fmla="*/ 6238755 h 6238755"/>
              <a:gd name="connsiteX40" fmla="*/ 2975354 w 11761809"/>
              <a:gd name="connsiteY40" fmla="*/ 6238755 h 6238755"/>
              <a:gd name="connsiteX41" fmla="*/ 2519669 w 11761809"/>
              <a:gd name="connsiteY41" fmla="*/ 6238755 h 6238755"/>
              <a:gd name="connsiteX42" fmla="*/ 2063984 w 11761809"/>
              <a:gd name="connsiteY42" fmla="*/ 6238755 h 6238755"/>
              <a:gd name="connsiteX43" fmla="*/ 1286640 w 11761809"/>
              <a:gd name="connsiteY43" fmla="*/ 6238755 h 6238755"/>
              <a:gd name="connsiteX44" fmla="*/ 616515 w 11761809"/>
              <a:gd name="connsiteY44" fmla="*/ 6238755 h 6238755"/>
              <a:gd name="connsiteX45" fmla="*/ 0 w 11761809"/>
              <a:gd name="connsiteY45" fmla="*/ 6238755 h 6238755"/>
              <a:gd name="connsiteX46" fmla="*/ 0 w 11761809"/>
              <a:gd name="connsiteY46" fmla="*/ 6238755 h 6238755"/>
              <a:gd name="connsiteX47" fmla="*/ 0 w 11761809"/>
              <a:gd name="connsiteY47" fmla="*/ 5692866 h 6238755"/>
              <a:gd name="connsiteX48" fmla="*/ 0 w 11761809"/>
              <a:gd name="connsiteY48" fmla="*/ 5042998 h 6238755"/>
              <a:gd name="connsiteX49" fmla="*/ 0 w 11761809"/>
              <a:gd name="connsiteY49" fmla="*/ 4497109 h 6238755"/>
              <a:gd name="connsiteX50" fmla="*/ 0 w 11761809"/>
              <a:gd name="connsiteY50" fmla="*/ 3847242 h 6238755"/>
              <a:gd name="connsiteX51" fmla="*/ 0 w 11761809"/>
              <a:gd name="connsiteY51" fmla="*/ 3249363 h 6238755"/>
              <a:gd name="connsiteX52" fmla="*/ 0 w 11761809"/>
              <a:gd name="connsiteY52" fmla="*/ 2547506 h 6238755"/>
              <a:gd name="connsiteX53" fmla="*/ 0 w 11761809"/>
              <a:gd name="connsiteY53" fmla="*/ 1793660 h 6238755"/>
              <a:gd name="connsiteX54" fmla="*/ 0 w 11761809"/>
              <a:gd name="connsiteY54" fmla="*/ 1039813 h 6238755"/>
              <a:gd name="connsiteX55" fmla="*/ 1039813 w 11761809"/>
              <a:gd name="connsiteY55"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61809" h="6238755" fill="none" extrusionOk="0">
                <a:moveTo>
                  <a:pt x="1039813" y="0"/>
                </a:moveTo>
                <a:cubicBezTo>
                  <a:pt x="1187680" y="-3676"/>
                  <a:pt x="1483872" y="2712"/>
                  <a:pt x="1709938" y="0"/>
                </a:cubicBezTo>
                <a:cubicBezTo>
                  <a:pt x="1936004" y="-2712"/>
                  <a:pt x="2037749" y="9793"/>
                  <a:pt x="2165623" y="0"/>
                </a:cubicBezTo>
                <a:cubicBezTo>
                  <a:pt x="2293498" y="-9793"/>
                  <a:pt x="2612751" y="8111"/>
                  <a:pt x="2728527" y="0"/>
                </a:cubicBezTo>
                <a:cubicBezTo>
                  <a:pt x="2844303" y="-8111"/>
                  <a:pt x="3188462" y="-35909"/>
                  <a:pt x="3505872" y="0"/>
                </a:cubicBezTo>
                <a:cubicBezTo>
                  <a:pt x="3823283" y="35909"/>
                  <a:pt x="3882078" y="-27128"/>
                  <a:pt x="4175997" y="0"/>
                </a:cubicBezTo>
                <a:cubicBezTo>
                  <a:pt x="4469917" y="27128"/>
                  <a:pt x="4683023" y="-33245"/>
                  <a:pt x="4846122" y="0"/>
                </a:cubicBezTo>
                <a:cubicBezTo>
                  <a:pt x="5009222" y="33245"/>
                  <a:pt x="5086594" y="16815"/>
                  <a:pt x="5194586" y="0"/>
                </a:cubicBezTo>
                <a:cubicBezTo>
                  <a:pt x="5302578" y="-16815"/>
                  <a:pt x="5806083" y="27984"/>
                  <a:pt x="6079151" y="0"/>
                </a:cubicBezTo>
                <a:cubicBezTo>
                  <a:pt x="6352219" y="-27984"/>
                  <a:pt x="6286873" y="10436"/>
                  <a:pt x="6427616" y="0"/>
                </a:cubicBezTo>
                <a:cubicBezTo>
                  <a:pt x="6568359" y="-10436"/>
                  <a:pt x="6694326" y="-17374"/>
                  <a:pt x="6776081" y="0"/>
                </a:cubicBezTo>
                <a:cubicBezTo>
                  <a:pt x="6857836" y="17374"/>
                  <a:pt x="7048167" y="13755"/>
                  <a:pt x="7124546" y="0"/>
                </a:cubicBezTo>
                <a:cubicBezTo>
                  <a:pt x="7200926" y="-13755"/>
                  <a:pt x="7323792" y="13262"/>
                  <a:pt x="7473011" y="0"/>
                </a:cubicBezTo>
                <a:cubicBezTo>
                  <a:pt x="7622231" y="-13262"/>
                  <a:pt x="7823968" y="789"/>
                  <a:pt x="7928695" y="0"/>
                </a:cubicBezTo>
                <a:cubicBezTo>
                  <a:pt x="8033422" y="-789"/>
                  <a:pt x="8497655" y="-14427"/>
                  <a:pt x="8706040" y="0"/>
                </a:cubicBezTo>
                <a:cubicBezTo>
                  <a:pt x="8914426" y="14427"/>
                  <a:pt x="9153424" y="-34940"/>
                  <a:pt x="9483385" y="0"/>
                </a:cubicBezTo>
                <a:cubicBezTo>
                  <a:pt x="9813346" y="34940"/>
                  <a:pt x="10166956" y="-25099"/>
                  <a:pt x="10367950" y="0"/>
                </a:cubicBezTo>
                <a:cubicBezTo>
                  <a:pt x="10568944" y="25099"/>
                  <a:pt x="10787852" y="6593"/>
                  <a:pt x="11038074" y="0"/>
                </a:cubicBezTo>
                <a:cubicBezTo>
                  <a:pt x="11288296" y="-6593"/>
                  <a:pt x="11547415" y="-24032"/>
                  <a:pt x="11761809" y="0"/>
                </a:cubicBezTo>
                <a:lnTo>
                  <a:pt x="11761809" y="0"/>
                </a:lnTo>
                <a:cubicBezTo>
                  <a:pt x="11747402" y="334774"/>
                  <a:pt x="11734964" y="597883"/>
                  <a:pt x="11761809" y="753847"/>
                </a:cubicBezTo>
                <a:cubicBezTo>
                  <a:pt x="11788654" y="909811"/>
                  <a:pt x="11756844" y="1147564"/>
                  <a:pt x="11761809" y="1507693"/>
                </a:cubicBezTo>
                <a:cubicBezTo>
                  <a:pt x="11766774" y="1867822"/>
                  <a:pt x="11771974" y="1967429"/>
                  <a:pt x="11761809" y="2261540"/>
                </a:cubicBezTo>
                <a:cubicBezTo>
                  <a:pt x="11751644" y="2555651"/>
                  <a:pt x="11766755" y="2539265"/>
                  <a:pt x="11761809" y="2807429"/>
                </a:cubicBezTo>
                <a:cubicBezTo>
                  <a:pt x="11756863" y="3075593"/>
                  <a:pt x="11785051" y="3284521"/>
                  <a:pt x="11761809" y="3405307"/>
                </a:cubicBezTo>
                <a:cubicBezTo>
                  <a:pt x="11738567" y="3526093"/>
                  <a:pt x="11753656" y="3826287"/>
                  <a:pt x="11761809" y="4107164"/>
                </a:cubicBezTo>
                <a:cubicBezTo>
                  <a:pt x="11769962" y="4388041"/>
                  <a:pt x="11799097" y="4800249"/>
                  <a:pt x="11761809" y="5198942"/>
                </a:cubicBezTo>
                <a:cubicBezTo>
                  <a:pt x="11665704" y="5752028"/>
                  <a:pt x="11391160" y="6201530"/>
                  <a:pt x="10721996" y="6238755"/>
                </a:cubicBezTo>
                <a:cubicBezTo>
                  <a:pt x="10414590" y="6209924"/>
                  <a:pt x="10189971" y="6243670"/>
                  <a:pt x="9837431" y="6238755"/>
                </a:cubicBezTo>
                <a:cubicBezTo>
                  <a:pt x="9484892" y="6233840"/>
                  <a:pt x="9595474" y="6245665"/>
                  <a:pt x="9488966" y="6238755"/>
                </a:cubicBezTo>
                <a:cubicBezTo>
                  <a:pt x="9382458" y="6231845"/>
                  <a:pt x="9255220" y="6258274"/>
                  <a:pt x="9033282" y="6238755"/>
                </a:cubicBezTo>
                <a:cubicBezTo>
                  <a:pt x="8811344" y="6219236"/>
                  <a:pt x="8857188" y="6222021"/>
                  <a:pt x="8684817" y="6238755"/>
                </a:cubicBezTo>
                <a:cubicBezTo>
                  <a:pt x="8512447" y="6255489"/>
                  <a:pt x="8210838" y="6254174"/>
                  <a:pt x="8014692" y="6238755"/>
                </a:cubicBezTo>
                <a:cubicBezTo>
                  <a:pt x="7818547" y="6223336"/>
                  <a:pt x="7600641" y="6255660"/>
                  <a:pt x="7451787" y="6238755"/>
                </a:cubicBezTo>
                <a:cubicBezTo>
                  <a:pt x="7302933" y="6221850"/>
                  <a:pt x="7001971" y="6279647"/>
                  <a:pt x="6567223" y="6238755"/>
                </a:cubicBezTo>
                <a:cubicBezTo>
                  <a:pt x="6132475" y="6197863"/>
                  <a:pt x="6297198" y="6233592"/>
                  <a:pt x="6111538" y="6238755"/>
                </a:cubicBezTo>
                <a:cubicBezTo>
                  <a:pt x="5925878" y="6243918"/>
                  <a:pt x="5819809" y="6249662"/>
                  <a:pt x="5655853" y="6238755"/>
                </a:cubicBezTo>
                <a:cubicBezTo>
                  <a:pt x="5491898" y="6227848"/>
                  <a:pt x="5290363" y="6242708"/>
                  <a:pt x="5092948" y="6238755"/>
                </a:cubicBezTo>
                <a:cubicBezTo>
                  <a:pt x="4895534" y="6234802"/>
                  <a:pt x="4551917" y="6246003"/>
                  <a:pt x="4315603" y="6238755"/>
                </a:cubicBezTo>
                <a:cubicBezTo>
                  <a:pt x="4079289" y="6231507"/>
                  <a:pt x="3695363" y="6248313"/>
                  <a:pt x="3538259" y="6238755"/>
                </a:cubicBezTo>
                <a:cubicBezTo>
                  <a:pt x="3381155" y="6229197"/>
                  <a:pt x="3225630" y="6225145"/>
                  <a:pt x="2975354" y="6238755"/>
                </a:cubicBezTo>
                <a:cubicBezTo>
                  <a:pt x="2725078" y="6252365"/>
                  <a:pt x="2696674" y="6221190"/>
                  <a:pt x="2519669" y="6238755"/>
                </a:cubicBezTo>
                <a:cubicBezTo>
                  <a:pt x="2342664" y="6256320"/>
                  <a:pt x="2220607" y="6242931"/>
                  <a:pt x="2063984" y="6238755"/>
                </a:cubicBezTo>
                <a:cubicBezTo>
                  <a:pt x="1907361" y="6234579"/>
                  <a:pt x="1551146" y="6219435"/>
                  <a:pt x="1286640" y="6238755"/>
                </a:cubicBezTo>
                <a:cubicBezTo>
                  <a:pt x="1022134" y="6258075"/>
                  <a:pt x="910949" y="6209761"/>
                  <a:pt x="616515" y="6238755"/>
                </a:cubicBezTo>
                <a:cubicBezTo>
                  <a:pt x="322082" y="6267749"/>
                  <a:pt x="249766" y="6267334"/>
                  <a:pt x="0" y="6238755"/>
                </a:cubicBezTo>
                <a:lnTo>
                  <a:pt x="0" y="6238755"/>
                </a:lnTo>
                <a:cubicBezTo>
                  <a:pt x="-93" y="5971400"/>
                  <a:pt x="2808" y="5837355"/>
                  <a:pt x="0" y="5692866"/>
                </a:cubicBezTo>
                <a:cubicBezTo>
                  <a:pt x="-2808" y="5548377"/>
                  <a:pt x="3148" y="5181560"/>
                  <a:pt x="0" y="5042998"/>
                </a:cubicBezTo>
                <a:cubicBezTo>
                  <a:pt x="-3148" y="4904436"/>
                  <a:pt x="-25534" y="4678076"/>
                  <a:pt x="0" y="4497109"/>
                </a:cubicBezTo>
                <a:cubicBezTo>
                  <a:pt x="25534" y="4316142"/>
                  <a:pt x="23974" y="3985277"/>
                  <a:pt x="0" y="3847242"/>
                </a:cubicBezTo>
                <a:cubicBezTo>
                  <a:pt x="-23974" y="3709207"/>
                  <a:pt x="14527" y="3518299"/>
                  <a:pt x="0" y="3249363"/>
                </a:cubicBezTo>
                <a:cubicBezTo>
                  <a:pt x="-14527" y="2980427"/>
                  <a:pt x="-395" y="2824682"/>
                  <a:pt x="0" y="2547506"/>
                </a:cubicBezTo>
                <a:cubicBezTo>
                  <a:pt x="395" y="2270330"/>
                  <a:pt x="19327" y="2000669"/>
                  <a:pt x="0" y="1793660"/>
                </a:cubicBezTo>
                <a:cubicBezTo>
                  <a:pt x="-19327" y="1586651"/>
                  <a:pt x="-1042" y="1225025"/>
                  <a:pt x="0" y="1039813"/>
                </a:cubicBezTo>
                <a:cubicBezTo>
                  <a:pt x="-26733" y="522395"/>
                  <a:pt x="445371" y="53239"/>
                  <a:pt x="1039813" y="0"/>
                </a:cubicBezTo>
                <a:close/>
              </a:path>
              <a:path w="11761809" h="6238755" stroke="0" extrusionOk="0">
                <a:moveTo>
                  <a:pt x="1039813" y="0"/>
                </a:moveTo>
                <a:cubicBezTo>
                  <a:pt x="1189029" y="6408"/>
                  <a:pt x="1214747" y="14457"/>
                  <a:pt x="1388278" y="0"/>
                </a:cubicBezTo>
                <a:cubicBezTo>
                  <a:pt x="1561810" y="-14457"/>
                  <a:pt x="1898869" y="33132"/>
                  <a:pt x="2058403" y="0"/>
                </a:cubicBezTo>
                <a:cubicBezTo>
                  <a:pt x="2217938" y="-33132"/>
                  <a:pt x="2478385" y="-4400"/>
                  <a:pt x="2621307" y="0"/>
                </a:cubicBezTo>
                <a:cubicBezTo>
                  <a:pt x="2764229" y="4400"/>
                  <a:pt x="2805782" y="-5058"/>
                  <a:pt x="2969772" y="0"/>
                </a:cubicBezTo>
                <a:cubicBezTo>
                  <a:pt x="3133763" y="5058"/>
                  <a:pt x="3353083" y="-22998"/>
                  <a:pt x="3532677" y="0"/>
                </a:cubicBezTo>
                <a:cubicBezTo>
                  <a:pt x="3712272" y="22998"/>
                  <a:pt x="3887931" y="-22087"/>
                  <a:pt x="3988362" y="0"/>
                </a:cubicBezTo>
                <a:cubicBezTo>
                  <a:pt x="4088793" y="22087"/>
                  <a:pt x="4211372" y="5147"/>
                  <a:pt x="4336827" y="0"/>
                </a:cubicBezTo>
                <a:cubicBezTo>
                  <a:pt x="4462282" y="-5147"/>
                  <a:pt x="4630593" y="-19316"/>
                  <a:pt x="4899732" y="0"/>
                </a:cubicBezTo>
                <a:cubicBezTo>
                  <a:pt x="5168872" y="19316"/>
                  <a:pt x="5157758" y="14639"/>
                  <a:pt x="5248196" y="0"/>
                </a:cubicBezTo>
                <a:cubicBezTo>
                  <a:pt x="5338634" y="-14639"/>
                  <a:pt x="5603977" y="-8278"/>
                  <a:pt x="5918321" y="0"/>
                </a:cubicBezTo>
                <a:cubicBezTo>
                  <a:pt x="6232665" y="8278"/>
                  <a:pt x="6254470" y="-20993"/>
                  <a:pt x="6374006" y="0"/>
                </a:cubicBezTo>
                <a:cubicBezTo>
                  <a:pt x="6493542" y="20993"/>
                  <a:pt x="6841234" y="16590"/>
                  <a:pt x="7151351" y="0"/>
                </a:cubicBezTo>
                <a:cubicBezTo>
                  <a:pt x="7461468" y="-16590"/>
                  <a:pt x="7768337" y="-19758"/>
                  <a:pt x="8035915" y="0"/>
                </a:cubicBezTo>
                <a:cubicBezTo>
                  <a:pt x="8303493" y="19758"/>
                  <a:pt x="8517343" y="16879"/>
                  <a:pt x="8706040" y="0"/>
                </a:cubicBezTo>
                <a:cubicBezTo>
                  <a:pt x="8894738" y="-16879"/>
                  <a:pt x="9175459" y="-39729"/>
                  <a:pt x="9590605" y="0"/>
                </a:cubicBezTo>
                <a:cubicBezTo>
                  <a:pt x="10005751" y="39729"/>
                  <a:pt x="9987428" y="9658"/>
                  <a:pt x="10153510" y="0"/>
                </a:cubicBezTo>
                <a:cubicBezTo>
                  <a:pt x="10319592" y="-9658"/>
                  <a:pt x="10748727" y="-15563"/>
                  <a:pt x="11038074" y="0"/>
                </a:cubicBezTo>
                <a:cubicBezTo>
                  <a:pt x="11327421" y="15563"/>
                  <a:pt x="11611093" y="-23260"/>
                  <a:pt x="11761809" y="0"/>
                </a:cubicBezTo>
                <a:lnTo>
                  <a:pt x="11761809" y="0"/>
                </a:lnTo>
                <a:cubicBezTo>
                  <a:pt x="11728129" y="203043"/>
                  <a:pt x="11786444" y="545091"/>
                  <a:pt x="11761809" y="701857"/>
                </a:cubicBezTo>
                <a:cubicBezTo>
                  <a:pt x="11737174" y="858623"/>
                  <a:pt x="11760919" y="1234374"/>
                  <a:pt x="11761809" y="1455704"/>
                </a:cubicBezTo>
                <a:cubicBezTo>
                  <a:pt x="11762699" y="1677034"/>
                  <a:pt x="11740251" y="1788858"/>
                  <a:pt x="11761809" y="2001593"/>
                </a:cubicBezTo>
                <a:cubicBezTo>
                  <a:pt x="11783367" y="2214328"/>
                  <a:pt x="11764418" y="2361514"/>
                  <a:pt x="11761809" y="2495492"/>
                </a:cubicBezTo>
                <a:cubicBezTo>
                  <a:pt x="11759200" y="2629470"/>
                  <a:pt x="11764666" y="2914319"/>
                  <a:pt x="11761809" y="3093370"/>
                </a:cubicBezTo>
                <a:cubicBezTo>
                  <a:pt x="11758952" y="3272421"/>
                  <a:pt x="11752311" y="3407276"/>
                  <a:pt x="11761809" y="3639259"/>
                </a:cubicBezTo>
                <a:cubicBezTo>
                  <a:pt x="11771307" y="3871242"/>
                  <a:pt x="11782046" y="4062143"/>
                  <a:pt x="11761809" y="4185148"/>
                </a:cubicBezTo>
                <a:cubicBezTo>
                  <a:pt x="11741572" y="4308153"/>
                  <a:pt x="11771501" y="4860856"/>
                  <a:pt x="11761809" y="5198942"/>
                </a:cubicBezTo>
                <a:cubicBezTo>
                  <a:pt x="11734438" y="5742786"/>
                  <a:pt x="11333711" y="6119682"/>
                  <a:pt x="10721996" y="6238755"/>
                </a:cubicBezTo>
                <a:cubicBezTo>
                  <a:pt x="10575931" y="6233465"/>
                  <a:pt x="10425154" y="6223082"/>
                  <a:pt x="10266311" y="6238755"/>
                </a:cubicBezTo>
                <a:cubicBezTo>
                  <a:pt x="10107468" y="6254428"/>
                  <a:pt x="9948043" y="6252558"/>
                  <a:pt x="9810626" y="6238755"/>
                </a:cubicBezTo>
                <a:cubicBezTo>
                  <a:pt x="9673209" y="6224952"/>
                  <a:pt x="9580082" y="6245680"/>
                  <a:pt x="9462161" y="6238755"/>
                </a:cubicBezTo>
                <a:cubicBezTo>
                  <a:pt x="9344241" y="6231830"/>
                  <a:pt x="8952435" y="6255699"/>
                  <a:pt x="8684817" y="6238755"/>
                </a:cubicBezTo>
                <a:cubicBezTo>
                  <a:pt x="8417199" y="6221811"/>
                  <a:pt x="8191910" y="6273718"/>
                  <a:pt x="7800252" y="6238755"/>
                </a:cubicBezTo>
                <a:cubicBezTo>
                  <a:pt x="7408595" y="6203792"/>
                  <a:pt x="7461094" y="6248738"/>
                  <a:pt x="7344567" y="6238755"/>
                </a:cubicBezTo>
                <a:cubicBezTo>
                  <a:pt x="7228041" y="6228772"/>
                  <a:pt x="7146673" y="6228778"/>
                  <a:pt x="6996102" y="6238755"/>
                </a:cubicBezTo>
                <a:cubicBezTo>
                  <a:pt x="6845531" y="6248732"/>
                  <a:pt x="6739510" y="6253010"/>
                  <a:pt x="6647638" y="6238755"/>
                </a:cubicBezTo>
                <a:cubicBezTo>
                  <a:pt x="6555766" y="6224500"/>
                  <a:pt x="6154024" y="6208873"/>
                  <a:pt x="5977513" y="6238755"/>
                </a:cubicBezTo>
                <a:cubicBezTo>
                  <a:pt x="5801002" y="6268637"/>
                  <a:pt x="5528916" y="6253905"/>
                  <a:pt x="5414608" y="6238755"/>
                </a:cubicBezTo>
                <a:cubicBezTo>
                  <a:pt x="5300300" y="6223605"/>
                  <a:pt x="5046719" y="6213410"/>
                  <a:pt x="4744483" y="6238755"/>
                </a:cubicBezTo>
                <a:cubicBezTo>
                  <a:pt x="4442247" y="6264100"/>
                  <a:pt x="4495578" y="6228152"/>
                  <a:pt x="4288798" y="6238755"/>
                </a:cubicBezTo>
                <a:cubicBezTo>
                  <a:pt x="4082019" y="6249358"/>
                  <a:pt x="4096737" y="6250526"/>
                  <a:pt x="3940334" y="6238755"/>
                </a:cubicBezTo>
                <a:cubicBezTo>
                  <a:pt x="3783931" y="6226984"/>
                  <a:pt x="3344372" y="6228216"/>
                  <a:pt x="3055769" y="6238755"/>
                </a:cubicBezTo>
                <a:cubicBezTo>
                  <a:pt x="2767166" y="6249294"/>
                  <a:pt x="2521635" y="6214271"/>
                  <a:pt x="2278424" y="6238755"/>
                </a:cubicBezTo>
                <a:cubicBezTo>
                  <a:pt x="2035213" y="6263239"/>
                  <a:pt x="1950793" y="6227158"/>
                  <a:pt x="1822739" y="6238755"/>
                </a:cubicBezTo>
                <a:cubicBezTo>
                  <a:pt x="1694686" y="6250352"/>
                  <a:pt x="1615140" y="6230668"/>
                  <a:pt x="1474274" y="6238755"/>
                </a:cubicBezTo>
                <a:cubicBezTo>
                  <a:pt x="1333408" y="6246842"/>
                  <a:pt x="952682" y="6242141"/>
                  <a:pt x="804150" y="6238755"/>
                </a:cubicBezTo>
                <a:cubicBezTo>
                  <a:pt x="655618" y="6235369"/>
                  <a:pt x="192647" y="6238504"/>
                  <a:pt x="0" y="6238755"/>
                </a:cubicBezTo>
                <a:lnTo>
                  <a:pt x="0" y="6238755"/>
                </a:lnTo>
                <a:cubicBezTo>
                  <a:pt x="4896" y="5959277"/>
                  <a:pt x="-9909" y="5760919"/>
                  <a:pt x="0" y="5588887"/>
                </a:cubicBezTo>
                <a:cubicBezTo>
                  <a:pt x="9909" y="5416855"/>
                  <a:pt x="9263" y="5277720"/>
                  <a:pt x="0" y="5094988"/>
                </a:cubicBezTo>
                <a:cubicBezTo>
                  <a:pt x="-9263" y="4912256"/>
                  <a:pt x="-13273" y="4746939"/>
                  <a:pt x="0" y="4601088"/>
                </a:cubicBezTo>
                <a:cubicBezTo>
                  <a:pt x="13273" y="4455237"/>
                  <a:pt x="-2468" y="4189967"/>
                  <a:pt x="0" y="3951221"/>
                </a:cubicBezTo>
                <a:cubicBezTo>
                  <a:pt x="2468" y="3712475"/>
                  <a:pt x="21309" y="3596328"/>
                  <a:pt x="0" y="3457321"/>
                </a:cubicBezTo>
                <a:cubicBezTo>
                  <a:pt x="-21309" y="3318314"/>
                  <a:pt x="-25738" y="3023301"/>
                  <a:pt x="0" y="2859443"/>
                </a:cubicBezTo>
                <a:cubicBezTo>
                  <a:pt x="25738" y="2695585"/>
                  <a:pt x="9821" y="2605030"/>
                  <a:pt x="0" y="2365543"/>
                </a:cubicBezTo>
                <a:cubicBezTo>
                  <a:pt x="-9821" y="2126056"/>
                  <a:pt x="26442" y="2037473"/>
                  <a:pt x="0" y="1819654"/>
                </a:cubicBezTo>
                <a:cubicBezTo>
                  <a:pt x="-26442" y="1601835"/>
                  <a:pt x="33883" y="1203383"/>
                  <a:pt x="0" y="1039813"/>
                </a:cubicBezTo>
                <a:cubicBezTo>
                  <a:pt x="-39229" y="466873"/>
                  <a:pt x="372054" y="51995"/>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6" name="Picture 16">
            <a:extLst>
              <a:ext uri="{FF2B5EF4-FFF2-40B4-BE49-F238E27FC236}">
                <a16:creationId xmlns:a16="http://schemas.microsoft.com/office/drawing/2014/main" id="{2DDA5AE7-100C-A337-43DE-20C0C2117DCC}"/>
              </a:ext>
            </a:extLst>
          </p:cNvPr>
          <p:cNvPicPr>
            <a:picLocks noChangeAspect="1"/>
          </p:cNvPicPr>
          <p:nvPr/>
        </p:nvPicPr>
        <p:blipFill>
          <a:blip r:embed="rId4"/>
          <a:srcRect/>
          <a:stretch>
            <a:fillRect/>
          </a:stretch>
        </p:blipFill>
        <p:spPr>
          <a:xfrm>
            <a:off x="-658695" y="5660985"/>
            <a:ext cx="3647787" cy="2092919"/>
          </a:xfrm>
          <a:prstGeom prst="rect">
            <a:avLst/>
          </a:prstGeom>
        </p:spPr>
      </p:pic>
      <p:sp>
        <p:nvSpPr>
          <p:cNvPr id="9" name="TextBox 8">
            <a:extLst>
              <a:ext uri="{FF2B5EF4-FFF2-40B4-BE49-F238E27FC236}">
                <a16:creationId xmlns:a16="http://schemas.microsoft.com/office/drawing/2014/main" id="{E7B931EC-C38C-D45C-DBAC-B77621570BAB}"/>
              </a:ext>
            </a:extLst>
          </p:cNvPr>
          <p:cNvSpPr txBox="1"/>
          <p:nvPr/>
        </p:nvSpPr>
        <p:spPr>
          <a:xfrm>
            <a:off x="857250" y="674370"/>
            <a:ext cx="10709910" cy="5693866"/>
          </a:xfrm>
          <a:prstGeom prst="rect">
            <a:avLst/>
          </a:prstGeom>
          <a:noFill/>
        </p:spPr>
        <p:txBody>
          <a:bodyPr wrap="square" rtlCol="0">
            <a:spAutoFit/>
          </a:bodyPr>
          <a:lstStyle/>
          <a:p>
            <a:pPr algn="just"/>
            <a:r>
              <a:rPr lang="vi-VN" sz="2800" b="1" i="1" dirty="0">
                <a:latin typeface="Cambria" panose="02040503050406030204" pitchFamily="18" charset="0"/>
                <a:ea typeface="Cambria" panose="02040503050406030204" pitchFamily="18" charset="0"/>
              </a:rPr>
              <a:t>Thân bài:</a:t>
            </a:r>
            <a:endParaRPr lang="vi-VN" sz="2800" b="1"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Tả ngoại hình:</a:t>
            </a:r>
          </a:p>
          <a:p>
            <a:pPr algn="just"/>
            <a:r>
              <a:rPr lang="vi-VN" sz="2800" dirty="0">
                <a:latin typeface="Cambria" panose="02040503050406030204" pitchFamily="18" charset="0"/>
                <a:ea typeface="Cambria" panose="02040503050406030204" pitchFamily="18" charset="0"/>
              </a:rPr>
              <a:t>+ Cô Hoà không còn trẻ nữa bởi mái tóc cô đã ngả màu hoa râm. Dáng người cô hơi gầy, tác phong điềm tĩnh nhưng xử lý công việc lại rất gọn gàng và nước da hơi rám nắng của cô khiến bất cứ ai đã nhìn là nhớ mãi</a:t>
            </a:r>
          </a:p>
          <a:p>
            <a:pPr algn="just"/>
            <a:r>
              <a:rPr lang="vi-VN" sz="2800" dirty="0">
                <a:latin typeface="Cambria" panose="02040503050406030204" pitchFamily="18" charset="0"/>
                <a:ea typeface="Cambria" panose="02040503050406030204" pitchFamily="18" charset="0"/>
              </a:rPr>
              <a:t>+ Điểm nổi bật nhất của cô có lẽ là đôi mắt. Đôi mắt cô hơi trĩu xuống, có đôi vết chân chim do dấu hiệu của tuổi tác nhưng khi nhìn lướt qua thì khó có thể thấy, vì nó luôn bị che khuất bởi cặp kính dày viền của cô</a:t>
            </a:r>
          </a:p>
          <a:p>
            <a:pPr algn="just"/>
            <a:r>
              <a:rPr lang="vi-VN" sz="2800" dirty="0">
                <a:latin typeface="Cambria" panose="02040503050406030204" pitchFamily="18" charset="0"/>
                <a:ea typeface="Cambria" panose="02040503050406030204" pitchFamily="18" charset="0"/>
              </a:rPr>
              <a:t>+ Hàng ngày, cô đến trường mặc áo sơ mi, quần tây, trên tay xách chiếc cặp đen, trông cô thật giản dị, gần gũi nhưng vẫn toát lên nét sang của một người giáo viên.</a:t>
            </a:r>
          </a:p>
        </p:txBody>
      </p:sp>
    </p:spTree>
    <p:extLst>
      <p:ext uri="{BB962C8B-B14F-4D97-AF65-F5344CB8AC3E}">
        <p14:creationId xmlns:p14="http://schemas.microsoft.com/office/powerpoint/2010/main" val="2012769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0571"/>
            <a:ext cx="12192001" cy="7532967"/>
          </a:xfrm>
          <a:prstGeom prst="rect">
            <a:avLst/>
          </a:prstGeom>
        </p:spPr>
      </p:pic>
      <p:grpSp>
        <p:nvGrpSpPr>
          <p:cNvPr id="10" name="Group 9">
            <a:extLst>
              <a:ext uri="{FF2B5EF4-FFF2-40B4-BE49-F238E27FC236}">
                <a16:creationId xmlns:a16="http://schemas.microsoft.com/office/drawing/2014/main" id="{454FF7E6-323E-E764-9F3B-E702E4321BDE}"/>
              </a:ext>
            </a:extLst>
          </p:cNvPr>
          <p:cNvGrpSpPr/>
          <p:nvPr/>
        </p:nvGrpSpPr>
        <p:grpSpPr>
          <a:xfrm>
            <a:off x="3969203" y="246743"/>
            <a:ext cx="7685770" cy="2554545"/>
            <a:chOff x="-716245" y="1869863"/>
            <a:chExt cx="7265378" cy="15973098"/>
          </a:xfrm>
        </p:grpSpPr>
        <p:sp>
          <p:nvSpPr>
            <p:cNvPr id="12" name="TextBox 11">
              <a:extLst>
                <a:ext uri="{FF2B5EF4-FFF2-40B4-BE49-F238E27FC236}">
                  <a16:creationId xmlns:a16="http://schemas.microsoft.com/office/drawing/2014/main" id="{63B49BFD-51BC-AB73-2A28-7F0444ECF426}"/>
                </a:ext>
              </a:extLst>
            </p:cNvPr>
            <p:cNvSpPr txBox="1"/>
            <p:nvPr/>
          </p:nvSpPr>
          <p:spPr>
            <a:xfrm>
              <a:off x="-716245" y="1869863"/>
              <a:ext cx="7265378" cy="15973098"/>
            </a:xfrm>
            <a:prstGeom prst="rect">
              <a:avLst/>
            </a:prstGeom>
            <a:noFill/>
          </p:spPr>
          <p:txBody>
            <a:bodyPr wrap="square">
              <a:spAutoFit/>
            </a:bodyPr>
            <a:lstStyle/>
            <a:p>
              <a:pPr algn="ctr"/>
              <a:r>
                <a:rPr lang="en-US" sz="8000" b="1">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rPr>
                <a:t>Tạm biệt và </a:t>
              </a:r>
              <a:br>
                <a:rPr lang="en-US" sz="8000" b="1">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rPr>
              </a:br>
              <a:r>
                <a:rPr lang="en-US" sz="8000" b="1">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rPr>
                <a:t>hẹn gặp lại</a:t>
              </a:r>
              <a:endParaRPr lang="en-US" sz="8000" b="1" dirty="0">
                <a:ln w="292100">
                  <a:solidFill>
                    <a:schemeClr val="bg1"/>
                  </a:solidFill>
                  <a:prstDash val="solid"/>
                </a:ln>
                <a:effectLst>
                  <a:outerShdw blurRad="12700" dist="38100" dir="2700000" algn="tl" rotWithShape="0">
                    <a:schemeClr val="accent5">
                      <a:lumMod val="60000"/>
                      <a:lumOff val="40000"/>
                    </a:schemeClr>
                  </a:outerShdw>
                </a:effectLst>
                <a:latin typeface="UVN Banh Mi" pitchFamily="2" charset="0"/>
              </a:endParaRPr>
            </a:p>
          </p:txBody>
        </p:sp>
        <p:sp>
          <p:nvSpPr>
            <p:cNvPr id="13" name="TextBox 12">
              <a:extLst>
                <a:ext uri="{FF2B5EF4-FFF2-40B4-BE49-F238E27FC236}">
                  <a16:creationId xmlns:a16="http://schemas.microsoft.com/office/drawing/2014/main" id="{BED9A64D-AD0D-6373-CF8F-A051D0E8D219}"/>
                </a:ext>
              </a:extLst>
            </p:cNvPr>
            <p:cNvSpPr txBox="1"/>
            <p:nvPr/>
          </p:nvSpPr>
          <p:spPr>
            <a:xfrm>
              <a:off x="-716245" y="1869863"/>
              <a:ext cx="7265376" cy="15973098"/>
            </a:xfrm>
            <a:prstGeom prst="rect">
              <a:avLst/>
            </a:prstGeom>
            <a:noFill/>
          </p:spPr>
          <p:txBody>
            <a:bodyPr wrap="square">
              <a:spAutoFit/>
            </a:bodyPr>
            <a:lstStyle/>
            <a:p>
              <a:pPr algn="ctr"/>
              <a:r>
                <a:rPr lang="en-US" sz="8000" b="1">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rPr>
                <a:t>Tạm biệt và </a:t>
              </a:r>
              <a:br>
                <a:rPr lang="en-US" sz="8000" b="1">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rPr>
              </a:br>
              <a:r>
                <a:rPr lang="en-US" sz="8000" b="1">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rPr>
                <a:t>hẹn gặp lại</a:t>
              </a:r>
              <a:endParaRPr lang="en-US" sz="8000" b="1" dirty="0">
                <a:ln w="9525">
                  <a:solidFill>
                    <a:schemeClr val="bg1"/>
                  </a:solidFill>
                  <a:prstDash val="solid"/>
                </a:ln>
                <a:gradFill>
                  <a:gsLst>
                    <a:gs pos="0">
                      <a:srgbClr val="FF0060"/>
                    </a:gs>
                    <a:gs pos="20000">
                      <a:srgbClr val="F94A29"/>
                    </a:gs>
                    <a:gs pos="41000">
                      <a:srgbClr val="FCE22A"/>
                    </a:gs>
                    <a:gs pos="95000">
                      <a:srgbClr val="D61355"/>
                    </a:gs>
                    <a:gs pos="78000">
                      <a:srgbClr val="0079FF"/>
                    </a:gs>
                    <a:gs pos="60000">
                      <a:srgbClr val="00DFA2"/>
                    </a:gs>
                  </a:gsLst>
                  <a:lin ang="21594000" scaled="0"/>
                </a:gradFill>
                <a:effectLst>
                  <a:outerShdw blurRad="12700" dist="38100" dir="2700000" algn="tl" rotWithShape="0">
                    <a:schemeClr val="accent5">
                      <a:lumMod val="60000"/>
                      <a:lumOff val="40000"/>
                    </a:schemeClr>
                  </a:outerShdw>
                </a:effectLst>
                <a:latin typeface="UVN Banh Mi" pitchFamily="2" charset="0"/>
              </a:endParaRPr>
            </a:p>
          </p:txBody>
        </p:sp>
      </p:grpSp>
    </p:spTree>
    <p:extLst>
      <p:ext uri="{BB962C8B-B14F-4D97-AF65-F5344CB8AC3E}">
        <p14:creationId xmlns:p14="http://schemas.microsoft.com/office/powerpoint/2010/main" val="447892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 yeah trẻ con.wav"/>
                                        </p:tgtEl>
                                      </p:cMediaNode>
                                    </p:audio>
                                  </p:sub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50" fill="hold">
                                          <p:stCondLst>
                                            <p:cond delay="0"/>
                                          </p:stCondLst>
                                        </p:cTn>
                                        <p:tgtEl>
                                          <p:spTgt spid="10"/>
                                        </p:tgtEl>
                                        <p:attrNameLst>
                                          <p:attrName>r</p:attrName>
                                        </p:attrNameLst>
                                      </p:cBhvr>
                                    </p:animRot>
                                    <p:animRot by="-240000">
                                      <p:cBhvr>
                                        <p:cTn id="18" dur="100" fill="hold">
                                          <p:stCondLst>
                                            <p:cond delay="100"/>
                                          </p:stCondLst>
                                        </p:cTn>
                                        <p:tgtEl>
                                          <p:spTgt spid="10"/>
                                        </p:tgtEl>
                                        <p:attrNameLst>
                                          <p:attrName>r</p:attrName>
                                        </p:attrNameLst>
                                      </p:cBhvr>
                                    </p:animRot>
                                    <p:animRot by="240000">
                                      <p:cBhvr>
                                        <p:cTn id="19" dur="100" fill="hold">
                                          <p:stCondLst>
                                            <p:cond delay="200"/>
                                          </p:stCondLst>
                                        </p:cTn>
                                        <p:tgtEl>
                                          <p:spTgt spid="10"/>
                                        </p:tgtEl>
                                        <p:attrNameLst>
                                          <p:attrName>r</p:attrName>
                                        </p:attrNameLst>
                                      </p:cBhvr>
                                    </p:animRot>
                                    <p:animRot by="-240000">
                                      <p:cBhvr>
                                        <p:cTn id="20" dur="100" fill="hold">
                                          <p:stCondLst>
                                            <p:cond delay="300"/>
                                          </p:stCondLst>
                                        </p:cTn>
                                        <p:tgtEl>
                                          <p:spTgt spid="10"/>
                                        </p:tgtEl>
                                        <p:attrNameLst>
                                          <p:attrName>r</p:attrName>
                                        </p:attrNameLst>
                                      </p:cBhvr>
                                    </p:animRot>
                                    <p:animRot by="120000">
                                      <p:cBhvr>
                                        <p:cTn id="21" dur="100" fill="hold">
                                          <p:stCondLst>
                                            <p:cond delay="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96EE864-C358-4DBB-8A76-B265C597D059}:34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344</TotalTime>
  <Words>474</Words>
  <Application>Microsoft Office PowerPoint</Application>
  <PresentationFormat>Widescreen</PresentationFormat>
  <Paragraphs>29</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Cambria</vt:lpstr>
      <vt:lpstr>Coiny</vt:lpstr>
      <vt:lpstr>Times New Roman</vt:lpstr>
      <vt:lpstr>UVN Banh Mi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Minh Ngọc Bùi</cp:lastModifiedBy>
  <cp:revision>15</cp:revision>
  <dcterms:created xsi:type="dcterms:W3CDTF">2023-07-24T12:44:24Z</dcterms:created>
  <dcterms:modified xsi:type="dcterms:W3CDTF">2025-05-11T14:46:51Z</dcterms:modified>
</cp:coreProperties>
</file>