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  <p:sldMasterId id="2147483767" r:id="rId3"/>
  </p:sldMasterIdLst>
  <p:notesMasterIdLst>
    <p:notesMasterId r:id="rId15"/>
  </p:notesMasterIdLst>
  <p:sldIdLst>
    <p:sldId id="847" r:id="rId4"/>
    <p:sldId id="1105" r:id="rId5"/>
    <p:sldId id="325" r:id="rId6"/>
    <p:sldId id="1101" r:id="rId7"/>
    <p:sldId id="1102" r:id="rId8"/>
    <p:sldId id="1103" r:id="rId9"/>
    <p:sldId id="1059" r:id="rId10"/>
    <p:sldId id="1080" r:id="rId11"/>
    <p:sldId id="1094" r:id="rId12"/>
    <p:sldId id="1104" r:id="rId13"/>
    <p:sldId id="1073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21" autoAdjust="0"/>
  </p:normalViewPr>
  <p:slideViewPr>
    <p:cSldViewPr snapToGrid="0">
      <p:cViewPr varScale="1">
        <p:scale>
          <a:sx n="68" d="100"/>
          <a:sy n="68" d="100"/>
        </p:scale>
        <p:origin x="11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/>
              <a:t>Bài dài nên thầy cô tranh thủ dạy luôn nhé!</a:t>
            </a:r>
          </a:p>
          <a:p>
            <a:pPr algn="ctr"/>
            <a:r>
              <a:rPr lang="en-US" sz="1100"/>
              <a:t>Kho ppt Phan Linh_0916.604.268</a:t>
            </a:r>
          </a:p>
          <a:p>
            <a:pPr algn="ctr"/>
            <a:r>
              <a:rPr lang="en-US" sz="1100"/>
              <a:t>Thầy cô hãy liên  hệ chính chủ sp để được đồng hành và hỗ trợ nhé!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63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GVHD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6 ô </a:t>
            </a:r>
            <a:r>
              <a:rPr lang="en-US" dirty="0" err="1"/>
              <a:t>số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giành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đk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qua 6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endParaRPr lang="en-US" dirty="0"/>
          </a:p>
          <a:p>
            <a:r>
              <a:rPr lang="en-US" dirty="0" err="1"/>
              <a:t>Tặng</a:t>
            </a:r>
            <a:r>
              <a:rPr lang="en-US" dirty="0"/>
              <a:t> 1 </a:t>
            </a:r>
            <a:r>
              <a:rPr lang="en-US" dirty="0" err="1"/>
              <a:t>tráng</a:t>
            </a:r>
            <a:r>
              <a:rPr lang="en-US" dirty="0"/>
              <a:t> </a:t>
            </a:r>
            <a:r>
              <a:rPr lang="en-US" dirty="0" err="1"/>
              <a:t>pháo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hay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dạn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may </a:t>
            </a:r>
            <a:r>
              <a:rPr lang="en-US" dirty="0" err="1"/>
              <a:t>mắn</a:t>
            </a:r>
            <a:endParaRPr lang="en-US" dirty="0"/>
          </a:p>
          <a:p>
            <a:r>
              <a:rPr lang="en-US" dirty="0"/>
              <a:t>Snack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gói</a:t>
            </a:r>
            <a:r>
              <a:rPr lang="en-US" dirty="0"/>
              <a:t> </a:t>
            </a:r>
            <a:r>
              <a:rPr lang="en-US" dirty="0" err="1"/>
              <a:t>bim</a:t>
            </a:r>
            <a:r>
              <a:rPr lang="en-US" dirty="0"/>
              <a:t> </a:t>
            </a:r>
            <a:r>
              <a:rPr lang="en-US" dirty="0" err="1"/>
              <a:t>bim</a:t>
            </a:r>
            <a:endParaRPr lang="en-US" dirty="0"/>
          </a:p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6 ô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5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mình hoạ phần quy đồng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137" y="1828901"/>
            <a:ext cx="12462064" cy="5847172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" name="Google Shape;12;p2"/>
          <p:cNvGrpSpPr/>
          <p:nvPr/>
        </p:nvGrpSpPr>
        <p:grpSpPr>
          <a:xfrm>
            <a:off x="-443600" y="921433"/>
            <a:ext cx="12896547" cy="634411"/>
            <a:chOff x="-333525" y="691075"/>
            <a:chExt cx="9696398" cy="475808"/>
          </a:xfrm>
        </p:grpSpPr>
        <p:sp>
          <p:nvSpPr>
            <p:cNvPr id="13" name="Google Shape;13;p2"/>
            <p:cNvSpPr/>
            <p:nvPr/>
          </p:nvSpPr>
          <p:spPr>
            <a:xfrm>
              <a:off x="-333525" y="734125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16373" y="691075"/>
              <a:ext cx="1346499" cy="47580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52144" y="-563755"/>
            <a:ext cx="12474080" cy="1378908"/>
            <a:chOff x="-39205" y="-422817"/>
            <a:chExt cx="9378762" cy="1034181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-39205" y="-422817"/>
              <a:ext cx="2950887" cy="1034181"/>
              <a:chOff x="3240170" y="-422817"/>
              <a:chExt cx="2950887" cy="1034181"/>
            </a:xfrm>
          </p:grpSpPr>
          <p:sp>
            <p:nvSpPr>
              <p:cNvPr id="17" name="Google Shape;17;p2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55" name="Google Shape;55;p2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59" name="Google Shape;59;p2"/>
            <p:cNvGrpSpPr/>
            <p:nvPr/>
          </p:nvGrpSpPr>
          <p:grpSpPr>
            <a:xfrm flipH="1">
              <a:off x="6388670" y="-422817"/>
              <a:ext cx="2950887" cy="1034181"/>
              <a:chOff x="3240170" y="-422817"/>
              <a:chExt cx="2950887" cy="1034181"/>
            </a:xfrm>
          </p:grpSpPr>
          <p:sp>
            <p:nvSpPr>
              <p:cNvPr id="60" name="Google Shape;60;p2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8" name="Google Shape;98;p2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102" name="Google Shape;102;p2"/>
          <p:cNvGrpSpPr/>
          <p:nvPr/>
        </p:nvGrpSpPr>
        <p:grpSpPr>
          <a:xfrm>
            <a:off x="11288280" y="4466039"/>
            <a:ext cx="742296" cy="1091620"/>
            <a:chOff x="3663450" y="4108525"/>
            <a:chExt cx="318825" cy="467650"/>
          </a:xfrm>
        </p:grpSpPr>
        <p:sp>
          <p:nvSpPr>
            <p:cNvPr id="103" name="Google Shape;103;p2"/>
            <p:cNvSpPr/>
            <p:nvPr/>
          </p:nvSpPr>
          <p:spPr>
            <a:xfrm>
              <a:off x="3828400" y="4212950"/>
              <a:ext cx="55700" cy="117800"/>
            </a:xfrm>
            <a:custGeom>
              <a:avLst/>
              <a:gdLst/>
              <a:ahLst/>
              <a:cxnLst/>
              <a:rect l="l" t="t" r="r" b="b"/>
              <a:pathLst>
                <a:path w="2228" h="4712" extrusionOk="0">
                  <a:moveTo>
                    <a:pt x="1377" y="0"/>
                  </a:moveTo>
                  <a:cubicBezTo>
                    <a:pt x="1132" y="0"/>
                    <a:pt x="884" y="119"/>
                    <a:pt x="709" y="296"/>
                  </a:cubicBezTo>
                  <a:cubicBezTo>
                    <a:pt x="483" y="525"/>
                    <a:pt x="361" y="838"/>
                    <a:pt x="284" y="1152"/>
                  </a:cubicBezTo>
                  <a:cubicBezTo>
                    <a:pt x="1" y="2323"/>
                    <a:pt x="300" y="3545"/>
                    <a:pt x="601" y="4711"/>
                  </a:cubicBezTo>
                  <a:cubicBezTo>
                    <a:pt x="1139" y="3973"/>
                    <a:pt x="1718" y="2921"/>
                    <a:pt x="2056" y="1778"/>
                  </a:cubicBezTo>
                  <a:cubicBezTo>
                    <a:pt x="2151" y="1458"/>
                    <a:pt x="2227" y="1121"/>
                    <a:pt x="2174" y="789"/>
                  </a:cubicBezTo>
                  <a:cubicBezTo>
                    <a:pt x="2121" y="459"/>
                    <a:pt x="1910" y="135"/>
                    <a:pt x="1591" y="33"/>
                  </a:cubicBezTo>
                  <a:cubicBezTo>
                    <a:pt x="1521" y="11"/>
                    <a:pt x="1449" y="0"/>
                    <a:pt x="1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842575" y="4232750"/>
              <a:ext cx="17950" cy="97550"/>
            </a:xfrm>
            <a:custGeom>
              <a:avLst/>
              <a:gdLst/>
              <a:ahLst/>
              <a:cxnLst/>
              <a:rect l="l" t="t" r="r" b="b"/>
              <a:pathLst>
                <a:path w="718" h="3902" extrusionOk="0">
                  <a:moveTo>
                    <a:pt x="636" y="0"/>
                  </a:moveTo>
                  <a:cubicBezTo>
                    <a:pt x="606" y="0"/>
                    <a:pt x="577" y="20"/>
                    <a:pt x="567" y="51"/>
                  </a:cubicBezTo>
                  <a:cubicBezTo>
                    <a:pt x="184" y="1275"/>
                    <a:pt x="0" y="2547"/>
                    <a:pt x="24" y="3831"/>
                  </a:cubicBezTo>
                  <a:cubicBezTo>
                    <a:pt x="25" y="3870"/>
                    <a:pt x="57" y="3902"/>
                    <a:pt x="96" y="3902"/>
                  </a:cubicBezTo>
                  <a:cubicBezTo>
                    <a:pt x="96" y="3902"/>
                    <a:pt x="97" y="3902"/>
                    <a:pt x="97" y="3902"/>
                  </a:cubicBezTo>
                  <a:lnTo>
                    <a:pt x="101" y="3902"/>
                  </a:lnTo>
                  <a:cubicBezTo>
                    <a:pt x="139" y="3900"/>
                    <a:pt x="169" y="3867"/>
                    <a:pt x="169" y="3828"/>
                  </a:cubicBezTo>
                  <a:cubicBezTo>
                    <a:pt x="146" y="2561"/>
                    <a:pt x="327" y="1305"/>
                    <a:pt x="706" y="94"/>
                  </a:cubicBezTo>
                  <a:cubicBezTo>
                    <a:pt x="717" y="56"/>
                    <a:pt x="696" y="15"/>
                    <a:pt x="658" y="4"/>
                  </a:cubicBezTo>
                  <a:cubicBezTo>
                    <a:pt x="651" y="1"/>
                    <a:pt x="643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07425" y="4367175"/>
              <a:ext cx="74850" cy="89375"/>
            </a:xfrm>
            <a:custGeom>
              <a:avLst/>
              <a:gdLst/>
              <a:ahLst/>
              <a:cxnLst/>
              <a:rect l="l" t="t" r="r" b="b"/>
              <a:pathLst>
                <a:path w="2994" h="3575" extrusionOk="0">
                  <a:moveTo>
                    <a:pt x="2368" y="1"/>
                  </a:moveTo>
                  <a:cubicBezTo>
                    <a:pt x="2317" y="1"/>
                    <a:pt x="2265" y="6"/>
                    <a:pt x="2215" y="17"/>
                  </a:cubicBezTo>
                  <a:cubicBezTo>
                    <a:pt x="1998" y="61"/>
                    <a:pt x="1806" y="191"/>
                    <a:pt x="1637" y="336"/>
                  </a:cubicBezTo>
                  <a:cubicBezTo>
                    <a:pt x="710" y="1129"/>
                    <a:pt x="333" y="2389"/>
                    <a:pt x="0" y="3575"/>
                  </a:cubicBezTo>
                  <a:cubicBezTo>
                    <a:pt x="710" y="3262"/>
                    <a:pt x="1354" y="2994"/>
                    <a:pt x="1899" y="2568"/>
                  </a:cubicBezTo>
                  <a:cubicBezTo>
                    <a:pt x="2444" y="2143"/>
                    <a:pt x="2887" y="1534"/>
                    <a:pt x="2968" y="839"/>
                  </a:cubicBezTo>
                  <a:cubicBezTo>
                    <a:pt x="2994" y="613"/>
                    <a:pt x="2974" y="363"/>
                    <a:pt x="2827" y="193"/>
                  </a:cubicBezTo>
                  <a:cubicBezTo>
                    <a:pt x="2713" y="62"/>
                    <a:pt x="2541" y="1"/>
                    <a:pt x="2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07125" y="4381525"/>
              <a:ext cx="59900" cy="77375"/>
            </a:xfrm>
            <a:custGeom>
              <a:avLst/>
              <a:gdLst/>
              <a:ahLst/>
              <a:cxnLst/>
              <a:rect l="l" t="t" r="r" b="b"/>
              <a:pathLst>
                <a:path w="2396" h="3095" extrusionOk="0">
                  <a:moveTo>
                    <a:pt x="2316" y="0"/>
                  </a:moveTo>
                  <a:cubicBezTo>
                    <a:pt x="2298" y="0"/>
                    <a:pt x="2280" y="7"/>
                    <a:pt x="2266" y="20"/>
                  </a:cubicBezTo>
                  <a:cubicBezTo>
                    <a:pt x="1349" y="875"/>
                    <a:pt x="592" y="1874"/>
                    <a:pt x="19" y="2989"/>
                  </a:cubicBezTo>
                  <a:cubicBezTo>
                    <a:pt x="1" y="3025"/>
                    <a:pt x="14" y="3068"/>
                    <a:pt x="50" y="3086"/>
                  </a:cubicBezTo>
                  <a:cubicBezTo>
                    <a:pt x="62" y="3093"/>
                    <a:pt x="75" y="3095"/>
                    <a:pt x="87" y="3095"/>
                  </a:cubicBezTo>
                  <a:cubicBezTo>
                    <a:pt x="111" y="3094"/>
                    <a:pt x="135" y="3079"/>
                    <a:pt x="148" y="3055"/>
                  </a:cubicBezTo>
                  <a:cubicBezTo>
                    <a:pt x="713" y="1955"/>
                    <a:pt x="1460" y="969"/>
                    <a:pt x="2365" y="125"/>
                  </a:cubicBezTo>
                  <a:cubicBezTo>
                    <a:pt x="2394" y="98"/>
                    <a:pt x="2395" y="52"/>
                    <a:pt x="2368" y="23"/>
                  </a:cubicBezTo>
                  <a:cubicBezTo>
                    <a:pt x="2354" y="8"/>
                    <a:pt x="2335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878850" y="4473400"/>
              <a:ext cx="95275" cy="76650"/>
            </a:xfrm>
            <a:custGeom>
              <a:avLst/>
              <a:gdLst/>
              <a:ahLst/>
              <a:cxnLst/>
              <a:rect l="l" t="t" r="r" b="b"/>
              <a:pathLst>
                <a:path w="3811" h="3066" extrusionOk="0">
                  <a:moveTo>
                    <a:pt x="2999" y="1"/>
                  </a:moveTo>
                  <a:cubicBezTo>
                    <a:pt x="2630" y="1"/>
                    <a:pt x="2288" y="194"/>
                    <a:pt x="1986" y="415"/>
                  </a:cubicBezTo>
                  <a:cubicBezTo>
                    <a:pt x="1107" y="1058"/>
                    <a:pt x="410" y="1990"/>
                    <a:pt x="1" y="3065"/>
                  </a:cubicBezTo>
                  <a:cubicBezTo>
                    <a:pt x="1104" y="2976"/>
                    <a:pt x="2251" y="2633"/>
                    <a:pt x="3155" y="1862"/>
                  </a:cubicBezTo>
                  <a:cubicBezTo>
                    <a:pt x="3389" y="1661"/>
                    <a:pt x="3611" y="1422"/>
                    <a:pt x="3711" y="1112"/>
                  </a:cubicBezTo>
                  <a:cubicBezTo>
                    <a:pt x="3810" y="803"/>
                    <a:pt x="3761" y="408"/>
                    <a:pt x="3524" y="189"/>
                  </a:cubicBezTo>
                  <a:cubicBezTo>
                    <a:pt x="3381" y="55"/>
                    <a:pt x="3189" y="1"/>
                    <a:pt x="3005" y="1"/>
                  </a:cubicBezTo>
                  <a:cubicBezTo>
                    <a:pt x="3003" y="1"/>
                    <a:pt x="3001" y="1"/>
                    <a:pt x="2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878600" y="4488750"/>
              <a:ext cx="79425" cy="61950"/>
            </a:xfrm>
            <a:custGeom>
              <a:avLst/>
              <a:gdLst/>
              <a:ahLst/>
              <a:cxnLst/>
              <a:rect l="l" t="t" r="r" b="b"/>
              <a:pathLst>
                <a:path w="3177" h="2478" extrusionOk="0">
                  <a:moveTo>
                    <a:pt x="3093" y="0"/>
                  </a:moveTo>
                  <a:cubicBezTo>
                    <a:pt x="3081" y="0"/>
                    <a:pt x="3069" y="3"/>
                    <a:pt x="3058" y="10"/>
                  </a:cubicBezTo>
                  <a:cubicBezTo>
                    <a:pt x="1939" y="643"/>
                    <a:pt x="920" y="1432"/>
                    <a:pt x="27" y="2354"/>
                  </a:cubicBezTo>
                  <a:cubicBezTo>
                    <a:pt x="0" y="2384"/>
                    <a:pt x="1" y="2430"/>
                    <a:pt x="30" y="2457"/>
                  </a:cubicBezTo>
                  <a:cubicBezTo>
                    <a:pt x="43" y="2470"/>
                    <a:pt x="62" y="2478"/>
                    <a:pt x="80" y="2478"/>
                  </a:cubicBezTo>
                  <a:cubicBezTo>
                    <a:pt x="81" y="2478"/>
                    <a:pt x="83" y="2478"/>
                    <a:pt x="84" y="2478"/>
                  </a:cubicBezTo>
                  <a:cubicBezTo>
                    <a:pt x="102" y="2476"/>
                    <a:pt x="119" y="2469"/>
                    <a:pt x="132" y="2456"/>
                  </a:cubicBezTo>
                  <a:cubicBezTo>
                    <a:pt x="1015" y="1543"/>
                    <a:pt x="2022" y="762"/>
                    <a:pt x="3130" y="136"/>
                  </a:cubicBezTo>
                  <a:cubicBezTo>
                    <a:pt x="3164" y="116"/>
                    <a:pt x="3176" y="72"/>
                    <a:pt x="3157" y="37"/>
                  </a:cubicBezTo>
                  <a:cubicBezTo>
                    <a:pt x="3143" y="14"/>
                    <a:pt x="3119" y="0"/>
                    <a:pt x="3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46900" y="4456775"/>
              <a:ext cx="114850" cy="69975"/>
            </a:xfrm>
            <a:custGeom>
              <a:avLst/>
              <a:gdLst/>
              <a:ahLst/>
              <a:cxnLst/>
              <a:rect l="l" t="t" r="r" b="b"/>
              <a:pathLst>
                <a:path w="4594" h="2799" extrusionOk="0">
                  <a:moveTo>
                    <a:pt x="1160" y="1"/>
                  </a:moveTo>
                  <a:cubicBezTo>
                    <a:pt x="1018" y="1"/>
                    <a:pt x="877" y="25"/>
                    <a:pt x="743" y="81"/>
                  </a:cubicBezTo>
                  <a:cubicBezTo>
                    <a:pt x="229" y="294"/>
                    <a:pt x="0" y="1006"/>
                    <a:pt x="293" y="1480"/>
                  </a:cubicBezTo>
                  <a:cubicBezTo>
                    <a:pt x="564" y="1915"/>
                    <a:pt x="1115" y="2062"/>
                    <a:pt x="1613" y="2174"/>
                  </a:cubicBezTo>
                  <a:cubicBezTo>
                    <a:pt x="2589" y="2392"/>
                    <a:pt x="3561" y="2610"/>
                    <a:pt x="4593" y="2799"/>
                  </a:cubicBezTo>
                  <a:cubicBezTo>
                    <a:pt x="4076" y="1695"/>
                    <a:pt x="3168" y="779"/>
                    <a:pt x="2070" y="249"/>
                  </a:cubicBezTo>
                  <a:cubicBezTo>
                    <a:pt x="1787" y="112"/>
                    <a:pt x="1469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771500" y="4478725"/>
              <a:ext cx="92750" cy="49250"/>
            </a:xfrm>
            <a:custGeom>
              <a:avLst/>
              <a:gdLst/>
              <a:ahLst/>
              <a:cxnLst/>
              <a:rect l="l" t="t" r="r" b="b"/>
              <a:pathLst>
                <a:path w="3710" h="1970" extrusionOk="0">
                  <a:moveTo>
                    <a:pt x="80" y="0"/>
                  </a:moveTo>
                  <a:cubicBezTo>
                    <a:pt x="47" y="0"/>
                    <a:pt x="17" y="23"/>
                    <a:pt x="8" y="56"/>
                  </a:cubicBezTo>
                  <a:cubicBezTo>
                    <a:pt x="0" y="96"/>
                    <a:pt x="25" y="134"/>
                    <a:pt x="64" y="143"/>
                  </a:cubicBezTo>
                  <a:cubicBezTo>
                    <a:pt x="1370" y="431"/>
                    <a:pt x="2587" y="1056"/>
                    <a:pt x="3580" y="1951"/>
                  </a:cubicBezTo>
                  <a:cubicBezTo>
                    <a:pt x="3594" y="1964"/>
                    <a:pt x="3611" y="1970"/>
                    <a:pt x="3628" y="1970"/>
                  </a:cubicBezTo>
                  <a:cubicBezTo>
                    <a:pt x="3630" y="1970"/>
                    <a:pt x="3631" y="1970"/>
                    <a:pt x="3632" y="1970"/>
                  </a:cubicBezTo>
                  <a:cubicBezTo>
                    <a:pt x="3651" y="1969"/>
                    <a:pt x="3669" y="1960"/>
                    <a:pt x="3682" y="1946"/>
                  </a:cubicBezTo>
                  <a:cubicBezTo>
                    <a:pt x="3709" y="1915"/>
                    <a:pt x="3706" y="1871"/>
                    <a:pt x="3677" y="1843"/>
                  </a:cubicBezTo>
                  <a:cubicBezTo>
                    <a:pt x="2665" y="932"/>
                    <a:pt x="1426" y="294"/>
                    <a:pt x="95" y="2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777300" y="4346925"/>
              <a:ext cx="90200" cy="68475"/>
            </a:xfrm>
            <a:custGeom>
              <a:avLst/>
              <a:gdLst/>
              <a:ahLst/>
              <a:cxnLst/>
              <a:rect l="l" t="t" r="r" b="b"/>
              <a:pathLst>
                <a:path w="3608" h="2739" extrusionOk="0">
                  <a:moveTo>
                    <a:pt x="903" y="0"/>
                  </a:moveTo>
                  <a:cubicBezTo>
                    <a:pt x="676" y="0"/>
                    <a:pt x="459" y="61"/>
                    <a:pt x="303" y="223"/>
                  </a:cubicBezTo>
                  <a:cubicBezTo>
                    <a:pt x="1" y="536"/>
                    <a:pt x="103" y="1086"/>
                    <a:pt x="404" y="1402"/>
                  </a:cubicBezTo>
                  <a:cubicBezTo>
                    <a:pt x="703" y="1718"/>
                    <a:pt x="1138" y="1860"/>
                    <a:pt x="1553" y="1989"/>
                  </a:cubicBezTo>
                  <a:cubicBezTo>
                    <a:pt x="2289" y="2219"/>
                    <a:pt x="3025" y="2449"/>
                    <a:pt x="3608" y="2738"/>
                  </a:cubicBezTo>
                  <a:cubicBezTo>
                    <a:pt x="3454" y="1548"/>
                    <a:pt x="2579" y="480"/>
                    <a:pt x="1442" y="96"/>
                  </a:cubicBezTo>
                  <a:cubicBezTo>
                    <a:pt x="1273" y="39"/>
                    <a:pt x="108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96250" y="4363925"/>
              <a:ext cx="74075" cy="52475"/>
            </a:xfrm>
            <a:custGeom>
              <a:avLst/>
              <a:gdLst/>
              <a:ahLst/>
              <a:cxnLst/>
              <a:rect l="l" t="t" r="r" b="b"/>
              <a:pathLst>
                <a:path w="2963" h="2099" extrusionOk="0">
                  <a:moveTo>
                    <a:pt x="79" y="1"/>
                  </a:moveTo>
                  <a:cubicBezTo>
                    <a:pt x="44" y="1"/>
                    <a:pt x="14" y="25"/>
                    <a:pt x="8" y="60"/>
                  </a:cubicBezTo>
                  <a:cubicBezTo>
                    <a:pt x="0" y="100"/>
                    <a:pt x="26" y="137"/>
                    <a:pt x="66" y="145"/>
                  </a:cubicBezTo>
                  <a:cubicBezTo>
                    <a:pt x="1201" y="351"/>
                    <a:pt x="2230" y="1068"/>
                    <a:pt x="2817" y="2063"/>
                  </a:cubicBezTo>
                  <a:cubicBezTo>
                    <a:pt x="2831" y="2085"/>
                    <a:pt x="2854" y="2098"/>
                    <a:pt x="2878" y="2098"/>
                  </a:cubicBezTo>
                  <a:cubicBezTo>
                    <a:pt x="2880" y="2098"/>
                    <a:pt x="2881" y="2098"/>
                    <a:pt x="2883" y="2098"/>
                  </a:cubicBezTo>
                  <a:cubicBezTo>
                    <a:pt x="2895" y="2098"/>
                    <a:pt x="2906" y="2095"/>
                    <a:pt x="2917" y="2089"/>
                  </a:cubicBezTo>
                  <a:cubicBezTo>
                    <a:pt x="2951" y="2068"/>
                    <a:pt x="2963" y="2024"/>
                    <a:pt x="2942" y="1989"/>
                  </a:cubicBezTo>
                  <a:cubicBezTo>
                    <a:pt x="2333" y="959"/>
                    <a:pt x="1268" y="216"/>
                    <a:pt x="92" y="2"/>
                  </a:cubicBezTo>
                  <a:cubicBezTo>
                    <a:pt x="88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800475" y="4250625"/>
              <a:ext cx="92025" cy="325425"/>
            </a:xfrm>
            <a:custGeom>
              <a:avLst/>
              <a:gdLst/>
              <a:ahLst/>
              <a:cxnLst/>
              <a:rect l="l" t="t" r="r" b="b"/>
              <a:pathLst>
                <a:path w="3681" h="13017" extrusionOk="0">
                  <a:moveTo>
                    <a:pt x="166" y="1"/>
                  </a:moveTo>
                  <a:cubicBezTo>
                    <a:pt x="138" y="1"/>
                    <a:pt x="111" y="9"/>
                    <a:pt x="86" y="25"/>
                  </a:cubicBezTo>
                  <a:cubicBezTo>
                    <a:pt x="19" y="69"/>
                    <a:pt x="0" y="159"/>
                    <a:pt x="45" y="226"/>
                  </a:cubicBezTo>
                  <a:cubicBezTo>
                    <a:pt x="2488" y="3910"/>
                    <a:pt x="3381" y="8509"/>
                    <a:pt x="2495" y="12842"/>
                  </a:cubicBezTo>
                  <a:cubicBezTo>
                    <a:pt x="2479" y="12921"/>
                    <a:pt x="2531" y="12998"/>
                    <a:pt x="2609" y="13014"/>
                  </a:cubicBezTo>
                  <a:cubicBezTo>
                    <a:pt x="2620" y="13016"/>
                    <a:pt x="2633" y="13017"/>
                    <a:pt x="2644" y="13017"/>
                  </a:cubicBezTo>
                  <a:cubicBezTo>
                    <a:pt x="2709" y="13013"/>
                    <a:pt x="2766" y="12967"/>
                    <a:pt x="2779" y="12901"/>
                  </a:cubicBezTo>
                  <a:cubicBezTo>
                    <a:pt x="3680" y="8492"/>
                    <a:pt x="2772" y="3814"/>
                    <a:pt x="286" y="66"/>
                  </a:cubicBezTo>
                  <a:cubicBezTo>
                    <a:pt x="259" y="24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2650" y="4347875"/>
              <a:ext cx="59100" cy="228300"/>
            </a:xfrm>
            <a:custGeom>
              <a:avLst/>
              <a:gdLst/>
              <a:ahLst/>
              <a:cxnLst/>
              <a:rect l="l" t="t" r="r" b="b"/>
              <a:pathLst>
                <a:path w="2364" h="9132" extrusionOk="0">
                  <a:moveTo>
                    <a:pt x="2080" y="1"/>
                  </a:moveTo>
                  <a:cubicBezTo>
                    <a:pt x="2077" y="1"/>
                    <a:pt x="2075" y="1"/>
                    <a:pt x="2072" y="1"/>
                  </a:cubicBezTo>
                  <a:lnTo>
                    <a:pt x="2071" y="1"/>
                  </a:lnTo>
                  <a:cubicBezTo>
                    <a:pt x="1992" y="4"/>
                    <a:pt x="1930" y="72"/>
                    <a:pt x="1934" y="151"/>
                  </a:cubicBezTo>
                  <a:cubicBezTo>
                    <a:pt x="2071" y="3183"/>
                    <a:pt x="1415" y="6216"/>
                    <a:pt x="36" y="8920"/>
                  </a:cubicBezTo>
                  <a:cubicBezTo>
                    <a:pt x="1" y="8992"/>
                    <a:pt x="29" y="9079"/>
                    <a:pt x="100" y="9115"/>
                  </a:cubicBezTo>
                  <a:cubicBezTo>
                    <a:pt x="121" y="9126"/>
                    <a:pt x="144" y="9131"/>
                    <a:pt x="167" y="9131"/>
                  </a:cubicBezTo>
                  <a:cubicBezTo>
                    <a:pt x="169" y="9131"/>
                    <a:pt x="171" y="9131"/>
                    <a:pt x="173" y="9131"/>
                  </a:cubicBezTo>
                  <a:cubicBezTo>
                    <a:pt x="223" y="9128"/>
                    <a:pt x="270" y="9100"/>
                    <a:pt x="295" y="9052"/>
                  </a:cubicBezTo>
                  <a:cubicBezTo>
                    <a:pt x="1695" y="6303"/>
                    <a:pt x="2363" y="3221"/>
                    <a:pt x="2223" y="139"/>
                  </a:cubicBezTo>
                  <a:cubicBezTo>
                    <a:pt x="2220" y="61"/>
                    <a:pt x="2157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789775" y="4408225"/>
              <a:ext cx="81950" cy="167750"/>
            </a:xfrm>
            <a:custGeom>
              <a:avLst/>
              <a:gdLst/>
              <a:ahLst/>
              <a:cxnLst/>
              <a:rect l="l" t="t" r="r" b="b"/>
              <a:pathLst>
                <a:path w="3278" h="6710" extrusionOk="0">
                  <a:moveTo>
                    <a:pt x="164" y="0"/>
                  </a:moveTo>
                  <a:cubicBezTo>
                    <a:pt x="135" y="0"/>
                    <a:pt x="106" y="9"/>
                    <a:pt x="81" y="27"/>
                  </a:cubicBezTo>
                  <a:cubicBezTo>
                    <a:pt x="16" y="72"/>
                    <a:pt x="1" y="163"/>
                    <a:pt x="46" y="228"/>
                  </a:cubicBezTo>
                  <a:cubicBezTo>
                    <a:pt x="1281" y="1981"/>
                    <a:pt x="2818" y="4163"/>
                    <a:pt x="2984" y="6574"/>
                  </a:cubicBezTo>
                  <a:cubicBezTo>
                    <a:pt x="2989" y="6651"/>
                    <a:pt x="3053" y="6710"/>
                    <a:pt x="3129" y="6710"/>
                  </a:cubicBezTo>
                  <a:cubicBezTo>
                    <a:pt x="3131" y="6710"/>
                    <a:pt x="3133" y="6710"/>
                    <a:pt x="3135" y="6710"/>
                  </a:cubicBezTo>
                  <a:cubicBezTo>
                    <a:pt x="3136" y="6710"/>
                    <a:pt x="3137" y="6709"/>
                    <a:pt x="3138" y="6709"/>
                  </a:cubicBezTo>
                  <a:cubicBezTo>
                    <a:pt x="3217" y="6703"/>
                    <a:pt x="3278" y="6634"/>
                    <a:pt x="3273" y="6555"/>
                  </a:cubicBezTo>
                  <a:cubicBezTo>
                    <a:pt x="3100" y="4061"/>
                    <a:pt x="1539" y="1844"/>
                    <a:pt x="283" y="62"/>
                  </a:cubicBezTo>
                  <a:cubicBezTo>
                    <a:pt x="255" y="22"/>
                    <a:pt x="210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68725" y="4329450"/>
              <a:ext cx="54700" cy="36050"/>
            </a:xfrm>
            <a:custGeom>
              <a:avLst/>
              <a:gdLst/>
              <a:ahLst/>
              <a:cxnLst/>
              <a:rect l="l" t="t" r="r" b="b"/>
              <a:pathLst>
                <a:path w="2188" h="1442" extrusionOk="0">
                  <a:moveTo>
                    <a:pt x="49" y="0"/>
                  </a:moveTo>
                  <a:lnTo>
                    <a:pt x="0" y="183"/>
                  </a:lnTo>
                  <a:cubicBezTo>
                    <a:pt x="8" y="186"/>
                    <a:pt x="841" y="527"/>
                    <a:pt x="2105" y="1441"/>
                  </a:cubicBezTo>
                  <a:lnTo>
                    <a:pt x="2187" y="1278"/>
                  </a:lnTo>
                  <a:cubicBezTo>
                    <a:pt x="908" y="351"/>
                    <a:pt x="84" y="15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02500" y="4289950"/>
              <a:ext cx="39075" cy="53600"/>
            </a:xfrm>
            <a:custGeom>
              <a:avLst/>
              <a:gdLst/>
              <a:ahLst/>
              <a:cxnLst/>
              <a:rect l="l" t="t" r="r" b="b"/>
              <a:pathLst>
                <a:path w="1563" h="2144" extrusionOk="0">
                  <a:moveTo>
                    <a:pt x="134" y="1"/>
                  </a:moveTo>
                  <a:lnTo>
                    <a:pt x="0" y="108"/>
                  </a:lnTo>
                  <a:cubicBezTo>
                    <a:pt x="8" y="120"/>
                    <a:pt x="665" y="1203"/>
                    <a:pt x="1446" y="2144"/>
                  </a:cubicBezTo>
                  <a:lnTo>
                    <a:pt x="1562" y="2011"/>
                  </a:lnTo>
                  <a:cubicBezTo>
                    <a:pt x="791" y="1082"/>
                    <a:pt x="140" y="1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15800" y="4277150"/>
              <a:ext cx="34175" cy="58225"/>
            </a:xfrm>
            <a:custGeom>
              <a:avLst/>
              <a:gdLst/>
              <a:ahLst/>
              <a:cxnLst/>
              <a:rect l="l" t="t" r="r" b="b"/>
              <a:pathLst>
                <a:path w="1367" h="2329" extrusionOk="0">
                  <a:moveTo>
                    <a:pt x="143" y="0"/>
                  </a:moveTo>
                  <a:lnTo>
                    <a:pt x="0" y="89"/>
                  </a:lnTo>
                  <a:cubicBezTo>
                    <a:pt x="31" y="155"/>
                    <a:pt x="754" y="1712"/>
                    <a:pt x="1249" y="2328"/>
                  </a:cubicBezTo>
                  <a:lnTo>
                    <a:pt x="1366" y="2198"/>
                  </a:lnTo>
                  <a:cubicBezTo>
                    <a:pt x="886" y="1599"/>
                    <a:pt x="151" y="16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677600" y="4362650"/>
              <a:ext cx="39225" cy="15350"/>
            </a:xfrm>
            <a:custGeom>
              <a:avLst/>
              <a:gdLst/>
              <a:ahLst/>
              <a:cxnLst/>
              <a:rect l="l" t="t" r="r" b="b"/>
              <a:pathLst>
                <a:path w="1569" h="614" extrusionOk="0">
                  <a:moveTo>
                    <a:pt x="15" y="1"/>
                  </a:moveTo>
                  <a:lnTo>
                    <a:pt x="1" y="192"/>
                  </a:lnTo>
                  <a:cubicBezTo>
                    <a:pt x="11" y="193"/>
                    <a:pt x="1052" y="345"/>
                    <a:pt x="1497" y="613"/>
                  </a:cubicBezTo>
                  <a:lnTo>
                    <a:pt x="1568" y="442"/>
                  </a:lnTo>
                  <a:cubicBezTo>
                    <a:pt x="1094" y="158"/>
                    <a:pt x="59" y="7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671650" y="4360475"/>
              <a:ext cx="10250" cy="10750"/>
            </a:xfrm>
            <a:custGeom>
              <a:avLst/>
              <a:gdLst/>
              <a:ahLst/>
              <a:cxnLst/>
              <a:rect l="l" t="t" r="r" b="b"/>
              <a:pathLst>
                <a:path w="410" h="430" extrusionOk="0">
                  <a:moveTo>
                    <a:pt x="200" y="1"/>
                  </a:moveTo>
                  <a:cubicBezTo>
                    <a:pt x="160" y="1"/>
                    <a:pt x="120" y="16"/>
                    <a:pt x="88" y="48"/>
                  </a:cubicBezTo>
                  <a:cubicBezTo>
                    <a:pt x="10" y="123"/>
                    <a:pt x="1" y="258"/>
                    <a:pt x="67" y="350"/>
                  </a:cubicBezTo>
                  <a:cubicBezTo>
                    <a:pt x="105" y="402"/>
                    <a:pt x="159" y="430"/>
                    <a:pt x="212" y="430"/>
                  </a:cubicBezTo>
                  <a:cubicBezTo>
                    <a:pt x="252" y="430"/>
                    <a:pt x="292" y="414"/>
                    <a:pt x="324" y="382"/>
                  </a:cubicBezTo>
                  <a:cubicBezTo>
                    <a:pt x="402" y="308"/>
                    <a:pt x="410" y="172"/>
                    <a:pt x="344" y="80"/>
                  </a:cubicBezTo>
                  <a:cubicBezTo>
                    <a:pt x="307" y="28"/>
                    <a:pt x="25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63450" y="4325325"/>
              <a:ext cx="10250" cy="10750"/>
            </a:xfrm>
            <a:custGeom>
              <a:avLst/>
              <a:gdLst/>
              <a:ahLst/>
              <a:cxnLst/>
              <a:rect l="l" t="t" r="r" b="b"/>
              <a:pathLst>
                <a:path w="410" h="430" extrusionOk="0">
                  <a:moveTo>
                    <a:pt x="200" y="0"/>
                  </a:moveTo>
                  <a:cubicBezTo>
                    <a:pt x="160" y="0"/>
                    <a:pt x="120" y="16"/>
                    <a:pt x="86" y="49"/>
                  </a:cubicBezTo>
                  <a:cubicBezTo>
                    <a:pt x="10" y="124"/>
                    <a:pt x="0" y="258"/>
                    <a:pt x="66" y="350"/>
                  </a:cubicBezTo>
                  <a:cubicBezTo>
                    <a:pt x="104" y="402"/>
                    <a:pt x="157" y="430"/>
                    <a:pt x="210" y="430"/>
                  </a:cubicBezTo>
                  <a:cubicBezTo>
                    <a:pt x="250" y="430"/>
                    <a:pt x="291" y="414"/>
                    <a:pt x="324" y="382"/>
                  </a:cubicBezTo>
                  <a:cubicBezTo>
                    <a:pt x="400" y="307"/>
                    <a:pt x="409" y="173"/>
                    <a:pt x="344" y="81"/>
                  </a:cubicBezTo>
                  <a:cubicBezTo>
                    <a:pt x="307" y="28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86450" y="4305175"/>
              <a:ext cx="9600" cy="10725"/>
            </a:xfrm>
            <a:custGeom>
              <a:avLst/>
              <a:gdLst/>
              <a:ahLst/>
              <a:cxnLst/>
              <a:rect l="l" t="t" r="r" b="b"/>
              <a:pathLst>
                <a:path w="384" h="429" extrusionOk="0">
                  <a:moveTo>
                    <a:pt x="187" y="0"/>
                  </a:moveTo>
                  <a:cubicBezTo>
                    <a:pt x="182" y="0"/>
                    <a:pt x="178" y="1"/>
                    <a:pt x="173" y="1"/>
                  </a:cubicBezTo>
                  <a:cubicBezTo>
                    <a:pt x="73" y="9"/>
                    <a:pt x="1" y="113"/>
                    <a:pt x="11" y="231"/>
                  </a:cubicBezTo>
                  <a:cubicBezTo>
                    <a:pt x="22" y="343"/>
                    <a:pt x="104" y="428"/>
                    <a:pt x="198" y="428"/>
                  </a:cubicBezTo>
                  <a:cubicBezTo>
                    <a:pt x="203" y="428"/>
                    <a:pt x="207" y="428"/>
                    <a:pt x="211" y="428"/>
                  </a:cubicBezTo>
                  <a:cubicBezTo>
                    <a:pt x="312" y="418"/>
                    <a:pt x="384" y="315"/>
                    <a:pt x="373" y="197"/>
                  </a:cubicBezTo>
                  <a:cubicBezTo>
                    <a:pt x="362" y="85"/>
                    <a:pt x="281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98025" y="4284550"/>
              <a:ext cx="10250" cy="10725"/>
            </a:xfrm>
            <a:custGeom>
              <a:avLst/>
              <a:gdLst/>
              <a:ahLst/>
              <a:cxnLst/>
              <a:rect l="l" t="t" r="r" b="b"/>
              <a:pathLst>
                <a:path w="410" h="429" extrusionOk="0">
                  <a:moveTo>
                    <a:pt x="200" y="0"/>
                  </a:moveTo>
                  <a:cubicBezTo>
                    <a:pt x="160" y="0"/>
                    <a:pt x="119" y="15"/>
                    <a:pt x="86" y="47"/>
                  </a:cubicBezTo>
                  <a:cubicBezTo>
                    <a:pt x="9" y="122"/>
                    <a:pt x="1" y="256"/>
                    <a:pt x="67" y="348"/>
                  </a:cubicBezTo>
                  <a:cubicBezTo>
                    <a:pt x="104" y="401"/>
                    <a:pt x="158" y="428"/>
                    <a:pt x="211" y="428"/>
                  </a:cubicBezTo>
                  <a:cubicBezTo>
                    <a:pt x="251" y="428"/>
                    <a:pt x="291" y="413"/>
                    <a:pt x="324" y="380"/>
                  </a:cubicBezTo>
                  <a:cubicBezTo>
                    <a:pt x="400" y="306"/>
                    <a:pt x="410" y="172"/>
                    <a:pt x="344" y="80"/>
                  </a:cubicBezTo>
                  <a:cubicBezTo>
                    <a:pt x="307" y="27"/>
                    <a:pt x="253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11725" y="4270750"/>
              <a:ext cx="10250" cy="10725"/>
            </a:xfrm>
            <a:custGeom>
              <a:avLst/>
              <a:gdLst/>
              <a:ahLst/>
              <a:cxnLst/>
              <a:rect l="l" t="t" r="r" b="b"/>
              <a:pathLst>
                <a:path w="410" h="429" extrusionOk="0">
                  <a:moveTo>
                    <a:pt x="200" y="0"/>
                  </a:moveTo>
                  <a:cubicBezTo>
                    <a:pt x="159" y="0"/>
                    <a:pt x="119" y="16"/>
                    <a:pt x="86" y="48"/>
                  </a:cubicBezTo>
                  <a:cubicBezTo>
                    <a:pt x="9" y="122"/>
                    <a:pt x="1" y="256"/>
                    <a:pt x="66" y="348"/>
                  </a:cubicBezTo>
                  <a:cubicBezTo>
                    <a:pt x="104" y="401"/>
                    <a:pt x="158" y="428"/>
                    <a:pt x="212" y="428"/>
                  </a:cubicBezTo>
                  <a:cubicBezTo>
                    <a:pt x="251" y="428"/>
                    <a:pt x="291" y="413"/>
                    <a:pt x="324" y="382"/>
                  </a:cubicBezTo>
                  <a:cubicBezTo>
                    <a:pt x="400" y="306"/>
                    <a:pt x="410" y="172"/>
                    <a:pt x="344" y="80"/>
                  </a:cubicBezTo>
                  <a:cubicBezTo>
                    <a:pt x="307" y="28"/>
                    <a:pt x="253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66825" y="4282200"/>
              <a:ext cx="174675" cy="162575"/>
            </a:xfrm>
            <a:custGeom>
              <a:avLst/>
              <a:gdLst/>
              <a:ahLst/>
              <a:cxnLst/>
              <a:rect l="l" t="t" r="r" b="b"/>
              <a:pathLst>
                <a:path w="6987" h="6503" extrusionOk="0">
                  <a:moveTo>
                    <a:pt x="2589" y="1"/>
                  </a:moveTo>
                  <a:cubicBezTo>
                    <a:pt x="2589" y="1"/>
                    <a:pt x="3244" y="1892"/>
                    <a:pt x="3052" y="2796"/>
                  </a:cubicBezTo>
                  <a:cubicBezTo>
                    <a:pt x="2925" y="3390"/>
                    <a:pt x="2453" y="3492"/>
                    <a:pt x="2144" y="3492"/>
                  </a:cubicBezTo>
                  <a:cubicBezTo>
                    <a:pt x="1982" y="3492"/>
                    <a:pt x="1866" y="3464"/>
                    <a:pt x="1866" y="3464"/>
                  </a:cubicBezTo>
                  <a:cubicBezTo>
                    <a:pt x="1866" y="3464"/>
                    <a:pt x="1819" y="3462"/>
                    <a:pt x="1739" y="3462"/>
                  </a:cubicBezTo>
                  <a:cubicBezTo>
                    <a:pt x="1406" y="3462"/>
                    <a:pt x="498" y="3498"/>
                    <a:pt x="1" y="3870"/>
                  </a:cubicBezTo>
                  <a:cubicBezTo>
                    <a:pt x="1" y="3870"/>
                    <a:pt x="3152" y="6503"/>
                    <a:pt x="4573" y="6503"/>
                  </a:cubicBezTo>
                  <a:cubicBezTo>
                    <a:pt x="4626" y="6503"/>
                    <a:pt x="4676" y="6499"/>
                    <a:pt x="4723" y="6492"/>
                  </a:cubicBezTo>
                  <a:cubicBezTo>
                    <a:pt x="6057" y="6283"/>
                    <a:pt x="6987" y="5334"/>
                    <a:pt x="5455" y="2843"/>
                  </a:cubicBezTo>
                  <a:cubicBezTo>
                    <a:pt x="4017" y="506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89875" y="4314825"/>
              <a:ext cx="154025" cy="133325"/>
            </a:xfrm>
            <a:custGeom>
              <a:avLst/>
              <a:gdLst/>
              <a:ahLst/>
              <a:cxnLst/>
              <a:rect l="l" t="t" r="r" b="b"/>
              <a:pathLst>
                <a:path w="6161" h="5333" extrusionOk="0">
                  <a:moveTo>
                    <a:pt x="0" y="0"/>
                  </a:moveTo>
                  <a:cubicBezTo>
                    <a:pt x="0" y="0"/>
                    <a:pt x="1350" y="5004"/>
                    <a:pt x="3773" y="5311"/>
                  </a:cubicBezTo>
                  <a:cubicBezTo>
                    <a:pt x="3888" y="5326"/>
                    <a:pt x="3997" y="5332"/>
                    <a:pt x="4099" y="5332"/>
                  </a:cubicBezTo>
                  <a:cubicBezTo>
                    <a:pt x="6161" y="5332"/>
                    <a:pt x="5777" y="2509"/>
                    <a:pt x="3896" y="1461"/>
                  </a:cubicBezTo>
                  <a:cubicBezTo>
                    <a:pt x="1924" y="3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00650" y="4205550"/>
              <a:ext cx="11500" cy="53025"/>
            </a:xfrm>
            <a:custGeom>
              <a:avLst/>
              <a:gdLst/>
              <a:ahLst/>
              <a:cxnLst/>
              <a:rect l="l" t="t" r="r" b="b"/>
              <a:pathLst>
                <a:path w="460" h="2121" extrusionOk="0">
                  <a:moveTo>
                    <a:pt x="147" y="0"/>
                  </a:moveTo>
                  <a:lnTo>
                    <a:pt x="0" y="41"/>
                  </a:lnTo>
                  <a:cubicBezTo>
                    <a:pt x="2" y="48"/>
                    <a:pt x="229" y="806"/>
                    <a:pt x="307" y="2120"/>
                  </a:cubicBezTo>
                  <a:lnTo>
                    <a:pt x="459" y="2113"/>
                  </a:lnTo>
                  <a:cubicBezTo>
                    <a:pt x="381" y="781"/>
                    <a:pt x="158" y="31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2250" y="4214000"/>
              <a:ext cx="17775" cy="48825"/>
            </a:xfrm>
            <a:custGeom>
              <a:avLst/>
              <a:gdLst/>
              <a:ahLst/>
              <a:cxnLst/>
              <a:rect l="l" t="t" r="r" b="b"/>
              <a:pathLst>
                <a:path w="711" h="1953" extrusionOk="0">
                  <a:moveTo>
                    <a:pt x="566" y="0"/>
                  </a:moveTo>
                  <a:cubicBezTo>
                    <a:pt x="563" y="11"/>
                    <a:pt x="201" y="952"/>
                    <a:pt x="1" y="1923"/>
                  </a:cubicBezTo>
                  <a:lnTo>
                    <a:pt x="151" y="1952"/>
                  </a:lnTo>
                  <a:cubicBezTo>
                    <a:pt x="349" y="993"/>
                    <a:pt x="707" y="63"/>
                    <a:pt x="710" y="52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2225" y="4218225"/>
              <a:ext cx="23650" cy="47400"/>
            </a:xfrm>
            <a:custGeom>
              <a:avLst/>
              <a:gdLst/>
              <a:ahLst/>
              <a:cxnLst/>
              <a:rect l="l" t="t" r="r" b="b"/>
              <a:pathLst>
                <a:path w="946" h="1896" extrusionOk="0">
                  <a:moveTo>
                    <a:pt x="809" y="0"/>
                  </a:moveTo>
                  <a:cubicBezTo>
                    <a:pt x="782" y="50"/>
                    <a:pt x="141" y="1238"/>
                    <a:pt x="0" y="1864"/>
                  </a:cubicBezTo>
                  <a:lnTo>
                    <a:pt x="151" y="1895"/>
                  </a:lnTo>
                  <a:cubicBezTo>
                    <a:pt x="287" y="1290"/>
                    <a:pt x="938" y="81"/>
                    <a:pt x="946" y="69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883350" y="4225475"/>
              <a:ext cx="17100" cy="33750"/>
            </a:xfrm>
            <a:custGeom>
              <a:avLst/>
              <a:gdLst/>
              <a:ahLst/>
              <a:cxnLst/>
              <a:rect l="l" t="t" r="r" b="b"/>
              <a:pathLst>
                <a:path w="684" h="1350" extrusionOk="0">
                  <a:moveTo>
                    <a:pt x="136" y="0"/>
                  </a:moveTo>
                  <a:lnTo>
                    <a:pt x="0" y="70"/>
                  </a:lnTo>
                  <a:cubicBezTo>
                    <a:pt x="4" y="78"/>
                    <a:pt x="467" y="908"/>
                    <a:pt x="531" y="1349"/>
                  </a:cubicBezTo>
                  <a:lnTo>
                    <a:pt x="684" y="1330"/>
                  </a:lnTo>
                  <a:cubicBezTo>
                    <a:pt x="616" y="863"/>
                    <a:pt x="155" y="36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79175" y="4221775"/>
              <a:ext cx="9525" cy="8250"/>
            </a:xfrm>
            <a:custGeom>
              <a:avLst/>
              <a:gdLst/>
              <a:ahLst/>
              <a:cxnLst/>
              <a:rect l="l" t="t" r="r" b="b"/>
              <a:pathLst>
                <a:path w="381" h="330" extrusionOk="0">
                  <a:moveTo>
                    <a:pt x="190" y="0"/>
                  </a:moveTo>
                  <a:cubicBezTo>
                    <a:pt x="116" y="0"/>
                    <a:pt x="47" y="47"/>
                    <a:pt x="26" y="119"/>
                  </a:cubicBezTo>
                  <a:cubicBezTo>
                    <a:pt x="0" y="206"/>
                    <a:pt x="52" y="298"/>
                    <a:pt x="144" y="323"/>
                  </a:cubicBezTo>
                  <a:cubicBezTo>
                    <a:pt x="160" y="327"/>
                    <a:pt x="176" y="329"/>
                    <a:pt x="192" y="329"/>
                  </a:cubicBezTo>
                  <a:cubicBezTo>
                    <a:pt x="266" y="329"/>
                    <a:pt x="334" y="282"/>
                    <a:pt x="355" y="211"/>
                  </a:cubicBezTo>
                  <a:cubicBezTo>
                    <a:pt x="380" y="123"/>
                    <a:pt x="327" y="33"/>
                    <a:pt x="237" y="6"/>
                  </a:cubicBezTo>
                  <a:cubicBezTo>
                    <a:pt x="221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98050" y="4200950"/>
              <a:ext cx="9525" cy="8225"/>
            </a:xfrm>
            <a:custGeom>
              <a:avLst/>
              <a:gdLst/>
              <a:ahLst/>
              <a:cxnLst/>
              <a:rect l="l" t="t" r="r" b="b"/>
              <a:pathLst>
                <a:path w="381" h="329" extrusionOk="0">
                  <a:moveTo>
                    <a:pt x="189" y="0"/>
                  </a:moveTo>
                  <a:cubicBezTo>
                    <a:pt x="115" y="0"/>
                    <a:pt x="46" y="47"/>
                    <a:pt x="26" y="118"/>
                  </a:cubicBezTo>
                  <a:cubicBezTo>
                    <a:pt x="1" y="205"/>
                    <a:pt x="53" y="297"/>
                    <a:pt x="144" y="322"/>
                  </a:cubicBezTo>
                  <a:cubicBezTo>
                    <a:pt x="159" y="326"/>
                    <a:pt x="175" y="328"/>
                    <a:pt x="191" y="328"/>
                  </a:cubicBezTo>
                  <a:cubicBezTo>
                    <a:pt x="265" y="328"/>
                    <a:pt x="334" y="282"/>
                    <a:pt x="354" y="210"/>
                  </a:cubicBezTo>
                  <a:cubicBezTo>
                    <a:pt x="381" y="122"/>
                    <a:pt x="327" y="32"/>
                    <a:pt x="237" y="7"/>
                  </a:cubicBezTo>
                  <a:cubicBezTo>
                    <a:pt x="221" y="2"/>
                    <a:pt x="20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923675" y="4209125"/>
              <a:ext cx="9550" cy="8225"/>
            </a:xfrm>
            <a:custGeom>
              <a:avLst/>
              <a:gdLst/>
              <a:ahLst/>
              <a:cxnLst/>
              <a:rect l="l" t="t" r="r" b="b"/>
              <a:pathLst>
                <a:path w="382" h="329" extrusionOk="0">
                  <a:moveTo>
                    <a:pt x="189" y="1"/>
                  </a:moveTo>
                  <a:cubicBezTo>
                    <a:pt x="115" y="1"/>
                    <a:pt x="47" y="48"/>
                    <a:pt x="25" y="119"/>
                  </a:cubicBezTo>
                  <a:cubicBezTo>
                    <a:pt x="0" y="206"/>
                    <a:pt x="53" y="297"/>
                    <a:pt x="143" y="323"/>
                  </a:cubicBezTo>
                  <a:cubicBezTo>
                    <a:pt x="159" y="327"/>
                    <a:pt x="175" y="329"/>
                    <a:pt x="191" y="329"/>
                  </a:cubicBezTo>
                  <a:cubicBezTo>
                    <a:pt x="266" y="329"/>
                    <a:pt x="334" y="282"/>
                    <a:pt x="355" y="211"/>
                  </a:cubicBezTo>
                  <a:cubicBezTo>
                    <a:pt x="381" y="123"/>
                    <a:pt x="328" y="32"/>
                    <a:pt x="237" y="7"/>
                  </a:cubicBezTo>
                  <a:cubicBezTo>
                    <a:pt x="221" y="3"/>
                    <a:pt x="205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943825" y="4209250"/>
              <a:ext cx="9525" cy="8225"/>
            </a:xfrm>
            <a:custGeom>
              <a:avLst/>
              <a:gdLst/>
              <a:ahLst/>
              <a:cxnLst/>
              <a:rect l="l" t="t" r="r" b="b"/>
              <a:pathLst>
                <a:path w="381" h="329" extrusionOk="0">
                  <a:moveTo>
                    <a:pt x="190" y="0"/>
                  </a:moveTo>
                  <a:cubicBezTo>
                    <a:pt x="116" y="0"/>
                    <a:pt x="48" y="47"/>
                    <a:pt x="27" y="118"/>
                  </a:cubicBezTo>
                  <a:cubicBezTo>
                    <a:pt x="1" y="205"/>
                    <a:pt x="53" y="297"/>
                    <a:pt x="145" y="322"/>
                  </a:cubicBezTo>
                  <a:cubicBezTo>
                    <a:pt x="161" y="326"/>
                    <a:pt x="177" y="328"/>
                    <a:pt x="192" y="328"/>
                  </a:cubicBezTo>
                  <a:cubicBezTo>
                    <a:pt x="267" y="328"/>
                    <a:pt x="335" y="282"/>
                    <a:pt x="356" y="210"/>
                  </a:cubicBezTo>
                  <a:cubicBezTo>
                    <a:pt x="381" y="122"/>
                    <a:pt x="329" y="32"/>
                    <a:pt x="238" y="7"/>
                  </a:cubicBez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60425" y="4213525"/>
              <a:ext cx="9525" cy="8225"/>
            </a:xfrm>
            <a:custGeom>
              <a:avLst/>
              <a:gdLst/>
              <a:ahLst/>
              <a:cxnLst/>
              <a:rect l="l" t="t" r="r" b="b"/>
              <a:pathLst>
                <a:path w="381" h="329" extrusionOk="0">
                  <a:moveTo>
                    <a:pt x="189" y="0"/>
                  </a:moveTo>
                  <a:cubicBezTo>
                    <a:pt x="115" y="0"/>
                    <a:pt x="46" y="47"/>
                    <a:pt x="26" y="118"/>
                  </a:cubicBezTo>
                  <a:cubicBezTo>
                    <a:pt x="0" y="205"/>
                    <a:pt x="53" y="297"/>
                    <a:pt x="143" y="322"/>
                  </a:cubicBezTo>
                  <a:cubicBezTo>
                    <a:pt x="159" y="326"/>
                    <a:pt x="175" y="328"/>
                    <a:pt x="191" y="328"/>
                  </a:cubicBezTo>
                  <a:cubicBezTo>
                    <a:pt x="265" y="328"/>
                    <a:pt x="334" y="282"/>
                    <a:pt x="354" y="210"/>
                  </a:cubicBezTo>
                  <a:cubicBezTo>
                    <a:pt x="380" y="123"/>
                    <a:pt x="328" y="32"/>
                    <a:pt x="236" y="7"/>
                  </a:cubicBezTo>
                  <a:cubicBezTo>
                    <a:pt x="220" y="2"/>
                    <a:pt x="20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868825" y="4224050"/>
              <a:ext cx="111250" cy="131400"/>
            </a:xfrm>
            <a:custGeom>
              <a:avLst/>
              <a:gdLst/>
              <a:ahLst/>
              <a:cxnLst/>
              <a:rect l="l" t="t" r="r" b="b"/>
              <a:pathLst>
                <a:path w="4450" h="5256" extrusionOk="0">
                  <a:moveTo>
                    <a:pt x="41" y="1"/>
                  </a:moveTo>
                  <a:cubicBezTo>
                    <a:pt x="41" y="1"/>
                    <a:pt x="0" y="3692"/>
                    <a:pt x="862" y="4586"/>
                  </a:cubicBezTo>
                  <a:cubicBezTo>
                    <a:pt x="1241" y="4979"/>
                    <a:pt x="1672" y="5255"/>
                    <a:pt x="2107" y="5255"/>
                  </a:cubicBezTo>
                  <a:cubicBezTo>
                    <a:pt x="2660" y="5255"/>
                    <a:pt x="3218" y="4808"/>
                    <a:pt x="3678" y="3587"/>
                  </a:cubicBezTo>
                  <a:cubicBezTo>
                    <a:pt x="4449" y="1544"/>
                    <a:pt x="4010" y="279"/>
                    <a:pt x="4010" y="279"/>
                  </a:cubicBezTo>
                  <a:lnTo>
                    <a:pt x="4010" y="279"/>
                  </a:lnTo>
                  <a:cubicBezTo>
                    <a:pt x="4010" y="279"/>
                    <a:pt x="3110" y="1559"/>
                    <a:pt x="2406" y="1798"/>
                  </a:cubicBezTo>
                  <a:cubicBezTo>
                    <a:pt x="2318" y="1828"/>
                    <a:pt x="2235" y="1841"/>
                    <a:pt x="2157" y="1841"/>
                  </a:cubicBezTo>
                  <a:cubicBezTo>
                    <a:pt x="1614" y="1841"/>
                    <a:pt x="1321" y="1204"/>
                    <a:pt x="1321" y="1204"/>
                  </a:cubicBezTo>
                  <a:cubicBezTo>
                    <a:pt x="1321" y="1204"/>
                    <a:pt x="681" y="262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860200" y="4214050"/>
              <a:ext cx="99050" cy="147475"/>
            </a:xfrm>
            <a:custGeom>
              <a:avLst/>
              <a:gdLst/>
              <a:ahLst/>
              <a:cxnLst/>
              <a:rect l="l" t="t" r="r" b="b"/>
              <a:pathLst>
                <a:path w="3962" h="5899" extrusionOk="0">
                  <a:moveTo>
                    <a:pt x="2586" y="0"/>
                  </a:moveTo>
                  <a:cubicBezTo>
                    <a:pt x="2586" y="0"/>
                    <a:pt x="1" y="3102"/>
                    <a:pt x="1110" y="5017"/>
                  </a:cubicBezTo>
                  <a:cubicBezTo>
                    <a:pt x="1471" y="5639"/>
                    <a:pt x="1910" y="5898"/>
                    <a:pt x="2327" y="5898"/>
                  </a:cubicBezTo>
                  <a:cubicBezTo>
                    <a:pt x="3192" y="5898"/>
                    <a:pt x="3961" y="4782"/>
                    <a:pt x="3731" y="3487"/>
                  </a:cubicBezTo>
                  <a:cubicBezTo>
                    <a:pt x="3391" y="1570"/>
                    <a:pt x="2586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712875" y="4135875"/>
              <a:ext cx="38850" cy="46175"/>
            </a:xfrm>
            <a:custGeom>
              <a:avLst/>
              <a:gdLst/>
              <a:ahLst/>
              <a:cxnLst/>
              <a:rect l="l" t="t" r="r" b="b"/>
              <a:pathLst>
                <a:path w="1554" h="1847" extrusionOk="0">
                  <a:moveTo>
                    <a:pt x="102" y="0"/>
                  </a:moveTo>
                  <a:lnTo>
                    <a:pt x="1" y="120"/>
                  </a:lnTo>
                  <a:cubicBezTo>
                    <a:pt x="8" y="125"/>
                    <a:pt x="622" y="690"/>
                    <a:pt x="1429" y="1846"/>
                  </a:cubicBezTo>
                  <a:lnTo>
                    <a:pt x="1553" y="1753"/>
                  </a:lnTo>
                  <a:cubicBezTo>
                    <a:pt x="736" y="582"/>
                    <a:pt x="127" y="24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55475" y="4119350"/>
              <a:ext cx="18800" cy="52575"/>
            </a:xfrm>
            <a:custGeom>
              <a:avLst/>
              <a:gdLst/>
              <a:ahLst/>
              <a:cxnLst/>
              <a:rect l="l" t="t" r="r" b="b"/>
              <a:pathLst>
                <a:path w="752" h="2103" extrusionOk="0">
                  <a:moveTo>
                    <a:pt x="150" y="1"/>
                  </a:moveTo>
                  <a:lnTo>
                    <a:pt x="0" y="33"/>
                  </a:lnTo>
                  <a:cubicBezTo>
                    <a:pt x="1" y="44"/>
                    <a:pt x="229" y="1104"/>
                    <a:pt x="608" y="2102"/>
                  </a:cubicBezTo>
                  <a:lnTo>
                    <a:pt x="752" y="2045"/>
                  </a:lnTo>
                  <a:cubicBezTo>
                    <a:pt x="377" y="1059"/>
                    <a:pt x="152" y="1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771250" y="4114750"/>
              <a:ext cx="12925" cy="54050"/>
            </a:xfrm>
            <a:custGeom>
              <a:avLst/>
              <a:gdLst/>
              <a:ahLst/>
              <a:cxnLst/>
              <a:rect l="l" t="t" r="r" b="b"/>
              <a:pathLst>
                <a:path w="517" h="2162" extrusionOk="0">
                  <a:moveTo>
                    <a:pt x="153" y="0"/>
                  </a:moveTo>
                  <a:lnTo>
                    <a:pt x="1" y="13"/>
                  </a:lnTo>
                  <a:cubicBezTo>
                    <a:pt x="6" y="73"/>
                    <a:pt x="138" y="1514"/>
                    <a:pt x="373" y="2162"/>
                  </a:cubicBezTo>
                  <a:lnTo>
                    <a:pt x="516" y="2109"/>
                  </a:lnTo>
                  <a:cubicBezTo>
                    <a:pt x="290" y="1481"/>
                    <a:pt x="155" y="15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709975" y="4163875"/>
              <a:ext cx="32125" cy="25275"/>
            </a:xfrm>
            <a:custGeom>
              <a:avLst/>
              <a:gdLst/>
              <a:ahLst/>
              <a:cxnLst/>
              <a:rect l="l" t="t" r="r" b="b"/>
              <a:pathLst>
                <a:path w="1285" h="1011" extrusionOk="0">
                  <a:moveTo>
                    <a:pt x="76" y="1"/>
                  </a:moveTo>
                  <a:lnTo>
                    <a:pt x="1" y="140"/>
                  </a:lnTo>
                  <a:cubicBezTo>
                    <a:pt x="10" y="145"/>
                    <a:pt x="865" y="644"/>
                    <a:pt x="1167" y="1011"/>
                  </a:cubicBezTo>
                  <a:lnTo>
                    <a:pt x="1284" y="908"/>
                  </a:lnTo>
                  <a:cubicBezTo>
                    <a:pt x="963" y="519"/>
                    <a:pt x="111" y="23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05000" y="4161400"/>
              <a:ext cx="9600" cy="8900"/>
            </a:xfrm>
            <a:custGeom>
              <a:avLst/>
              <a:gdLst/>
              <a:ahLst/>
              <a:cxnLst/>
              <a:rect l="l" t="t" r="r" b="b"/>
              <a:pathLst>
                <a:path w="384" h="356" extrusionOk="0">
                  <a:moveTo>
                    <a:pt x="190" y="1"/>
                  </a:moveTo>
                  <a:cubicBezTo>
                    <a:pt x="174" y="1"/>
                    <a:pt x="158" y="3"/>
                    <a:pt x="142" y="8"/>
                  </a:cubicBezTo>
                  <a:cubicBezTo>
                    <a:pt x="52" y="36"/>
                    <a:pt x="0" y="134"/>
                    <a:pt x="29" y="228"/>
                  </a:cubicBezTo>
                  <a:cubicBezTo>
                    <a:pt x="51" y="306"/>
                    <a:pt x="119" y="355"/>
                    <a:pt x="193" y="355"/>
                  </a:cubicBezTo>
                  <a:cubicBezTo>
                    <a:pt x="209" y="355"/>
                    <a:pt x="225" y="353"/>
                    <a:pt x="241" y="348"/>
                  </a:cubicBezTo>
                  <a:cubicBezTo>
                    <a:pt x="332" y="320"/>
                    <a:pt x="383" y="222"/>
                    <a:pt x="355" y="128"/>
                  </a:cubicBezTo>
                  <a:cubicBezTo>
                    <a:pt x="332" y="51"/>
                    <a:pt x="26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709050" y="4131875"/>
              <a:ext cx="9600" cy="8875"/>
            </a:xfrm>
            <a:custGeom>
              <a:avLst/>
              <a:gdLst/>
              <a:ahLst/>
              <a:cxnLst/>
              <a:rect l="l" t="t" r="r" b="b"/>
              <a:pathLst>
                <a:path w="384" h="355" extrusionOk="0">
                  <a:moveTo>
                    <a:pt x="191" y="0"/>
                  </a:moveTo>
                  <a:cubicBezTo>
                    <a:pt x="175" y="0"/>
                    <a:pt x="159" y="3"/>
                    <a:pt x="142" y="8"/>
                  </a:cubicBezTo>
                  <a:cubicBezTo>
                    <a:pt x="51" y="35"/>
                    <a:pt x="0" y="134"/>
                    <a:pt x="28" y="228"/>
                  </a:cubicBezTo>
                  <a:cubicBezTo>
                    <a:pt x="51" y="305"/>
                    <a:pt x="119" y="355"/>
                    <a:pt x="192" y="355"/>
                  </a:cubicBezTo>
                  <a:cubicBezTo>
                    <a:pt x="209" y="355"/>
                    <a:pt x="225" y="352"/>
                    <a:pt x="241" y="347"/>
                  </a:cubicBezTo>
                  <a:cubicBezTo>
                    <a:pt x="332" y="320"/>
                    <a:pt x="383" y="221"/>
                    <a:pt x="356" y="127"/>
                  </a:cubicBezTo>
                  <a:cubicBezTo>
                    <a:pt x="333" y="50"/>
                    <a:pt x="265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735150" y="4125050"/>
              <a:ext cx="9600" cy="8900"/>
            </a:xfrm>
            <a:custGeom>
              <a:avLst/>
              <a:gdLst/>
              <a:ahLst/>
              <a:cxnLst/>
              <a:rect l="l" t="t" r="r" b="b"/>
              <a:pathLst>
                <a:path w="384" h="356" extrusionOk="0">
                  <a:moveTo>
                    <a:pt x="190" y="0"/>
                  </a:moveTo>
                  <a:cubicBezTo>
                    <a:pt x="174" y="0"/>
                    <a:pt x="158" y="3"/>
                    <a:pt x="143" y="8"/>
                  </a:cubicBezTo>
                  <a:cubicBezTo>
                    <a:pt x="52" y="36"/>
                    <a:pt x="1" y="135"/>
                    <a:pt x="29" y="228"/>
                  </a:cubicBezTo>
                  <a:cubicBezTo>
                    <a:pt x="51" y="305"/>
                    <a:pt x="119" y="355"/>
                    <a:pt x="193" y="355"/>
                  </a:cubicBezTo>
                  <a:cubicBezTo>
                    <a:pt x="209" y="355"/>
                    <a:pt x="225" y="353"/>
                    <a:pt x="242" y="348"/>
                  </a:cubicBezTo>
                  <a:cubicBezTo>
                    <a:pt x="332" y="319"/>
                    <a:pt x="384" y="221"/>
                    <a:pt x="355" y="128"/>
                  </a:cubicBezTo>
                  <a:cubicBezTo>
                    <a:pt x="333" y="50"/>
                    <a:pt x="26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752100" y="4113900"/>
              <a:ext cx="9600" cy="8875"/>
            </a:xfrm>
            <a:custGeom>
              <a:avLst/>
              <a:gdLst/>
              <a:ahLst/>
              <a:cxnLst/>
              <a:rect l="l" t="t" r="r" b="b"/>
              <a:pathLst>
                <a:path w="384" h="355" extrusionOk="0">
                  <a:moveTo>
                    <a:pt x="192" y="0"/>
                  </a:moveTo>
                  <a:cubicBezTo>
                    <a:pt x="175" y="0"/>
                    <a:pt x="159" y="3"/>
                    <a:pt x="143" y="8"/>
                  </a:cubicBezTo>
                  <a:cubicBezTo>
                    <a:pt x="52" y="35"/>
                    <a:pt x="1" y="134"/>
                    <a:pt x="29" y="228"/>
                  </a:cubicBezTo>
                  <a:cubicBezTo>
                    <a:pt x="52" y="305"/>
                    <a:pt x="119" y="355"/>
                    <a:pt x="193" y="355"/>
                  </a:cubicBezTo>
                  <a:cubicBezTo>
                    <a:pt x="209" y="355"/>
                    <a:pt x="225" y="352"/>
                    <a:pt x="242" y="347"/>
                  </a:cubicBezTo>
                  <a:cubicBezTo>
                    <a:pt x="333" y="320"/>
                    <a:pt x="384" y="221"/>
                    <a:pt x="356" y="127"/>
                  </a:cubicBezTo>
                  <a:cubicBezTo>
                    <a:pt x="333" y="50"/>
                    <a:pt x="265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768400" y="4108525"/>
              <a:ext cx="9600" cy="8900"/>
            </a:xfrm>
            <a:custGeom>
              <a:avLst/>
              <a:gdLst/>
              <a:ahLst/>
              <a:cxnLst/>
              <a:rect l="l" t="t" r="r" b="b"/>
              <a:pathLst>
                <a:path w="384" h="356" extrusionOk="0">
                  <a:moveTo>
                    <a:pt x="191" y="1"/>
                  </a:moveTo>
                  <a:cubicBezTo>
                    <a:pt x="175" y="1"/>
                    <a:pt x="159" y="3"/>
                    <a:pt x="143" y="8"/>
                  </a:cubicBezTo>
                  <a:cubicBezTo>
                    <a:pt x="52" y="36"/>
                    <a:pt x="1" y="135"/>
                    <a:pt x="29" y="229"/>
                  </a:cubicBezTo>
                  <a:cubicBezTo>
                    <a:pt x="52" y="305"/>
                    <a:pt x="120" y="356"/>
                    <a:pt x="194" y="356"/>
                  </a:cubicBezTo>
                  <a:cubicBezTo>
                    <a:pt x="210" y="356"/>
                    <a:pt x="226" y="353"/>
                    <a:pt x="242" y="348"/>
                  </a:cubicBezTo>
                  <a:cubicBezTo>
                    <a:pt x="333" y="320"/>
                    <a:pt x="384" y="222"/>
                    <a:pt x="357" y="128"/>
                  </a:cubicBezTo>
                  <a:cubicBezTo>
                    <a:pt x="334" y="51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96975" y="4123025"/>
              <a:ext cx="137500" cy="144750"/>
            </a:xfrm>
            <a:custGeom>
              <a:avLst/>
              <a:gdLst/>
              <a:ahLst/>
              <a:cxnLst/>
              <a:rect l="l" t="t" r="r" b="b"/>
              <a:pathLst>
                <a:path w="5500" h="5790" extrusionOk="0">
                  <a:moveTo>
                    <a:pt x="3481" y="1"/>
                  </a:moveTo>
                  <a:cubicBezTo>
                    <a:pt x="3481" y="1"/>
                    <a:pt x="3448" y="1670"/>
                    <a:pt x="2993" y="2281"/>
                  </a:cubicBezTo>
                  <a:cubicBezTo>
                    <a:pt x="2830" y="2499"/>
                    <a:pt x="2624" y="2569"/>
                    <a:pt x="2427" y="2569"/>
                  </a:cubicBezTo>
                  <a:cubicBezTo>
                    <a:pt x="2075" y="2569"/>
                    <a:pt x="1750" y="2344"/>
                    <a:pt x="1750" y="2344"/>
                  </a:cubicBezTo>
                  <a:cubicBezTo>
                    <a:pt x="1750" y="2344"/>
                    <a:pt x="897" y="1943"/>
                    <a:pt x="228" y="1943"/>
                  </a:cubicBezTo>
                  <a:cubicBezTo>
                    <a:pt x="149" y="1943"/>
                    <a:pt x="72" y="1949"/>
                    <a:pt x="0" y="1961"/>
                  </a:cubicBezTo>
                  <a:cubicBezTo>
                    <a:pt x="0" y="1961"/>
                    <a:pt x="2043" y="5349"/>
                    <a:pt x="3270" y="5684"/>
                  </a:cubicBezTo>
                  <a:cubicBezTo>
                    <a:pt x="3514" y="5751"/>
                    <a:pt x="3753" y="5790"/>
                    <a:pt x="3976" y="5790"/>
                  </a:cubicBezTo>
                  <a:cubicBezTo>
                    <a:pt x="4872" y="5790"/>
                    <a:pt x="5499" y="5162"/>
                    <a:pt x="5068" y="3203"/>
                  </a:cubicBezTo>
                  <a:cubicBezTo>
                    <a:pt x="4562" y="910"/>
                    <a:pt x="3481" y="1"/>
                    <a:pt x="3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726900" y="4132200"/>
              <a:ext cx="111650" cy="142200"/>
            </a:xfrm>
            <a:custGeom>
              <a:avLst/>
              <a:gdLst/>
              <a:ahLst/>
              <a:cxnLst/>
              <a:rect l="l" t="t" r="r" b="b"/>
              <a:pathLst>
                <a:path w="4466" h="5688" extrusionOk="0">
                  <a:moveTo>
                    <a:pt x="420" y="0"/>
                  </a:moveTo>
                  <a:cubicBezTo>
                    <a:pt x="420" y="0"/>
                    <a:pt x="1" y="4272"/>
                    <a:pt x="2008" y="5399"/>
                  </a:cubicBezTo>
                  <a:cubicBezTo>
                    <a:pt x="2367" y="5600"/>
                    <a:pt x="2683" y="5688"/>
                    <a:pt x="2954" y="5688"/>
                  </a:cubicBezTo>
                  <a:cubicBezTo>
                    <a:pt x="4198" y="5688"/>
                    <a:pt x="4465" y="3823"/>
                    <a:pt x="3343" y="2542"/>
                  </a:cubicBezTo>
                  <a:cubicBezTo>
                    <a:pt x="1978" y="982"/>
                    <a:pt x="421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167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"/>
          <p:cNvSpPr/>
          <p:nvPr/>
        </p:nvSpPr>
        <p:spPr>
          <a:xfrm flipH="1">
            <a:off x="-137426" y="4533667"/>
            <a:ext cx="12370975" cy="375888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37" name="Google Shape;537;p6"/>
          <p:cNvGrpSpPr/>
          <p:nvPr/>
        </p:nvGrpSpPr>
        <p:grpSpPr>
          <a:xfrm>
            <a:off x="307601" y="422800"/>
            <a:ext cx="11547926" cy="634411"/>
            <a:chOff x="231273" y="317100"/>
            <a:chExt cx="8682424" cy="475808"/>
          </a:xfrm>
        </p:grpSpPr>
        <p:sp>
          <p:nvSpPr>
            <p:cNvPr id="538" name="Google Shape;538;p6"/>
            <p:cNvSpPr/>
            <p:nvPr/>
          </p:nvSpPr>
          <p:spPr>
            <a:xfrm>
              <a:off x="231273" y="317100"/>
              <a:ext cx="1346499" cy="47580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6"/>
            <p:cNvSpPr/>
            <p:nvPr/>
          </p:nvSpPr>
          <p:spPr>
            <a:xfrm flipH="1">
              <a:off x="7567198" y="317100"/>
              <a:ext cx="1346499" cy="475808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0" name="Google Shape;540;p6"/>
          <p:cNvGrpSpPr/>
          <p:nvPr/>
        </p:nvGrpSpPr>
        <p:grpSpPr>
          <a:xfrm>
            <a:off x="-246083" y="5637148"/>
            <a:ext cx="12654063" cy="1335913"/>
            <a:chOff x="-185020" y="4227860"/>
            <a:chExt cx="9514084" cy="1001935"/>
          </a:xfrm>
        </p:grpSpPr>
        <p:grpSp>
          <p:nvGrpSpPr>
            <p:cNvPr id="541" name="Google Shape;541;p6"/>
            <p:cNvGrpSpPr/>
            <p:nvPr/>
          </p:nvGrpSpPr>
          <p:grpSpPr>
            <a:xfrm>
              <a:off x="-185020" y="4227860"/>
              <a:ext cx="1796530" cy="1001935"/>
              <a:chOff x="3030594" y="2792051"/>
              <a:chExt cx="2009541" cy="1120732"/>
            </a:xfrm>
          </p:grpSpPr>
          <p:sp>
            <p:nvSpPr>
              <p:cNvPr id="542" name="Google Shape;542;p6"/>
              <p:cNvSpPr/>
              <p:nvPr/>
            </p:nvSpPr>
            <p:spPr>
              <a:xfrm>
                <a:off x="3187959" y="2792051"/>
                <a:ext cx="1212830" cy="970096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1534" extrusionOk="0">
                    <a:moveTo>
                      <a:pt x="5212" y="1"/>
                    </a:moveTo>
                    <a:cubicBezTo>
                      <a:pt x="5101" y="1"/>
                      <a:pt x="4990" y="21"/>
                      <a:pt x="4881" y="65"/>
                    </a:cubicBezTo>
                    <a:cubicBezTo>
                      <a:pt x="4615" y="174"/>
                      <a:pt x="4480" y="399"/>
                      <a:pt x="4391" y="613"/>
                    </a:cubicBezTo>
                    <a:cubicBezTo>
                      <a:pt x="3760" y="2133"/>
                      <a:pt x="4515" y="3758"/>
                      <a:pt x="5260" y="5249"/>
                    </a:cubicBezTo>
                    <a:cubicBezTo>
                      <a:pt x="4957" y="5070"/>
                      <a:pt x="4601" y="4882"/>
                      <a:pt x="4230" y="4882"/>
                    </a:cubicBezTo>
                    <a:cubicBezTo>
                      <a:pt x="4165" y="4882"/>
                      <a:pt x="4099" y="4887"/>
                      <a:pt x="4033" y="4900"/>
                    </a:cubicBezTo>
                    <a:cubicBezTo>
                      <a:pt x="3620" y="4981"/>
                      <a:pt x="3379" y="5319"/>
                      <a:pt x="3377" y="5634"/>
                    </a:cubicBezTo>
                    <a:cubicBezTo>
                      <a:pt x="3376" y="5949"/>
                      <a:pt x="3559" y="6246"/>
                      <a:pt x="3737" y="6532"/>
                    </a:cubicBezTo>
                    <a:cubicBezTo>
                      <a:pt x="3107" y="6208"/>
                      <a:pt x="2309" y="5884"/>
                      <a:pt x="1590" y="5884"/>
                    </a:cubicBezTo>
                    <a:cubicBezTo>
                      <a:pt x="1268" y="5884"/>
                      <a:pt x="963" y="5948"/>
                      <a:pt x="695" y="6106"/>
                    </a:cubicBezTo>
                    <a:cubicBezTo>
                      <a:pt x="1" y="6516"/>
                      <a:pt x="51" y="7301"/>
                      <a:pt x="260" y="7939"/>
                    </a:cubicBezTo>
                    <a:cubicBezTo>
                      <a:pt x="689" y="9251"/>
                      <a:pt x="1526" y="10491"/>
                      <a:pt x="2688" y="11533"/>
                    </a:cubicBezTo>
                    <a:lnTo>
                      <a:pt x="13171" y="10694"/>
                    </a:lnTo>
                    <a:cubicBezTo>
                      <a:pt x="13598" y="9927"/>
                      <a:pt x="13951" y="9139"/>
                      <a:pt x="14223" y="8334"/>
                    </a:cubicBezTo>
                    <a:cubicBezTo>
                      <a:pt x="14354" y="7949"/>
                      <a:pt x="14420" y="7462"/>
                      <a:pt x="13985" y="7229"/>
                    </a:cubicBezTo>
                    <a:cubicBezTo>
                      <a:pt x="13847" y="7155"/>
                      <a:pt x="13695" y="7125"/>
                      <a:pt x="13536" y="7125"/>
                    </a:cubicBezTo>
                    <a:cubicBezTo>
                      <a:pt x="13145" y="7125"/>
                      <a:pt x="12716" y="7311"/>
                      <a:pt x="12379" y="7495"/>
                    </a:cubicBezTo>
                    <a:cubicBezTo>
                      <a:pt x="12654" y="6885"/>
                      <a:pt x="12775" y="6236"/>
                      <a:pt x="12732" y="5592"/>
                    </a:cubicBezTo>
                    <a:cubicBezTo>
                      <a:pt x="12582" y="5549"/>
                      <a:pt x="12424" y="5528"/>
                      <a:pt x="12265" y="5528"/>
                    </a:cubicBezTo>
                    <a:cubicBezTo>
                      <a:pt x="11624" y="5528"/>
                      <a:pt x="10975" y="5859"/>
                      <a:pt x="10822" y="6329"/>
                    </a:cubicBezTo>
                    <a:cubicBezTo>
                      <a:pt x="11162" y="4894"/>
                      <a:pt x="11060" y="3403"/>
                      <a:pt x="10524" y="2002"/>
                    </a:cubicBezTo>
                    <a:cubicBezTo>
                      <a:pt x="10389" y="1648"/>
                      <a:pt x="10072" y="1229"/>
                      <a:pt x="9609" y="1229"/>
                    </a:cubicBezTo>
                    <a:cubicBezTo>
                      <a:pt x="9571" y="1229"/>
                      <a:pt x="9531" y="1232"/>
                      <a:pt x="9491" y="1238"/>
                    </a:cubicBezTo>
                    <a:cubicBezTo>
                      <a:pt x="9304" y="1266"/>
                      <a:pt x="9149" y="1362"/>
                      <a:pt x="9014" y="1462"/>
                    </a:cubicBezTo>
                    <a:cubicBezTo>
                      <a:pt x="8246" y="2028"/>
                      <a:pt x="7820" y="2838"/>
                      <a:pt x="7872" y="3639"/>
                    </a:cubicBezTo>
                    <a:cubicBezTo>
                      <a:pt x="7628" y="2610"/>
                      <a:pt x="7139" y="1614"/>
                      <a:pt x="6431" y="710"/>
                    </a:cubicBezTo>
                    <a:cubicBezTo>
                      <a:pt x="6164" y="367"/>
                      <a:pt x="5690" y="1"/>
                      <a:pt x="5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3955776" y="3352627"/>
                <a:ext cx="148450" cy="276798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3291" extrusionOk="0">
                    <a:moveTo>
                      <a:pt x="1659" y="0"/>
                    </a:moveTo>
                    <a:cubicBezTo>
                      <a:pt x="1625" y="0"/>
                      <a:pt x="1591" y="19"/>
                      <a:pt x="1575" y="52"/>
                    </a:cubicBezTo>
                    <a:lnTo>
                      <a:pt x="24" y="3156"/>
                    </a:lnTo>
                    <a:cubicBezTo>
                      <a:pt x="1" y="3202"/>
                      <a:pt x="19" y="3258"/>
                      <a:pt x="65" y="3281"/>
                    </a:cubicBezTo>
                    <a:cubicBezTo>
                      <a:pt x="79" y="3287"/>
                      <a:pt x="93" y="3291"/>
                      <a:pt x="107" y="3291"/>
                    </a:cubicBezTo>
                    <a:cubicBezTo>
                      <a:pt x="141" y="3291"/>
                      <a:pt x="175" y="3272"/>
                      <a:pt x="190" y="3239"/>
                    </a:cubicBezTo>
                    <a:lnTo>
                      <a:pt x="1742" y="135"/>
                    </a:lnTo>
                    <a:cubicBezTo>
                      <a:pt x="1765" y="89"/>
                      <a:pt x="1746" y="33"/>
                      <a:pt x="1700" y="10"/>
                    </a:cubicBezTo>
                    <a:cubicBezTo>
                      <a:pt x="1687" y="3"/>
                      <a:pt x="1673" y="0"/>
                      <a:pt x="1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4003297" y="3443632"/>
                <a:ext cx="186887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1063" extrusionOk="0">
                    <a:moveTo>
                      <a:pt x="2115" y="1"/>
                    </a:moveTo>
                    <a:cubicBezTo>
                      <a:pt x="2094" y="1"/>
                      <a:pt x="2074" y="6"/>
                      <a:pt x="2058" y="17"/>
                    </a:cubicBezTo>
                    <a:cubicBezTo>
                      <a:pt x="2043" y="28"/>
                      <a:pt x="2032" y="41"/>
                      <a:pt x="2024" y="58"/>
                    </a:cubicBezTo>
                    <a:lnTo>
                      <a:pt x="69" y="883"/>
                    </a:lnTo>
                    <a:cubicBezTo>
                      <a:pt x="22" y="904"/>
                      <a:pt x="0" y="959"/>
                      <a:pt x="20" y="1006"/>
                    </a:cubicBezTo>
                    <a:cubicBezTo>
                      <a:pt x="34" y="1042"/>
                      <a:pt x="69" y="1063"/>
                      <a:pt x="105" y="1063"/>
                    </a:cubicBezTo>
                    <a:cubicBezTo>
                      <a:pt x="118" y="1063"/>
                      <a:pt x="129" y="1061"/>
                      <a:pt x="142" y="1056"/>
                    </a:cubicBezTo>
                    <a:lnTo>
                      <a:pt x="2140" y="211"/>
                    </a:lnTo>
                    <a:cubicBezTo>
                      <a:pt x="2206" y="184"/>
                      <a:pt x="2217" y="135"/>
                      <a:pt x="2219" y="109"/>
                    </a:cubicBezTo>
                    <a:cubicBezTo>
                      <a:pt x="2221" y="71"/>
                      <a:pt x="2202" y="34"/>
                      <a:pt x="2167" y="14"/>
                    </a:cubicBezTo>
                    <a:cubicBezTo>
                      <a:pt x="2151" y="5"/>
                      <a:pt x="2133" y="1"/>
                      <a:pt x="2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4019614" y="3350272"/>
                <a:ext cx="31288" cy="12061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434" extrusionOk="0">
                    <a:moveTo>
                      <a:pt x="99" y="1"/>
                    </a:moveTo>
                    <a:cubicBezTo>
                      <a:pt x="95" y="1"/>
                      <a:pt x="90" y="1"/>
                      <a:pt x="86" y="2"/>
                    </a:cubicBezTo>
                    <a:cubicBezTo>
                      <a:pt x="35" y="9"/>
                      <a:pt x="0" y="57"/>
                      <a:pt x="7" y="108"/>
                    </a:cubicBezTo>
                    <a:cubicBezTo>
                      <a:pt x="71" y="518"/>
                      <a:pt x="129" y="936"/>
                      <a:pt x="181" y="1352"/>
                    </a:cubicBezTo>
                    <a:cubicBezTo>
                      <a:pt x="187" y="1399"/>
                      <a:pt x="227" y="1433"/>
                      <a:pt x="273" y="1433"/>
                    </a:cubicBezTo>
                    <a:cubicBezTo>
                      <a:pt x="277" y="1433"/>
                      <a:pt x="281" y="1433"/>
                      <a:pt x="285" y="1432"/>
                    </a:cubicBezTo>
                    <a:cubicBezTo>
                      <a:pt x="336" y="1426"/>
                      <a:pt x="372" y="1380"/>
                      <a:pt x="365" y="1329"/>
                    </a:cubicBezTo>
                    <a:cubicBezTo>
                      <a:pt x="314" y="912"/>
                      <a:pt x="256" y="492"/>
                      <a:pt x="192" y="79"/>
                    </a:cubicBezTo>
                    <a:cubicBezTo>
                      <a:pt x="184" y="33"/>
                      <a:pt x="145" y="1"/>
                      <a:pt x="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3698912" y="3065989"/>
                <a:ext cx="191933" cy="551409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6556" extrusionOk="0">
                    <a:moveTo>
                      <a:pt x="107" y="0"/>
                    </a:moveTo>
                    <a:cubicBezTo>
                      <a:pt x="95" y="0"/>
                      <a:pt x="83" y="2"/>
                      <a:pt x="71" y="7"/>
                    </a:cubicBezTo>
                    <a:cubicBezTo>
                      <a:pt x="23" y="26"/>
                      <a:pt x="0" y="80"/>
                      <a:pt x="19" y="128"/>
                    </a:cubicBezTo>
                    <a:cubicBezTo>
                      <a:pt x="845" y="2192"/>
                      <a:pt x="1541" y="4331"/>
                      <a:pt x="2088" y="6486"/>
                    </a:cubicBezTo>
                    <a:cubicBezTo>
                      <a:pt x="2099" y="6527"/>
                      <a:pt x="2136" y="6556"/>
                      <a:pt x="2178" y="6556"/>
                    </a:cubicBezTo>
                    <a:cubicBezTo>
                      <a:pt x="2186" y="6556"/>
                      <a:pt x="2194" y="6555"/>
                      <a:pt x="2201" y="6552"/>
                    </a:cubicBezTo>
                    <a:cubicBezTo>
                      <a:pt x="2251" y="6540"/>
                      <a:pt x="2281" y="6490"/>
                      <a:pt x="2269" y="6440"/>
                    </a:cubicBezTo>
                    <a:cubicBezTo>
                      <a:pt x="1720" y="4277"/>
                      <a:pt x="1021" y="2131"/>
                      <a:pt x="192" y="58"/>
                    </a:cubicBezTo>
                    <a:cubicBezTo>
                      <a:pt x="178" y="22"/>
                      <a:pt x="143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3828185" y="3112837"/>
                <a:ext cx="108667" cy="34013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4044" extrusionOk="0">
                    <a:moveTo>
                      <a:pt x="1188" y="0"/>
                    </a:moveTo>
                    <a:cubicBezTo>
                      <a:pt x="1146" y="0"/>
                      <a:pt x="1108" y="29"/>
                      <a:pt x="1097" y="71"/>
                    </a:cubicBezTo>
                    <a:cubicBezTo>
                      <a:pt x="774" y="1361"/>
                      <a:pt x="409" y="2657"/>
                      <a:pt x="16" y="3923"/>
                    </a:cubicBezTo>
                    <a:cubicBezTo>
                      <a:pt x="0" y="3972"/>
                      <a:pt x="29" y="4024"/>
                      <a:pt x="78" y="4039"/>
                    </a:cubicBezTo>
                    <a:cubicBezTo>
                      <a:pt x="86" y="4042"/>
                      <a:pt x="95" y="4043"/>
                      <a:pt x="105" y="4043"/>
                    </a:cubicBezTo>
                    <a:cubicBezTo>
                      <a:pt x="144" y="4043"/>
                      <a:pt x="182" y="4018"/>
                      <a:pt x="195" y="3979"/>
                    </a:cubicBezTo>
                    <a:cubicBezTo>
                      <a:pt x="589" y="2709"/>
                      <a:pt x="953" y="1410"/>
                      <a:pt x="1279" y="117"/>
                    </a:cubicBezTo>
                    <a:cubicBezTo>
                      <a:pt x="1291" y="67"/>
                      <a:pt x="1260" y="16"/>
                      <a:pt x="1211" y="3"/>
                    </a:cubicBezTo>
                    <a:cubicBezTo>
                      <a:pt x="1203" y="1"/>
                      <a:pt x="1195" y="0"/>
                      <a:pt x="1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3874444" y="3205019"/>
                <a:ext cx="113545" cy="100677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197" extrusionOk="0">
                    <a:moveTo>
                      <a:pt x="1246" y="1"/>
                    </a:moveTo>
                    <a:cubicBezTo>
                      <a:pt x="1223" y="1"/>
                      <a:pt x="1201" y="8"/>
                      <a:pt x="1184" y="24"/>
                    </a:cubicBezTo>
                    <a:lnTo>
                      <a:pt x="43" y="1034"/>
                    </a:lnTo>
                    <a:cubicBezTo>
                      <a:pt x="4" y="1068"/>
                      <a:pt x="0" y="1127"/>
                      <a:pt x="35" y="1165"/>
                    </a:cubicBezTo>
                    <a:cubicBezTo>
                      <a:pt x="54" y="1186"/>
                      <a:pt x="79" y="1196"/>
                      <a:pt x="105" y="1196"/>
                    </a:cubicBezTo>
                    <a:cubicBezTo>
                      <a:pt x="127" y="1196"/>
                      <a:pt x="148" y="1189"/>
                      <a:pt x="166" y="1173"/>
                    </a:cubicBezTo>
                    <a:lnTo>
                      <a:pt x="1308" y="163"/>
                    </a:lnTo>
                    <a:cubicBezTo>
                      <a:pt x="1346" y="130"/>
                      <a:pt x="1349" y="71"/>
                      <a:pt x="1315" y="32"/>
                    </a:cubicBezTo>
                    <a:cubicBezTo>
                      <a:pt x="1297" y="11"/>
                      <a:pt x="1271" y="1"/>
                      <a:pt x="1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3656017" y="3102239"/>
                <a:ext cx="116489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0" extrusionOk="0">
                    <a:moveTo>
                      <a:pt x="106" y="1"/>
                    </a:moveTo>
                    <a:cubicBezTo>
                      <a:pt x="91" y="1"/>
                      <a:pt x="76" y="4"/>
                      <a:pt x="62" y="12"/>
                    </a:cubicBezTo>
                    <a:cubicBezTo>
                      <a:pt x="16" y="38"/>
                      <a:pt x="0" y="95"/>
                      <a:pt x="25" y="140"/>
                    </a:cubicBezTo>
                    <a:cubicBezTo>
                      <a:pt x="328" y="681"/>
                      <a:pt x="741" y="1176"/>
                      <a:pt x="1221" y="1569"/>
                    </a:cubicBezTo>
                    <a:cubicBezTo>
                      <a:pt x="1239" y="1583"/>
                      <a:pt x="1260" y="1590"/>
                      <a:pt x="1281" y="1590"/>
                    </a:cubicBezTo>
                    <a:cubicBezTo>
                      <a:pt x="1308" y="1590"/>
                      <a:pt x="1334" y="1578"/>
                      <a:pt x="1353" y="1556"/>
                    </a:cubicBezTo>
                    <a:cubicBezTo>
                      <a:pt x="1385" y="1516"/>
                      <a:pt x="1380" y="1457"/>
                      <a:pt x="1340" y="1424"/>
                    </a:cubicBezTo>
                    <a:cubicBezTo>
                      <a:pt x="878" y="1045"/>
                      <a:pt x="479" y="571"/>
                      <a:pt x="188" y="49"/>
                    </a:cubicBezTo>
                    <a:cubicBezTo>
                      <a:pt x="171" y="18"/>
                      <a:pt x="139" y="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3632299" y="3314442"/>
                <a:ext cx="229950" cy="19529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322" extrusionOk="0">
                    <a:moveTo>
                      <a:pt x="105" y="0"/>
                    </a:moveTo>
                    <a:cubicBezTo>
                      <a:pt x="80" y="0"/>
                      <a:pt x="55" y="10"/>
                      <a:pt x="36" y="30"/>
                    </a:cubicBezTo>
                    <a:cubicBezTo>
                      <a:pt x="1" y="68"/>
                      <a:pt x="3" y="126"/>
                      <a:pt x="40" y="161"/>
                    </a:cubicBezTo>
                    <a:cubicBezTo>
                      <a:pt x="847" y="911"/>
                      <a:pt x="1698" y="1632"/>
                      <a:pt x="2572" y="2303"/>
                    </a:cubicBezTo>
                    <a:cubicBezTo>
                      <a:pt x="2588" y="2315"/>
                      <a:pt x="2608" y="2321"/>
                      <a:pt x="2628" y="2321"/>
                    </a:cubicBezTo>
                    <a:cubicBezTo>
                      <a:pt x="2656" y="2321"/>
                      <a:pt x="2683" y="2309"/>
                      <a:pt x="2702" y="2285"/>
                    </a:cubicBezTo>
                    <a:cubicBezTo>
                      <a:pt x="2733" y="2244"/>
                      <a:pt x="2726" y="2186"/>
                      <a:pt x="2684" y="2154"/>
                    </a:cubicBezTo>
                    <a:cubicBezTo>
                      <a:pt x="1816" y="1487"/>
                      <a:pt x="970" y="771"/>
                      <a:pt x="167" y="25"/>
                    </a:cubicBezTo>
                    <a:cubicBezTo>
                      <a:pt x="150" y="8"/>
                      <a:pt x="127" y="0"/>
                      <a:pt x="1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3723303" y="3304434"/>
                <a:ext cx="26410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345" extrusionOk="0">
                    <a:moveTo>
                      <a:pt x="102" y="0"/>
                    </a:moveTo>
                    <a:cubicBezTo>
                      <a:pt x="96" y="0"/>
                      <a:pt x="91" y="1"/>
                      <a:pt x="85" y="2"/>
                    </a:cubicBezTo>
                    <a:cubicBezTo>
                      <a:pt x="34" y="11"/>
                      <a:pt x="1" y="60"/>
                      <a:pt x="10" y="110"/>
                    </a:cubicBezTo>
                    <a:cubicBezTo>
                      <a:pt x="80" y="486"/>
                      <a:pt x="118" y="871"/>
                      <a:pt x="127" y="1254"/>
                    </a:cubicBezTo>
                    <a:cubicBezTo>
                      <a:pt x="128" y="1304"/>
                      <a:pt x="169" y="1345"/>
                      <a:pt x="220" y="1345"/>
                    </a:cubicBezTo>
                    <a:lnTo>
                      <a:pt x="222" y="1345"/>
                    </a:lnTo>
                    <a:cubicBezTo>
                      <a:pt x="273" y="1344"/>
                      <a:pt x="314" y="1301"/>
                      <a:pt x="313" y="1250"/>
                    </a:cubicBezTo>
                    <a:cubicBezTo>
                      <a:pt x="305" y="858"/>
                      <a:pt x="265" y="462"/>
                      <a:pt x="194" y="77"/>
                    </a:cubicBezTo>
                    <a:cubicBezTo>
                      <a:pt x="185" y="32"/>
                      <a:pt x="146" y="0"/>
                      <a:pt x="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4081562" y="3394463"/>
                <a:ext cx="958573" cy="457124"/>
              </a:xfrm>
              <a:custGeom>
                <a:avLst/>
                <a:gdLst/>
                <a:ahLst/>
                <a:cxnLst/>
                <a:rect l="l" t="t" r="r" b="b"/>
                <a:pathLst>
                  <a:path w="11397" h="5435" extrusionOk="0">
                    <a:moveTo>
                      <a:pt x="5293" y="1"/>
                    </a:moveTo>
                    <a:cubicBezTo>
                      <a:pt x="5168" y="1"/>
                      <a:pt x="5033" y="47"/>
                      <a:pt x="4919" y="105"/>
                    </a:cubicBezTo>
                    <a:cubicBezTo>
                      <a:pt x="4032" y="551"/>
                      <a:pt x="3437" y="1508"/>
                      <a:pt x="3383" y="2495"/>
                    </a:cubicBezTo>
                    <a:lnTo>
                      <a:pt x="3383" y="2495"/>
                    </a:lnTo>
                    <a:cubicBezTo>
                      <a:pt x="3278" y="1780"/>
                      <a:pt x="2895" y="1106"/>
                      <a:pt x="2322" y="663"/>
                    </a:cubicBezTo>
                    <a:cubicBezTo>
                      <a:pt x="1722" y="951"/>
                      <a:pt x="1342" y="1581"/>
                      <a:pt x="1200" y="2232"/>
                    </a:cubicBezTo>
                    <a:cubicBezTo>
                      <a:pt x="1058" y="2882"/>
                      <a:pt x="1122" y="3557"/>
                      <a:pt x="1201" y="4219"/>
                    </a:cubicBezTo>
                    <a:cubicBezTo>
                      <a:pt x="1083" y="4024"/>
                      <a:pt x="959" y="3822"/>
                      <a:pt x="767" y="3700"/>
                    </a:cubicBezTo>
                    <a:cubicBezTo>
                      <a:pt x="674" y="3640"/>
                      <a:pt x="558" y="3605"/>
                      <a:pt x="446" y="3605"/>
                    </a:cubicBezTo>
                    <a:cubicBezTo>
                      <a:pt x="331" y="3605"/>
                      <a:pt x="219" y="3642"/>
                      <a:pt x="139" y="3726"/>
                    </a:cubicBezTo>
                    <a:cubicBezTo>
                      <a:pt x="31" y="3839"/>
                      <a:pt x="5" y="4008"/>
                      <a:pt x="4" y="4165"/>
                    </a:cubicBezTo>
                    <a:cubicBezTo>
                      <a:pt x="0" y="4625"/>
                      <a:pt x="167" y="5084"/>
                      <a:pt x="466" y="5434"/>
                    </a:cubicBezTo>
                    <a:lnTo>
                      <a:pt x="10645" y="4986"/>
                    </a:lnTo>
                    <a:cubicBezTo>
                      <a:pt x="11014" y="4682"/>
                      <a:pt x="11273" y="4249"/>
                      <a:pt x="11369" y="3782"/>
                    </a:cubicBezTo>
                    <a:cubicBezTo>
                      <a:pt x="11385" y="3701"/>
                      <a:pt x="11396" y="3614"/>
                      <a:pt x="11356" y="3543"/>
                    </a:cubicBezTo>
                    <a:cubicBezTo>
                      <a:pt x="11310" y="3460"/>
                      <a:pt x="11210" y="3426"/>
                      <a:pt x="11118" y="3406"/>
                    </a:cubicBezTo>
                    <a:cubicBezTo>
                      <a:pt x="11009" y="3383"/>
                      <a:pt x="10898" y="3371"/>
                      <a:pt x="10787" y="3371"/>
                    </a:cubicBezTo>
                    <a:cubicBezTo>
                      <a:pt x="10261" y="3371"/>
                      <a:pt x="9735" y="3626"/>
                      <a:pt x="9416" y="4045"/>
                    </a:cubicBezTo>
                    <a:lnTo>
                      <a:pt x="9416" y="4045"/>
                    </a:lnTo>
                    <a:cubicBezTo>
                      <a:pt x="9781" y="3473"/>
                      <a:pt x="10033" y="2828"/>
                      <a:pt x="10151" y="2159"/>
                    </a:cubicBezTo>
                    <a:cubicBezTo>
                      <a:pt x="10204" y="1857"/>
                      <a:pt x="10216" y="1505"/>
                      <a:pt x="10004" y="1283"/>
                    </a:cubicBezTo>
                    <a:cubicBezTo>
                      <a:pt x="9866" y="1140"/>
                      <a:pt x="9660" y="1082"/>
                      <a:pt x="9463" y="1071"/>
                    </a:cubicBezTo>
                    <a:cubicBezTo>
                      <a:pt x="9437" y="1069"/>
                      <a:pt x="9410" y="1069"/>
                      <a:pt x="9384" y="1069"/>
                    </a:cubicBezTo>
                    <a:cubicBezTo>
                      <a:pt x="8822" y="1069"/>
                      <a:pt x="8291" y="1395"/>
                      <a:pt x="7921" y="1823"/>
                    </a:cubicBezTo>
                    <a:cubicBezTo>
                      <a:pt x="7621" y="2172"/>
                      <a:pt x="7410" y="2584"/>
                      <a:pt x="7221" y="3006"/>
                    </a:cubicBezTo>
                    <a:lnTo>
                      <a:pt x="7221" y="3006"/>
                    </a:lnTo>
                    <a:cubicBezTo>
                      <a:pt x="7241" y="2642"/>
                      <a:pt x="6957" y="2234"/>
                      <a:pt x="6572" y="2200"/>
                    </a:cubicBezTo>
                    <a:cubicBezTo>
                      <a:pt x="6550" y="2198"/>
                      <a:pt x="6529" y="2197"/>
                      <a:pt x="6507" y="2197"/>
                    </a:cubicBezTo>
                    <a:cubicBezTo>
                      <a:pt x="6154" y="2197"/>
                      <a:pt x="5839" y="2454"/>
                      <a:pt x="5694" y="2784"/>
                    </a:cubicBezTo>
                    <a:lnTo>
                      <a:pt x="5694" y="2784"/>
                    </a:lnTo>
                    <a:cubicBezTo>
                      <a:pt x="5820" y="2001"/>
                      <a:pt x="5813" y="1196"/>
                      <a:pt x="5674" y="415"/>
                    </a:cubicBezTo>
                    <a:cubicBezTo>
                      <a:pt x="5654" y="299"/>
                      <a:pt x="5626" y="176"/>
                      <a:pt x="5542" y="93"/>
                    </a:cubicBezTo>
                    <a:cubicBezTo>
                      <a:pt x="5474" y="27"/>
                      <a:pt x="5387" y="1"/>
                      <a:pt x="5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4326270" y="3641789"/>
                <a:ext cx="76622" cy="22877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720" extrusionOk="0">
                    <a:moveTo>
                      <a:pt x="110" y="0"/>
                    </a:moveTo>
                    <a:cubicBezTo>
                      <a:pt x="103" y="0"/>
                      <a:pt x="96" y="1"/>
                      <a:pt x="88" y="3"/>
                    </a:cubicBezTo>
                    <a:cubicBezTo>
                      <a:pt x="35" y="13"/>
                      <a:pt x="1" y="66"/>
                      <a:pt x="12" y="120"/>
                    </a:cubicBezTo>
                    <a:cubicBezTo>
                      <a:pt x="194" y="974"/>
                      <a:pt x="428" y="1827"/>
                      <a:pt x="706" y="2653"/>
                    </a:cubicBezTo>
                    <a:cubicBezTo>
                      <a:pt x="720" y="2694"/>
                      <a:pt x="758" y="2720"/>
                      <a:pt x="800" y="2720"/>
                    </a:cubicBezTo>
                    <a:cubicBezTo>
                      <a:pt x="810" y="2720"/>
                      <a:pt x="821" y="2718"/>
                      <a:pt x="831" y="2715"/>
                    </a:cubicBezTo>
                    <a:cubicBezTo>
                      <a:pt x="882" y="2697"/>
                      <a:pt x="911" y="2642"/>
                      <a:pt x="893" y="2589"/>
                    </a:cubicBezTo>
                    <a:cubicBezTo>
                      <a:pt x="617" y="1770"/>
                      <a:pt x="386" y="925"/>
                      <a:pt x="205" y="79"/>
                    </a:cubicBezTo>
                    <a:cubicBezTo>
                      <a:pt x="195" y="32"/>
                      <a:pt x="155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4380351" y="3602090"/>
                <a:ext cx="103116" cy="25022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2975" extrusionOk="0">
                    <a:moveTo>
                      <a:pt x="1114" y="1"/>
                    </a:moveTo>
                    <a:cubicBezTo>
                      <a:pt x="1072" y="1"/>
                      <a:pt x="1033" y="28"/>
                      <a:pt x="1020" y="69"/>
                    </a:cubicBezTo>
                    <a:cubicBezTo>
                      <a:pt x="718" y="999"/>
                      <a:pt x="382" y="1930"/>
                      <a:pt x="21" y="2839"/>
                    </a:cubicBezTo>
                    <a:cubicBezTo>
                      <a:pt x="1" y="2889"/>
                      <a:pt x="26" y="2947"/>
                      <a:pt x="76" y="2968"/>
                    </a:cubicBezTo>
                    <a:cubicBezTo>
                      <a:pt x="88" y="2972"/>
                      <a:pt x="101" y="2975"/>
                      <a:pt x="112" y="2975"/>
                    </a:cubicBezTo>
                    <a:cubicBezTo>
                      <a:pt x="152" y="2975"/>
                      <a:pt x="189" y="2951"/>
                      <a:pt x="205" y="2912"/>
                    </a:cubicBezTo>
                    <a:cubicBezTo>
                      <a:pt x="568" y="1999"/>
                      <a:pt x="905" y="1063"/>
                      <a:pt x="1208" y="130"/>
                    </a:cubicBezTo>
                    <a:cubicBezTo>
                      <a:pt x="1226" y="78"/>
                      <a:pt x="1196" y="23"/>
                      <a:pt x="1144" y="5"/>
                    </a:cubicBezTo>
                    <a:cubicBezTo>
                      <a:pt x="1134" y="2"/>
                      <a:pt x="1124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4412900" y="3711850"/>
                <a:ext cx="97144" cy="6594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784" extrusionOk="0">
                    <a:moveTo>
                      <a:pt x="1041" y="1"/>
                    </a:moveTo>
                    <a:cubicBezTo>
                      <a:pt x="1024" y="1"/>
                      <a:pt x="1007" y="5"/>
                      <a:pt x="991" y="15"/>
                    </a:cubicBezTo>
                    <a:cubicBezTo>
                      <a:pt x="676" y="202"/>
                      <a:pt x="363" y="400"/>
                      <a:pt x="58" y="603"/>
                    </a:cubicBezTo>
                    <a:cubicBezTo>
                      <a:pt x="13" y="634"/>
                      <a:pt x="1" y="695"/>
                      <a:pt x="31" y="740"/>
                    </a:cubicBezTo>
                    <a:cubicBezTo>
                      <a:pt x="51" y="769"/>
                      <a:pt x="82" y="784"/>
                      <a:pt x="113" y="784"/>
                    </a:cubicBezTo>
                    <a:cubicBezTo>
                      <a:pt x="132" y="784"/>
                      <a:pt x="152" y="779"/>
                      <a:pt x="169" y="767"/>
                    </a:cubicBezTo>
                    <a:cubicBezTo>
                      <a:pt x="469" y="566"/>
                      <a:pt x="780" y="370"/>
                      <a:pt x="1092" y="185"/>
                    </a:cubicBezTo>
                    <a:cubicBezTo>
                      <a:pt x="1139" y="157"/>
                      <a:pt x="1155" y="96"/>
                      <a:pt x="1126" y="49"/>
                    </a:cubicBezTo>
                    <a:cubicBezTo>
                      <a:pt x="1108" y="18"/>
                      <a:pt x="1075" y="1"/>
                      <a:pt x="1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4650925" y="3647172"/>
                <a:ext cx="123974" cy="20968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493" extrusionOk="0">
                    <a:moveTo>
                      <a:pt x="1363" y="1"/>
                    </a:moveTo>
                    <a:cubicBezTo>
                      <a:pt x="1333" y="1"/>
                      <a:pt x="1304" y="14"/>
                      <a:pt x="1285" y="39"/>
                    </a:cubicBezTo>
                    <a:cubicBezTo>
                      <a:pt x="1011" y="386"/>
                      <a:pt x="812" y="782"/>
                      <a:pt x="620" y="1165"/>
                    </a:cubicBezTo>
                    <a:lnTo>
                      <a:pt x="24" y="2349"/>
                    </a:lnTo>
                    <a:cubicBezTo>
                      <a:pt x="0" y="2397"/>
                      <a:pt x="20" y="2457"/>
                      <a:pt x="68" y="2482"/>
                    </a:cubicBezTo>
                    <a:cubicBezTo>
                      <a:pt x="83" y="2489"/>
                      <a:pt x="98" y="2492"/>
                      <a:pt x="113" y="2492"/>
                    </a:cubicBezTo>
                    <a:cubicBezTo>
                      <a:pt x="150" y="2492"/>
                      <a:pt x="184" y="2472"/>
                      <a:pt x="201" y="2438"/>
                    </a:cubicBezTo>
                    <a:lnTo>
                      <a:pt x="796" y="1254"/>
                    </a:lnTo>
                    <a:cubicBezTo>
                      <a:pt x="984" y="879"/>
                      <a:pt x="1179" y="493"/>
                      <a:pt x="1440" y="161"/>
                    </a:cubicBezTo>
                    <a:cubicBezTo>
                      <a:pt x="1474" y="117"/>
                      <a:pt x="1466" y="56"/>
                      <a:pt x="1424" y="22"/>
                    </a:cubicBezTo>
                    <a:cubicBezTo>
                      <a:pt x="1406" y="8"/>
                      <a:pt x="1384" y="1"/>
                      <a:pt x="1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4578592" y="3718831"/>
                <a:ext cx="94116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519" extrusionOk="0">
                    <a:moveTo>
                      <a:pt x="112" y="0"/>
                    </a:moveTo>
                    <a:cubicBezTo>
                      <a:pt x="99" y="0"/>
                      <a:pt x="85" y="3"/>
                      <a:pt x="72" y="9"/>
                    </a:cubicBezTo>
                    <a:cubicBezTo>
                      <a:pt x="23" y="32"/>
                      <a:pt x="1" y="91"/>
                      <a:pt x="23" y="141"/>
                    </a:cubicBezTo>
                    <a:cubicBezTo>
                      <a:pt x="249" y="640"/>
                      <a:pt x="557" y="1093"/>
                      <a:pt x="938" y="1489"/>
                    </a:cubicBezTo>
                    <a:cubicBezTo>
                      <a:pt x="957" y="1509"/>
                      <a:pt x="983" y="1519"/>
                      <a:pt x="1009" y="1519"/>
                    </a:cubicBezTo>
                    <a:cubicBezTo>
                      <a:pt x="1034" y="1519"/>
                      <a:pt x="1059" y="1510"/>
                      <a:pt x="1077" y="1491"/>
                    </a:cubicBezTo>
                    <a:cubicBezTo>
                      <a:pt x="1117" y="1453"/>
                      <a:pt x="1118" y="1391"/>
                      <a:pt x="1081" y="1351"/>
                    </a:cubicBezTo>
                    <a:cubicBezTo>
                      <a:pt x="715" y="972"/>
                      <a:pt x="420" y="538"/>
                      <a:pt x="203" y="58"/>
                    </a:cubicBezTo>
                    <a:cubicBezTo>
                      <a:pt x="186" y="22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4700464" y="3650957"/>
                <a:ext cx="19261" cy="108919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95" extrusionOk="0">
                    <a:moveTo>
                      <a:pt x="110" y="1"/>
                    </a:moveTo>
                    <a:cubicBezTo>
                      <a:pt x="95" y="1"/>
                      <a:pt x="80" y="3"/>
                      <a:pt x="68" y="10"/>
                    </a:cubicBezTo>
                    <a:cubicBezTo>
                      <a:pt x="47" y="19"/>
                      <a:pt x="1" y="49"/>
                      <a:pt x="1" y="125"/>
                    </a:cubicBezTo>
                    <a:lnTo>
                      <a:pt x="2" y="1195"/>
                    </a:lnTo>
                    <a:cubicBezTo>
                      <a:pt x="2" y="1249"/>
                      <a:pt x="46" y="1294"/>
                      <a:pt x="100" y="1294"/>
                    </a:cubicBezTo>
                    <a:cubicBezTo>
                      <a:pt x="155" y="1294"/>
                      <a:pt x="199" y="1249"/>
                      <a:pt x="199" y="1195"/>
                    </a:cubicBezTo>
                    <a:lnTo>
                      <a:pt x="198" y="173"/>
                    </a:lnTo>
                    <a:cubicBezTo>
                      <a:pt x="207" y="163"/>
                      <a:pt x="215" y="149"/>
                      <a:pt x="218" y="136"/>
                    </a:cubicBezTo>
                    <a:cubicBezTo>
                      <a:pt x="228" y="95"/>
                      <a:pt x="215" y="52"/>
                      <a:pt x="181" y="24"/>
                    </a:cubicBezTo>
                    <a:cubicBezTo>
                      <a:pt x="163" y="9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3030594" y="3333283"/>
                <a:ext cx="1155132" cy="579501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6890" extrusionOk="0">
                    <a:moveTo>
                      <a:pt x="5142" y="1"/>
                    </a:moveTo>
                    <a:cubicBezTo>
                      <a:pt x="5035" y="1"/>
                      <a:pt x="4929" y="18"/>
                      <a:pt x="4829" y="61"/>
                    </a:cubicBezTo>
                    <a:cubicBezTo>
                      <a:pt x="4372" y="251"/>
                      <a:pt x="4240" y="834"/>
                      <a:pt x="4237" y="1329"/>
                    </a:cubicBezTo>
                    <a:cubicBezTo>
                      <a:pt x="4231" y="2280"/>
                      <a:pt x="4471" y="3230"/>
                      <a:pt x="4921" y="4066"/>
                    </a:cubicBezTo>
                    <a:lnTo>
                      <a:pt x="4921" y="4066"/>
                    </a:lnTo>
                    <a:cubicBezTo>
                      <a:pt x="4528" y="3567"/>
                      <a:pt x="3943" y="3219"/>
                      <a:pt x="3313" y="3132"/>
                    </a:cubicBezTo>
                    <a:cubicBezTo>
                      <a:pt x="3262" y="3125"/>
                      <a:pt x="3210" y="3120"/>
                      <a:pt x="3158" y="3120"/>
                    </a:cubicBezTo>
                    <a:cubicBezTo>
                      <a:pt x="3065" y="3120"/>
                      <a:pt x="2974" y="3136"/>
                      <a:pt x="2897" y="3187"/>
                    </a:cubicBezTo>
                    <a:cubicBezTo>
                      <a:pt x="2707" y="3312"/>
                      <a:pt x="2690" y="3584"/>
                      <a:pt x="2712" y="3813"/>
                    </a:cubicBezTo>
                    <a:cubicBezTo>
                      <a:pt x="2781" y="4520"/>
                      <a:pt x="3021" y="5211"/>
                      <a:pt x="3408" y="5808"/>
                    </a:cubicBezTo>
                    <a:cubicBezTo>
                      <a:pt x="2919" y="5401"/>
                      <a:pt x="2345" y="5096"/>
                      <a:pt x="1735" y="4921"/>
                    </a:cubicBezTo>
                    <a:cubicBezTo>
                      <a:pt x="1548" y="4867"/>
                      <a:pt x="1345" y="4828"/>
                      <a:pt x="1149" y="4828"/>
                    </a:cubicBezTo>
                    <a:cubicBezTo>
                      <a:pt x="908" y="4828"/>
                      <a:pt x="676" y="4887"/>
                      <a:pt x="499" y="5046"/>
                    </a:cubicBezTo>
                    <a:cubicBezTo>
                      <a:pt x="1" y="5492"/>
                      <a:pt x="290" y="6304"/>
                      <a:pt x="610" y="6890"/>
                    </a:cubicBezTo>
                    <a:lnTo>
                      <a:pt x="12495" y="6333"/>
                    </a:lnTo>
                    <a:cubicBezTo>
                      <a:pt x="12899" y="6154"/>
                      <a:pt x="13241" y="5839"/>
                      <a:pt x="13452" y="5451"/>
                    </a:cubicBezTo>
                    <a:cubicBezTo>
                      <a:pt x="13675" y="5042"/>
                      <a:pt x="13733" y="4494"/>
                      <a:pt x="13435" y="4136"/>
                    </a:cubicBezTo>
                    <a:cubicBezTo>
                      <a:pt x="13305" y="3981"/>
                      <a:pt x="13097" y="3904"/>
                      <a:pt x="12895" y="3904"/>
                    </a:cubicBezTo>
                    <a:cubicBezTo>
                      <a:pt x="12632" y="3904"/>
                      <a:pt x="12378" y="4034"/>
                      <a:pt x="12314" y="4290"/>
                    </a:cubicBezTo>
                    <a:cubicBezTo>
                      <a:pt x="12360" y="3330"/>
                      <a:pt x="12278" y="2364"/>
                      <a:pt x="12069" y="1427"/>
                    </a:cubicBezTo>
                    <a:cubicBezTo>
                      <a:pt x="11972" y="987"/>
                      <a:pt x="11757" y="472"/>
                      <a:pt x="11310" y="416"/>
                    </a:cubicBezTo>
                    <a:cubicBezTo>
                      <a:pt x="11286" y="413"/>
                      <a:pt x="11262" y="412"/>
                      <a:pt x="11238" y="412"/>
                    </a:cubicBezTo>
                    <a:cubicBezTo>
                      <a:pt x="10875" y="412"/>
                      <a:pt x="10578" y="744"/>
                      <a:pt x="10390" y="1068"/>
                    </a:cubicBezTo>
                    <a:cubicBezTo>
                      <a:pt x="10067" y="1623"/>
                      <a:pt x="9866" y="2248"/>
                      <a:pt x="9801" y="2887"/>
                    </a:cubicBezTo>
                    <a:lnTo>
                      <a:pt x="9801" y="2887"/>
                    </a:lnTo>
                    <a:cubicBezTo>
                      <a:pt x="9795" y="2417"/>
                      <a:pt x="9681" y="1950"/>
                      <a:pt x="9275" y="1769"/>
                    </a:cubicBezTo>
                    <a:cubicBezTo>
                      <a:pt x="9182" y="1728"/>
                      <a:pt x="9086" y="1709"/>
                      <a:pt x="8988" y="1709"/>
                    </a:cubicBezTo>
                    <a:cubicBezTo>
                      <a:pt x="8648" y="1709"/>
                      <a:pt x="8302" y="1938"/>
                      <a:pt x="8120" y="2240"/>
                    </a:cubicBezTo>
                    <a:cubicBezTo>
                      <a:pt x="7894" y="2615"/>
                      <a:pt x="7853" y="3068"/>
                      <a:pt x="7826" y="3506"/>
                    </a:cubicBezTo>
                    <a:lnTo>
                      <a:pt x="7826" y="3506"/>
                    </a:lnTo>
                    <a:cubicBezTo>
                      <a:pt x="7900" y="2109"/>
                      <a:pt x="7036" y="707"/>
                      <a:pt x="5752" y="149"/>
                    </a:cubicBezTo>
                    <a:cubicBezTo>
                      <a:pt x="5560" y="66"/>
                      <a:pt x="5348" y="1"/>
                      <a:pt x="5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3544154" y="3542542"/>
                <a:ext cx="150805" cy="301946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590" extrusionOk="0">
                    <a:moveTo>
                      <a:pt x="105" y="0"/>
                    </a:moveTo>
                    <a:cubicBezTo>
                      <a:pt x="92" y="0"/>
                      <a:pt x="78" y="3"/>
                      <a:pt x="66" y="9"/>
                    </a:cubicBezTo>
                    <a:cubicBezTo>
                      <a:pt x="21" y="30"/>
                      <a:pt x="1" y="84"/>
                      <a:pt x="22" y="129"/>
                    </a:cubicBezTo>
                    <a:lnTo>
                      <a:pt x="1608" y="3534"/>
                    </a:lnTo>
                    <a:cubicBezTo>
                      <a:pt x="1623" y="3568"/>
                      <a:pt x="1659" y="3590"/>
                      <a:pt x="1694" y="3590"/>
                    </a:cubicBezTo>
                    <a:cubicBezTo>
                      <a:pt x="1707" y="3590"/>
                      <a:pt x="1718" y="3588"/>
                      <a:pt x="1729" y="3583"/>
                    </a:cubicBezTo>
                    <a:cubicBezTo>
                      <a:pt x="1775" y="3563"/>
                      <a:pt x="1792" y="3504"/>
                      <a:pt x="1774" y="3458"/>
                    </a:cubicBezTo>
                    <a:cubicBezTo>
                      <a:pt x="1772" y="3455"/>
                      <a:pt x="1770" y="3452"/>
                      <a:pt x="1768" y="3448"/>
                    </a:cubicBezTo>
                    <a:lnTo>
                      <a:pt x="187" y="53"/>
                    </a:lnTo>
                    <a:cubicBezTo>
                      <a:pt x="172" y="20"/>
                      <a:pt x="13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3627841" y="3546831"/>
                <a:ext cx="17494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217" extrusionOk="0">
                    <a:moveTo>
                      <a:pt x="90" y="1"/>
                    </a:moveTo>
                    <a:cubicBezTo>
                      <a:pt x="40" y="2"/>
                      <a:pt x="0" y="42"/>
                      <a:pt x="0" y="93"/>
                    </a:cubicBezTo>
                    <a:lnTo>
                      <a:pt x="25" y="2127"/>
                    </a:lnTo>
                    <a:cubicBezTo>
                      <a:pt x="26" y="2177"/>
                      <a:pt x="67" y="2217"/>
                      <a:pt x="116" y="2217"/>
                    </a:cubicBezTo>
                    <a:lnTo>
                      <a:pt x="118" y="2217"/>
                    </a:lnTo>
                    <a:cubicBezTo>
                      <a:pt x="168" y="2217"/>
                      <a:pt x="208" y="2175"/>
                      <a:pt x="208" y="2125"/>
                    </a:cubicBezTo>
                    <a:lnTo>
                      <a:pt x="182" y="90"/>
                    </a:lnTo>
                    <a:cubicBezTo>
                      <a:pt x="182" y="40"/>
                      <a:pt x="141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3823980" y="3555326"/>
                <a:ext cx="70903" cy="281928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352" extrusionOk="0">
                    <a:moveTo>
                      <a:pt x="748" y="1"/>
                    </a:moveTo>
                    <a:cubicBezTo>
                      <a:pt x="701" y="1"/>
                      <a:pt x="662" y="36"/>
                      <a:pt x="657" y="82"/>
                    </a:cubicBezTo>
                    <a:cubicBezTo>
                      <a:pt x="556" y="1141"/>
                      <a:pt x="453" y="2235"/>
                      <a:pt x="21" y="3224"/>
                    </a:cubicBezTo>
                    <a:cubicBezTo>
                      <a:pt x="0" y="3270"/>
                      <a:pt x="22" y="3323"/>
                      <a:pt x="68" y="3343"/>
                    </a:cubicBezTo>
                    <a:cubicBezTo>
                      <a:pt x="80" y="3348"/>
                      <a:pt x="92" y="3351"/>
                      <a:pt x="105" y="3351"/>
                    </a:cubicBezTo>
                    <a:cubicBezTo>
                      <a:pt x="139" y="3351"/>
                      <a:pt x="173" y="3330"/>
                      <a:pt x="187" y="3296"/>
                    </a:cubicBezTo>
                    <a:cubicBezTo>
                      <a:pt x="632" y="2281"/>
                      <a:pt x="736" y="1173"/>
                      <a:pt x="838" y="100"/>
                    </a:cubicBezTo>
                    <a:cubicBezTo>
                      <a:pt x="842" y="50"/>
                      <a:pt x="806" y="5"/>
                      <a:pt x="756" y="1"/>
                    </a:cubicBezTo>
                    <a:cubicBezTo>
                      <a:pt x="753" y="1"/>
                      <a:pt x="751" y="1"/>
                      <a:pt x="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3795972" y="3659367"/>
                <a:ext cx="63081" cy="121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42" extrusionOk="0">
                    <a:moveTo>
                      <a:pt x="103" y="1"/>
                    </a:moveTo>
                    <a:cubicBezTo>
                      <a:pt x="92" y="1"/>
                      <a:pt x="81" y="3"/>
                      <a:pt x="70" y="7"/>
                    </a:cubicBezTo>
                    <a:cubicBezTo>
                      <a:pt x="23" y="24"/>
                      <a:pt x="1" y="77"/>
                      <a:pt x="18" y="124"/>
                    </a:cubicBezTo>
                    <a:cubicBezTo>
                      <a:pt x="180" y="552"/>
                      <a:pt x="365" y="979"/>
                      <a:pt x="565" y="1391"/>
                    </a:cubicBezTo>
                    <a:cubicBezTo>
                      <a:pt x="581" y="1423"/>
                      <a:pt x="613" y="1441"/>
                      <a:pt x="646" y="1441"/>
                    </a:cubicBezTo>
                    <a:cubicBezTo>
                      <a:pt x="660" y="1441"/>
                      <a:pt x="673" y="1439"/>
                      <a:pt x="686" y="1433"/>
                    </a:cubicBezTo>
                    <a:cubicBezTo>
                      <a:pt x="732" y="1411"/>
                      <a:pt x="750" y="1357"/>
                      <a:pt x="728" y="1311"/>
                    </a:cubicBezTo>
                    <a:cubicBezTo>
                      <a:pt x="530" y="904"/>
                      <a:pt x="348" y="484"/>
                      <a:pt x="188" y="59"/>
                    </a:cubicBezTo>
                    <a:cubicBezTo>
                      <a:pt x="175" y="23"/>
                      <a:pt x="140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3876294" y="3749110"/>
                <a:ext cx="89490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92" extrusionOk="0">
                    <a:moveTo>
                      <a:pt x="961" y="0"/>
                    </a:moveTo>
                    <a:cubicBezTo>
                      <a:pt x="933" y="0"/>
                      <a:pt x="907" y="12"/>
                      <a:pt x="889" y="35"/>
                    </a:cubicBezTo>
                    <a:cubicBezTo>
                      <a:pt x="636" y="360"/>
                      <a:pt x="351" y="661"/>
                      <a:pt x="42" y="933"/>
                    </a:cubicBezTo>
                    <a:cubicBezTo>
                      <a:pt x="4" y="966"/>
                      <a:pt x="0" y="1023"/>
                      <a:pt x="34" y="1061"/>
                    </a:cubicBezTo>
                    <a:cubicBezTo>
                      <a:pt x="51" y="1081"/>
                      <a:pt x="76" y="1091"/>
                      <a:pt x="102" y="1091"/>
                    </a:cubicBezTo>
                    <a:cubicBezTo>
                      <a:pt x="123" y="1091"/>
                      <a:pt x="144" y="1084"/>
                      <a:pt x="162" y="1069"/>
                    </a:cubicBezTo>
                    <a:cubicBezTo>
                      <a:pt x="479" y="791"/>
                      <a:pt x="772" y="480"/>
                      <a:pt x="1032" y="147"/>
                    </a:cubicBezTo>
                    <a:cubicBezTo>
                      <a:pt x="1063" y="107"/>
                      <a:pt x="1056" y="51"/>
                      <a:pt x="1016" y="20"/>
                    </a:cubicBezTo>
                    <a:cubicBezTo>
                      <a:pt x="1000" y="6"/>
                      <a:pt x="980" y="0"/>
                      <a:pt x="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3443225" y="3723541"/>
                <a:ext cx="104209" cy="13078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555" extrusionOk="0">
                    <a:moveTo>
                      <a:pt x="103" y="0"/>
                    </a:moveTo>
                    <a:cubicBezTo>
                      <a:pt x="83" y="0"/>
                      <a:pt x="64" y="7"/>
                      <a:pt x="47" y="20"/>
                    </a:cubicBezTo>
                    <a:cubicBezTo>
                      <a:pt x="7" y="51"/>
                      <a:pt x="0" y="108"/>
                      <a:pt x="31" y="147"/>
                    </a:cubicBezTo>
                    <a:cubicBezTo>
                      <a:pt x="382" y="596"/>
                      <a:pt x="728" y="1057"/>
                      <a:pt x="1062" y="1517"/>
                    </a:cubicBezTo>
                    <a:cubicBezTo>
                      <a:pt x="1080" y="1542"/>
                      <a:pt x="1107" y="1555"/>
                      <a:pt x="1136" y="1555"/>
                    </a:cubicBezTo>
                    <a:cubicBezTo>
                      <a:pt x="1154" y="1555"/>
                      <a:pt x="1173" y="1550"/>
                      <a:pt x="1188" y="1538"/>
                    </a:cubicBezTo>
                    <a:cubicBezTo>
                      <a:pt x="1229" y="1509"/>
                      <a:pt x="1239" y="1452"/>
                      <a:pt x="1209" y="1411"/>
                    </a:cubicBezTo>
                    <a:cubicBezTo>
                      <a:pt x="874" y="949"/>
                      <a:pt x="526" y="485"/>
                      <a:pt x="174" y="36"/>
                    </a:cubicBezTo>
                    <a:cubicBezTo>
                      <a:pt x="156" y="13"/>
                      <a:pt x="129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3523800" y="3750792"/>
                <a:ext cx="26746" cy="8806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047" extrusionOk="0">
                    <a:moveTo>
                      <a:pt x="219" y="1"/>
                    </a:moveTo>
                    <a:cubicBezTo>
                      <a:pt x="175" y="1"/>
                      <a:pt x="136" y="34"/>
                      <a:pt x="130" y="79"/>
                    </a:cubicBezTo>
                    <a:lnTo>
                      <a:pt x="8" y="943"/>
                    </a:lnTo>
                    <a:cubicBezTo>
                      <a:pt x="1" y="993"/>
                      <a:pt x="35" y="1039"/>
                      <a:pt x="85" y="1045"/>
                    </a:cubicBezTo>
                    <a:cubicBezTo>
                      <a:pt x="90" y="1046"/>
                      <a:pt x="94" y="1046"/>
                      <a:pt x="98" y="1046"/>
                    </a:cubicBezTo>
                    <a:cubicBezTo>
                      <a:pt x="143" y="1046"/>
                      <a:pt x="181" y="1014"/>
                      <a:pt x="188" y="968"/>
                    </a:cubicBezTo>
                    <a:lnTo>
                      <a:pt x="310" y="105"/>
                    </a:lnTo>
                    <a:cubicBezTo>
                      <a:pt x="317" y="55"/>
                      <a:pt x="283" y="9"/>
                      <a:pt x="233" y="2"/>
                    </a:cubicBezTo>
                    <a:cubicBezTo>
                      <a:pt x="228" y="1"/>
                      <a:pt x="224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67" name="Google Shape;567;p6"/>
            <p:cNvGrpSpPr/>
            <p:nvPr/>
          </p:nvGrpSpPr>
          <p:grpSpPr>
            <a:xfrm>
              <a:off x="7532534" y="4227860"/>
              <a:ext cx="1796530" cy="1001935"/>
              <a:chOff x="3030594" y="2792051"/>
              <a:chExt cx="2009541" cy="1120732"/>
            </a:xfrm>
          </p:grpSpPr>
          <p:sp>
            <p:nvSpPr>
              <p:cNvPr id="568" name="Google Shape;568;p6"/>
              <p:cNvSpPr/>
              <p:nvPr/>
            </p:nvSpPr>
            <p:spPr>
              <a:xfrm>
                <a:off x="3187959" y="2792051"/>
                <a:ext cx="1212830" cy="970096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1534" extrusionOk="0">
                    <a:moveTo>
                      <a:pt x="5212" y="1"/>
                    </a:moveTo>
                    <a:cubicBezTo>
                      <a:pt x="5101" y="1"/>
                      <a:pt x="4990" y="21"/>
                      <a:pt x="4881" y="65"/>
                    </a:cubicBezTo>
                    <a:cubicBezTo>
                      <a:pt x="4615" y="174"/>
                      <a:pt x="4480" y="399"/>
                      <a:pt x="4391" y="613"/>
                    </a:cubicBezTo>
                    <a:cubicBezTo>
                      <a:pt x="3760" y="2133"/>
                      <a:pt x="4515" y="3758"/>
                      <a:pt x="5260" y="5249"/>
                    </a:cubicBezTo>
                    <a:cubicBezTo>
                      <a:pt x="4957" y="5070"/>
                      <a:pt x="4601" y="4882"/>
                      <a:pt x="4230" y="4882"/>
                    </a:cubicBezTo>
                    <a:cubicBezTo>
                      <a:pt x="4165" y="4882"/>
                      <a:pt x="4099" y="4887"/>
                      <a:pt x="4033" y="4900"/>
                    </a:cubicBezTo>
                    <a:cubicBezTo>
                      <a:pt x="3620" y="4981"/>
                      <a:pt x="3379" y="5319"/>
                      <a:pt x="3377" y="5634"/>
                    </a:cubicBezTo>
                    <a:cubicBezTo>
                      <a:pt x="3376" y="5949"/>
                      <a:pt x="3559" y="6246"/>
                      <a:pt x="3737" y="6532"/>
                    </a:cubicBezTo>
                    <a:cubicBezTo>
                      <a:pt x="3107" y="6208"/>
                      <a:pt x="2309" y="5884"/>
                      <a:pt x="1590" y="5884"/>
                    </a:cubicBezTo>
                    <a:cubicBezTo>
                      <a:pt x="1268" y="5884"/>
                      <a:pt x="963" y="5948"/>
                      <a:pt x="695" y="6106"/>
                    </a:cubicBezTo>
                    <a:cubicBezTo>
                      <a:pt x="1" y="6516"/>
                      <a:pt x="51" y="7301"/>
                      <a:pt x="260" y="7939"/>
                    </a:cubicBezTo>
                    <a:cubicBezTo>
                      <a:pt x="689" y="9251"/>
                      <a:pt x="1526" y="10491"/>
                      <a:pt x="2688" y="11533"/>
                    </a:cubicBezTo>
                    <a:lnTo>
                      <a:pt x="13171" y="10694"/>
                    </a:lnTo>
                    <a:cubicBezTo>
                      <a:pt x="13598" y="9927"/>
                      <a:pt x="13951" y="9139"/>
                      <a:pt x="14223" y="8334"/>
                    </a:cubicBezTo>
                    <a:cubicBezTo>
                      <a:pt x="14354" y="7949"/>
                      <a:pt x="14420" y="7462"/>
                      <a:pt x="13985" y="7229"/>
                    </a:cubicBezTo>
                    <a:cubicBezTo>
                      <a:pt x="13847" y="7155"/>
                      <a:pt x="13695" y="7125"/>
                      <a:pt x="13536" y="7125"/>
                    </a:cubicBezTo>
                    <a:cubicBezTo>
                      <a:pt x="13145" y="7125"/>
                      <a:pt x="12716" y="7311"/>
                      <a:pt x="12379" y="7495"/>
                    </a:cubicBezTo>
                    <a:cubicBezTo>
                      <a:pt x="12654" y="6885"/>
                      <a:pt x="12775" y="6236"/>
                      <a:pt x="12732" y="5592"/>
                    </a:cubicBezTo>
                    <a:cubicBezTo>
                      <a:pt x="12582" y="5549"/>
                      <a:pt x="12424" y="5528"/>
                      <a:pt x="12265" y="5528"/>
                    </a:cubicBezTo>
                    <a:cubicBezTo>
                      <a:pt x="11624" y="5528"/>
                      <a:pt x="10975" y="5859"/>
                      <a:pt x="10822" y="6329"/>
                    </a:cubicBezTo>
                    <a:cubicBezTo>
                      <a:pt x="11162" y="4894"/>
                      <a:pt x="11060" y="3403"/>
                      <a:pt x="10524" y="2002"/>
                    </a:cubicBezTo>
                    <a:cubicBezTo>
                      <a:pt x="10389" y="1648"/>
                      <a:pt x="10072" y="1229"/>
                      <a:pt x="9609" y="1229"/>
                    </a:cubicBezTo>
                    <a:cubicBezTo>
                      <a:pt x="9571" y="1229"/>
                      <a:pt x="9531" y="1232"/>
                      <a:pt x="9491" y="1238"/>
                    </a:cubicBezTo>
                    <a:cubicBezTo>
                      <a:pt x="9304" y="1266"/>
                      <a:pt x="9149" y="1362"/>
                      <a:pt x="9014" y="1462"/>
                    </a:cubicBezTo>
                    <a:cubicBezTo>
                      <a:pt x="8246" y="2028"/>
                      <a:pt x="7820" y="2838"/>
                      <a:pt x="7872" y="3639"/>
                    </a:cubicBezTo>
                    <a:cubicBezTo>
                      <a:pt x="7628" y="2610"/>
                      <a:pt x="7139" y="1614"/>
                      <a:pt x="6431" y="710"/>
                    </a:cubicBezTo>
                    <a:cubicBezTo>
                      <a:pt x="6164" y="367"/>
                      <a:pt x="5690" y="1"/>
                      <a:pt x="5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3955776" y="3352627"/>
                <a:ext cx="148450" cy="276798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3291" extrusionOk="0">
                    <a:moveTo>
                      <a:pt x="1659" y="0"/>
                    </a:moveTo>
                    <a:cubicBezTo>
                      <a:pt x="1625" y="0"/>
                      <a:pt x="1591" y="19"/>
                      <a:pt x="1575" y="52"/>
                    </a:cubicBezTo>
                    <a:lnTo>
                      <a:pt x="24" y="3156"/>
                    </a:lnTo>
                    <a:cubicBezTo>
                      <a:pt x="1" y="3202"/>
                      <a:pt x="19" y="3258"/>
                      <a:pt x="65" y="3281"/>
                    </a:cubicBezTo>
                    <a:cubicBezTo>
                      <a:pt x="79" y="3287"/>
                      <a:pt x="93" y="3291"/>
                      <a:pt x="107" y="3291"/>
                    </a:cubicBezTo>
                    <a:cubicBezTo>
                      <a:pt x="141" y="3291"/>
                      <a:pt x="175" y="3272"/>
                      <a:pt x="190" y="3239"/>
                    </a:cubicBezTo>
                    <a:lnTo>
                      <a:pt x="1742" y="135"/>
                    </a:lnTo>
                    <a:cubicBezTo>
                      <a:pt x="1765" y="89"/>
                      <a:pt x="1746" y="33"/>
                      <a:pt x="1700" y="10"/>
                    </a:cubicBezTo>
                    <a:cubicBezTo>
                      <a:pt x="1687" y="3"/>
                      <a:pt x="1673" y="0"/>
                      <a:pt x="1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4003297" y="3443632"/>
                <a:ext cx="186887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1063" extrusionOk="0">
                    <a:moveTo>
                      <a:pt x="2115" y="1"/>
                    </a:moveTo>
                    <a:cubicBezTo>
                      <a:pt x="2094" y="1"/>
                      <a:pt x="2074" y="6"/>
                      <a:pt x="2058" y="17"/>
                    </a:cubicBezTo>
                    <a:cubicBezTo>
                      <a:pt x="2043" y="28"/>
                      <a:pt x="2032" y="41"/>
                      <a:pt x="2024" y="58"/>
                    </a:cubicBezTo>
                    <a:lnTo>
                      <a:pt x="69" y="883"/>
                    </a:lnTo>
                    <a:cubicBezTo>
                      <a:pt x="22" y="904"/>
                      <a:pt x="0" y="959"/>
                      <a:pt x="20" y="1006"/>
                    </a:cubicBezTo>
                    <a:cubicBezTo>
                      <a:pt x="34" y="1042"/>
                      <a:pt x="69" y="1063"/>
                      <a:pt x="105" y="1063"/>
                    </a:cubicBezTo>
                    <a:cubicBezTo>
                      <a:pt x="118" y="1063"/>
                      <a:pt x="129" y="1061"/>
                      <a:pt x="142" y="1056"/>
                    </a:cubicBezTo>
                    <a:lnTo>
                      <a:pt x="2140" y="211"/>
                    </a:lnTo>
                    <a:cubicBezTo>
                      <a:pt x="2206" y="184"/>
                      <a:pt x="2217" y="135"/>
                      <a:pt x="2219" y="109"/>
                    </a:cubicBezTo>
                    <a:cubicBezTo>
                      <a:pt x="2221" y="71"/>
                      <a:pt x="2202" y="34"/>
                      <a:pt x="2167" y="14"/>
                    </a:cubicBezTo>
                    <a:cubicBezTo>
                      <a:pt x="2151" y="5"/>
                      <a:pt x="2133" y="1"/>
                      <a:pt x="2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4019614" y="3350272"/>
                <a:ext cx="31288" cy="12061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434" extrusionOk="0">
                    <a:moveTo>
                      <a:pt x="99" y="1"/>
                    </a:moveTo>
                    <a:cubicBezTo>
                      <a:pt x="95" y="1"/>
                      <a:pt x="90" y="1"/>
                      <a:pt x="86" y="2"/>
                    </a:cubicBezTo>
                    <a:cubicBezTo>
                      <a:pt x="35" y="9"/>
                      <a:pt x="0" y="57"/>
                      <a:pt x="7" y="108"/>
                    </a:cubicBezTo>
                    <a:cubicBezTo>
                      <a:pt x="71" y="518"/>
                      <a:pt x="129" y="936"/>
                      <a:pt x="181" y="1352"/>
                    </a:cubicBezTo>
                    <a:cubicBezTo>
                      <a:pt x="187" y="1399"/>
                      <a:pt x="227" y="1433"/>
                      <a:pt x="273" y="1433"/>
                    </a:cubicBezTo>
                    <a:cubicBezTo>
                      <a:pt x="277" y="1433"/>
                      <a:pt x="281" y="1433"/>
                      <a:pt x="285" y="1432"/>
                    </a:cubicBezTo>
                    <a:cubicBezTo>
                      <a:pt x="336" y="1426"/>
                      <a:pt x="372" y="1380"/>
                      <a:pt x="365" y="1329"/>
                    </a:cubicBezTo>
                    <a:cubicBezTo>
                      <a:pt x="314" y="912"/>
                      <a:pt x="256" y="492"/>
                      <a:pt x="192" y="79"/>
                    </a:cubicBezTo>
                    <a:cubicBezTo>
                      <a:pt x="184" y="33"/>
                      <a:pt x="145" y="1"/>
                      <a:pt x="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3698912" y="3065989"/>
                <a:ext cx="191933" cy="551409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6556" extrusionOk="0">
                    <a:moveTo>
                      <a:pt x="107" y="0"/>
                    </a:moveTo>
                    <a:cubicBezTo>
                      <a:pt x="95" y="0"/>
                      <a:pt x="83" y="2"/>
                      <a:pt x="71" y="7"/>
                    </a:cubicBezTo>
                    <a:cubicBezTo>
                      <a:pt x="23" y="26"/>
                      <a:pt x="0" y="80"/>
                      <a:pt x="19" y="128"/>
                    </a:cubicBezTo>
                    <a:cubicBezTo>
                      <a:pt x="845" y="2192"/>
                      <a:pt x="1541" y="4331"/>
                      <a:pt x="2088" y="6486"/>
                    </a:cubicBezTo>
                    <a:cubicBezTo>
                      <a:pt x="2099" y="6527"/>
                      <a:pt x="2136" y="6556"/>
                      <a:pt x="2178" y="6556"/>
                    </a:cubicBezTo>
                    <a:cubicBezTo>
                      <a:pt x="2186" y="6556"/>
                      <a:pt x="2194" y="6555"/>
                      <a:pt x="2201" y="6552"/>
                    </a:cubicBezTo>
                    <a:cubicBezTo>
                      <a:pt x="2251" y="6540"/>
                      <a:pt x="2281" y="6490"/>
                      <a:pt x="2269" y="6440"/>
                    </a:cubicBezTo>
                    <a:cubicBezTo>
                      <a:pt x="1720" y="4277"/>
                      <a:pt x="1021" y="2131"/>
                      <a:pt x="192" y="58"/>
                    </a:cubicBezTo>
                    <a:cubicBezTo>
                      <a:pt x="178" y="22"/>
                      <a:pt x="143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3828185" y="3112837"/>
                <a:ext cx="108667" cy="34013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4044" extrusionOk="0">
                    <a:moveTo>
                      <a:pt x="1188" y="0"/>
                    </a:moveTo>
                    <a:cubicBezTo>
                      <a:pt x="1146" y="0"/>
                      <a:pt x="1108" y="29"/>
                      <a:pt x="1097" y="71"/>
                    </a:cubicBezTo>
                    <a:cubicBezTo>
                      <a:pt x="774" y="1361"/>
                      <a:pt x="409" y="2657"/>
                      <a:pt x="16" y="3923"/>
                    </a:cubicBezTo>
                    <a:cubicBezTo>
                      <a:pt x="0" y="3972"/>
                      <a:pt x="29" y="4024"/>
                      <a:pt x="78" y="4039"/>
                    </a:cubicBezTo>
                    <a:cubicBezTo>
                      <a:pt x="86" y="4042"/>
                      <a:pt x="95" y="4043"/>
                      <a:pt x="105" y="4043"/>
                    </a:cubicBezTo>
                    <a:cubicBezTo>
                      <a:pt x="144" y="4043"/>
                      <a:pt x="182" y="4018"/>
                      <a:pt x="195" y="3979"/>
                    </a:cubicBezTo>
                    <a:cubicBezTo>
                      <a:pt x="589" y="2709"/>
                      <a:pt x="953" y="1410"/>
                      <a:pt x="1279" y="117"/>
                    </a:cubicBezTo>
                    <a:cubicBezTo>
                      <a:pt x="1291" y="67"/>
                      <a:pt x="1260" y="16"/>
                      <a:pt x="1211" y="3"/>
                    </a:cubicBezTo>
                    <a:cubicBezTo>
                      <a:pt x="1203" y="1"/>
                      <a:pt x="1195" y="0"/>
                      <a:pt x="1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3874444" y="3205019"/>
                <a:ext cx="113545" cy="100677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197" extrusionOk="0">
                    <a:moveTo>
                      <a:pt x="1246" y="1"/>
                    </a:moveTo>
                    <a:cubicBezTo>
                      <a:pt x="1223" y="1"/>
                      <a:pt x="1201" y="8"/>
                      <a:pt x="1184" y="24"/>
                    </a:cubicBezTo>
                    <a:lnTo>
                      <a:pt x="43" y="1034"/>
                    </a:lnTo>
                    <a:cubicBezTo>
                      <a:pt x="4" y="1068"/>
                      <a:pt x="0" y="1127"/>
                      <a:pt x="35" y="1165"/>
                    </a:cubicBezTo>
                    <a:cubicBezTo>
                      <a:pt x="54" y="1186"/>
                      <a:pt x="79" y="1196"/>
                      <a:pt x="105" y="1196"/>
                    </a:cubicBezTo>
                    <a:cubicBezTo>
                      <a:pt x="127" y="1196"/>
                      <a:pt x="148" y="1189"/>
                      <a:pt x="166" y="1173"/>
                    </a:cubicBezTo>
                    <a:lnTo>
                      <a:pt x="1308" y="163"/>
                    </a:lnTo>
                    <a:cubicBezTo>
                      <a:pt x="1346" y="130"/>
                      <a:pt x="1349" y="71"/>
                      <a:pt x="1315" y="32"/>
                    </a:cubicBezTo>
                    <a:cubicBezTo>
                      <a:pt x="1297" y="11"/>
                      <a:pt x="1271" y="1"/>
                      <a:pt x="1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3656017" y="3102239"/>
                <a:ext cx="116489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0" extrusionOk="0">
                    <a:moveTo>
                      <a:pt x="106" y="1"/>
                    </a:moveTo>
                    <a:cubicBezTo>
                      <a:pt x="91" y="1"/>
                      <a:pt x="76" y="4"/>
                      <a:pt x="62" y="12"/>
                    </a:cubicBezTo>
                    <a:cubicBezTo>
                      <a:pt x="16" y="38"/>
                      <a:pt x="0" y="95"/>
                      <a:pt x="25" y="140"/>
                    </a:cubicBezTo>
                    <a:cubicBezTo>
                      <a:pt x="328" y="681"/>
                      <a:pt x="741" y="1176"/>
                      <a:pt x="1221" y="1569"/>
                    </a:cubicBezTo>
                    <a:cubicBezTo>
                      <a:pt x="1239" y="1583"/>
                      <a:pt x="1260" y="1590"/>
                      <a:pt x="1281" y="1590"/>
                    </a:cubicBezTo>
                    <a:cubicBezTo>
                      <a:pt x="1308" y="1590"/>
                      <a:pt x="1334" y="1578"/>
                      <a:pt x="1353" y="1556"/>
                    </a:cubicBezTo>
                    <a:cubicBezTo>
                      <a:pt x="1385" y="1516"/>
                      <a:pt x="1380" y="1457"/>
                      <a:pt x="1340" y="1424"/>
                    </a:cubicBezTo>
                    <a:cubicBezTo>
                      <a:pt x="878" y="1045"/>
                      <a:pt x="479" y="571"/>
                      <a:pt x="188" y="49"/>
                    </a:cubicBezTo>
                    <a:cubicBezTo>
                      <a:pt x="171" y="18"/>
                      <a:pt x="139" y="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3632299" y="3314442"/>
                <a:ext cx="229950" cy="19529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322" extrusionOk="0">
                    <a:moveTo>
                      <a:pt x="105" y="0"/>
                    </a:moveTo>
                    <a:cubicBezTo>
                      <a:pt x="80" y="0"/>
                      <a:pt x="55" y="10"/>
                      <a:pt x="36" y="30"/>
                    </a:cubicBezTo>
                    <a:cubicBezTo>
                      <a:pt x="1" y="68"/>
                      <a:pt x="3" y="126"/>
                      <a:pt x="40" y="161"/>
                    </a:cubicBezTo>
                    <a:cubicBezTo>
                      <a:pt x="847" y="911"/>
                      <a:pt x="1698" y="1632"/>
                      <a:pt x="2572" y="2303"/>
                    </a:cubicBezTo>
                    <a:cubicBezTo>
                      <a:pt x="2588" y="2315"/>
                      <a:pt x="2608" y="2321"/>
                      <a:pt x="2628" y="2321"/>
                    </a:cubicBezTo>
                    <a:cubicBezTo>
                      <a:pt x="2656" y="2321"/>
                      <a:pt x="2683" y="2309"/>
                      <a:pt x="2702" y="2285"/>
                    </a:cubicBezTo>
                    <a:cubicBezTo>
                      <a:pt x="2733" y="2244"/>
                      <a:pt x="2726" y="2186"/>
                      <a:pt x="2684" y="2154"/>
                    </a:cubicBezTo>
                    <a:cubicBezTo>
                      <a:pt x="1816" y="1487"/>
                      <a:pt x="970" y="771"/>
                      <a:pt x="167" y="25"/>
                    </a:cubicBezTo>
                    <a:cubicBezTo>
                      <a:pt x="150" y="8"/>
                      <a:pt x="127" y="0"/>
                      <a:pt x="1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3723303" y="3304434"/>
                <a:ext cx="26410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345" extrusionOk="0">
                    <a:moveTo>
                      <a:pt x="102" y="0"/>
                    </a:moveTo>
                    <a:cubicBezTo>
                      <a:pt x="96" y="0"/>
                      <a:pt x="91" y="1"/>
                      <a:pt x="85" y="2"/>
                    </a:cubicBezTo>
                    <a:cubicBezTo>
                      <a:pt x="34" y="11"/>
                      <a:pt x="1" y="60"/>
                      <a:pt x="10" y="110"/>
                    </a:cubicBezTo>
                    <a:cubicBezTo>
                      <a:pt x="80" y="486"/>
                      <a:pt x="118" y="871"/>
                      <a:pt x="127" y="1254"/>
                    </a:cubicBezTo>
                    <a:cubicBezTo>
                      <a:pt x="128" y="1304"/>
                      <a:pt x="169" y="1345"/>
                      <a:pt x="220" y="1345"/>
                    </a:cubicBezTo>
                    <a:lnTo>
                      <a:pt x="222" y="1345"/>
                    </a:lnTo>
                    <a:cubicBezTo>
                      <a:pt x="273" y="1344"/>
                      <a:pt x="314" y="1301"/>
                      <a:pt x="313" y="1250"/>
                    </a:cubicBezTo>
                    <a:cubicBezTo>
                      <a:pt x="305" y="858"/>
                      <a:pt x="265" y="462"/>
                      <a:pt x="194" y="77"/>
                    </a:cubicBezTo>
                    <a:cubicBezTo>
                      <a:pt x="185" y="32"/>
                      <a:pt x="146" y="0"/>
                      <a:pt x="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4081562" y="3394463"/>
                <a:ext cx="958573" cy="457124"/>
              </a:xfrm>
              <a:custGeom>
                <a:avLst/>
                <a:gdLst/>
                <a:ahLst/>
                <a:cxnLst/>
                <a:rect l="l" t="t" r="r" b="b"/>
                <a:pathLst>
                  <a:path w="11397" h="5435" extrusionOk="0">
                    <a:moveTo>
                      <a:pt x="5293" y="1"/>
                    </a:moveTo>
                    <a:cubicBezTo>
                      <a:pt x="5168" y="1"/>
                      <a:pt x="5033" y="47"/>
                      <a:pt x="4919" y="105"/>
                    </a:cubicBezTo>
                    <a:cubicBezTo>
                      <a:pt x="4032" y="551"/>
                      <a:pt x="3437" y="1508"/>
                      <a:pt x="3383" y="2495"/>
                    </a:cubicBezTo>
                    <a:lnTo>
                      <a:pt x="3383" y="2495"/>
                    </a:lnTo>
                    <a:cubicBezTo>
                      <a:pt x="3278" y="1780"/>
                      <a:pt x="2895" y="1106"/>
                      <a:pt x="2322" y="663"/>
                    </a:cubicBezTo>
                    <a:cubicBezTo>
                      <a:pt x="1722" y="951"/>
                      <a:pt x="1342" y="1581"/>
                      <a:pt x="1200" y="2232"/>
                    </a:cubicBezTo>
                    <a:cubicBezTo>
                      <a:pt x="1058" y="2882"/>
                      <a:pt x="1122" y="3557"/>
                      <a:pt x="1201" y="4219"/>
                    </a:cubicBezTo>
                    <a:cubicBezTo>
                      <a:pt x="1083" y="4024"/>
                      <a:pt x="959" y="3822"/>
                      <a:pt x="767" y="3700"/>
                    </a:cubicBezTo>
                    <a:cubicBezTo>
                      <a:pt x="674" y="3640"/>
                      <a:pt x="558" y="3605"/>
                      <a:pt x="446" y="3605"/>
                    </a:cubicBezTo>
                    <a:cubicBezTo>
                      <a:pt x="331" y="3605"/>
                      <a:pt x="219" y="3642"/>
                      <a:pt x="139" y="3726"/>
                    </a:cubicBezTo>
                    <a:cubicBezTo>
                      <a:pt x="31" y="3839"/>
                      <a:pt x="5" y="4008"/>
                      <a:pt x="4" y="4165"/>
                    </a:cubicBezTo>
                    <a:cubicBezTo>
                      <a:pt x="0" y="4625"/>
                      <a:pt x="167" y="5084"/>
                      <a:pt x="466" y="5434"/>
                    </a:cubicBezTo>
                    <a:lnTo>
                      <a:pt x="10645" y="4986"/>
                    </a:lnTo>
                    <a:cubicBezTo>
                      <a:pt x="11014" y="4682"/>
                      <a:pt x="11273" y="4249"/>
                      <a:pt x="11369" y="3782"/>
                    </a:cubicBezTo>
                    <a:cubicBezTo>
                      <a:pt x="11385" y="3701"/>
                      <a:pt x="11396" y="3614"/>
                      <a:pt x="11356" y="3543"/>
                    </a:cubicBezTo>
                    <a:cubicBezTo>
                      <a:pt x="11310" y="3460"/>
                      <a:pt x="11210" y="3426"/>
                      <a:pt x="11118" y="3406"/>
                    </a:cubicBezTo>
                    <a:cubicBezTo>
                      <a:pt x="11009" y="3383"/>
                      <a:pt x="10898" y="3371"/>
                      <a:pt x="10787" y="3371"/>
                    </a:cubicBezTo>
                    <a:cubicBezTo>
                      <a:pt x="10261" y="3371"/>
                      <a:pt x="9735" y="3626"/>
                      <a:pt x="9416" y="4045"/>
                    </a:cubicBezTo>
                    <a:lnTo>
                      <a:pt x="9416" y="4045"/>
                    </a:lnTo>
                    <a:cubicBezTo>
                      <a:pt x="9781" y="3473"/>
                      <a:pt x="10033" y="2828"/>
                      <a:pt x="10151" y="2159"/>
                    </a:cubicBezTo>
                    <a:cubicBezTo>
                      <a:pt x="10204" y="1857"/>
                      <a:pt x="10216" y="1505"/>
                      <a:pt x="10004" y="1283"/>
                    </a:cubicBezTo>
                    <a:cubicBezTo>
                      <a:pt x="9866" y="1140"/>
                      <a:pt x="9660" y="1082"/>
                      <a:pt x="9463" y="1071"/>
                    </a:cubicBezTo>
                    <a:cubicBezTo>
                      <a:pt x="9437" y="1069"/>
                      <a:pt x="9410" y="1069"/>
                      <a:pt x="9384" y="1069"/>
                    </a:cubicBezTo>
                    <a:cubicBezTo>
                      <a:pt x="8822" y="1069"/>
                      <a:pt x="8291" y="1395"/>
                      <a:pt x="7921" y="1823"/>
                    </a:cubicBezTo>
                    <a:cubicBezTo>
                      <a:pt x="7621" y="2172"/>
                      <a:pt x="7410" y="2584"/>
                      <a:pt x="7221" y="3006"/>
                    </a:cubicBezTo>
                    <a:lnTo>
                      <a:pt x="7221" y="3006"/>
                    </a:lnTo>
                    <a:cubicBezTo>
                      <a:pt x="7241" y="2642"/>
                      <a:pt x="6957" y="2234"/>
                      <a:pt x="6572" y="2200"/>
                    </a:cubicBezTo>
                    <a:cubicBezTo>
                      <a:pt x="6550" y="2198"/>
                      <a:pt x="6529" y="2197"/>
                      <a:pt x="6507" y="2197"/>
                    </a:cubicBezTo>
                    <a:cubicBezTo>
                      <a:pt x="6154" y="2197"/>
                      <a:pt x="5839" y="2454"/>
                      <a:pt x="5694" y="2784"/>
                    </a:cubicBezTo>
                    <a:lnTo>
                      <a:pt x="5694" y="2784"/>
                    </a:lnTo>
                    <a:cubicBezTo>
                      <a:pt x="5820" y="2001"/>
                      <a:pt x="5813" y="1196"/>
                      <a:pt x="5674" y="415"/>
                    </a:cubicBezTo>
                    <a:cubicBezTo>
                      <a:pt x="5654" y="299"/>
                      <a:pt x="5626" y="176"/>
                      <a:pt x="5542" y="93"/>
                    </a:cubicBezTo>
                    <a:cubicBezTo>
                      <a:pt x="5474" y="27"/>
                      <a:pt x="5387" y="1"/>
                      <a:pt x="5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4326270" y="3641789"/>
                <a:ext cx="76622" cy="22877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720" extrusionOk="0">
                    <a:moveTo>
                      <a:pt x="110" y="0"/>
                    </a:moveTo>
                    <a:cubicBezTo>
                      <a:pt x="103" y="0"/>
                      <a:pt x="96" y="1"/>
                      <a:pt x="88" y="3"/>
                    </a:cubicBezTo>
                    <a:cubicBezTo>
                      <a:pt x="35" y="13"/>
                      <a:pt x="1" y="66"/>
                      <a:pt x="12" y="120"/>
                    </a:cubicBezTo>
                    <a:cubicBezTo>
                      <a:pt x="194" y="974"/>
                      <a:pt x="428" y="1827"/>
                      <a:pt x="706" y="2653"/>
                    </a:cubicBezTo>
                    <a:cubicBezTo>
                      <a:pt x="720" y="2694"/>
                      <a:pt x="758" y="2720"/>
                      <a:pt x="800" y="2720"/>
                    </a:cubicBezTo>
                    <a:cubicBezTo>
                      <a:pt x="810" y="2720"/>
                      <a:pt x="821" y="2718"/>
                      <a:pt x="831" y="2715"/>
                    </a:cubicBezTo>
                    <a:cubicBezTo>
                      <a:pt x="882" y="2697"/>
                      <a:pt x="911" y="2642"/>
                      <a:pt x="893" y="2589"/>
                    </a:cubicBezTo>
                    <a:cubicBezTo>
                      <a:pt x="617" y="1770"/>
                      <a:pt x="386" y="925"/>
                      <a:pt x="205" y="79"/>
                    </a:cubicBezTo>
                    <a:cubicBezTo>
                      <a:pt x="195" y="32"/>
                      <a:pt x="155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4380351" y="3602090"/>
                <a:ext cx="103116" cy="25022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2975" extrusionOk="0">
                    <a:moveTo>
                      <a:pt x="1114" y="1"/>
                    </a:moveTo>
                    <a:cubicBezTo>
                      <a:pt x="1072" y="1"/>
                      <a:pt x="1033" y="28"/>
                      <a:pt x="1020" y="69"/>
                    </a:cubicBezTo>
                    <a:cubicBezTo>
                      <a:pt x="718" y="999"/>
                      <a:pt x="382" y="1930"/>
                      <a:pt x="21" y="2839"/>
                    </a:cubicBezTo>
                    <a:cubicBezTo>
                      <a:pt x="1" y="2889"/>
                      <a:pt x="26" y="2947"/>
                      <a:pt x="76" y="2968"/>
                    </a:cubicBezTo>
                    <a:cubicBezTo>
                      <a:pt x="88" y="2972"/>
                      <a:pt x="101" y="2975"/>
                      <a:pt x="112" y="2975"/>
                    </a:cubicBezTo>
                    <a:cubicBezTo>
                      <a:pt x="152" y="2975"/>
                      <a:pt x="189" y="2951"/>
                      <a:pt x="205" y="2912"/>
                    </a:cubicBezTo>
                    <a:cubicBezTo>
                      <a:pt x="568" y="1999"/>
                      <a:pt x="905" y="1063"/>
                      <a:pt x="1208" y="130"/>
                    </a:cubicBezTo>
                    <a:cubicBezTo>
                      <a:pt x="1226" y="78"/>
                      <a:pt x="1196" y="23"/>
                      <a:pt x="1144" y="5"/>
                    </a:cubicBezTo>
                    <a:cubicBezTo>
                      <a:pt x="1134" y="2"/>
                      <a:pt x="1124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4412900" y="3711850"/>
                <a:ext cx="97144" cy="6594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784" extrusionOk="0">
                    <a:moveTo>
                      <a:pt x="1041" y="1"/>
                    </a:moveTo>
                    <a:cubicBezTo>
                      <a:pt x="1024" y="1"/>
                      <a:pt x="1007" y="5"/>
                      <a:pt x="991" y="15"/>
                    </a:cubicBezTo>
                    <a:cubicBezTo>
                      <a:pt x="676" y="202"/>
                      <a:pt x="363" y="400"/>
                      <a:pt x="58" y="603"/>
                    </a:cubicBezTo>
                    <a:cubicBezTo>
                      <a:pt x="13" y="634"/>
                      <a:pt x="1" y="695"/>
                      <a:pt x="31" y="740"/>
                    </a:cubicBezTo>
                    <a:cubicBezTo>
                      <a:pt x="51" y="769"/>
                      <a:pt x="82" y="784"/>
                      <a:pt x="113" y="784"/>
                    </a:cubicBezTo>
                    <a:cubicBezTo>
                      <a:pt x="132" y="784"/>
                      <a:pt x="152" y="779"/>
                      <a:pt x="169" y="767"/>
                    </a:cubicBezTo>
                    <a:cubicBezTo>
                      <a:pt x="469" y="566"/>
                      <a:pt x="780" y="370"/>
                      <a:pt x="1092" y="185"/>
                    </a:cubicBezTo>
                    <a:cubicBezTo>
                      <a:pt x="1139" y="157"/>
                      <a:pt x="1155" y="96"/>
                      <a:pt x="1126" y="49"/>
                    </a:cubicBezTo>
                    <a:cubicBezTo>
                      <a:pt x="1108" y="18"/>
                      <a:pt x="1075" y="1"/>
                      <a:pt x="1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4650925" y="3647172"/>
                <a:ext cx="123974" cy="20968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493" extrusionOk="0">
                    <a:moveTo>
                      <a:pt x="1363" y="1"/>
                    </a:moveTo>
                    <a:cubicBezTo>
                      <a:pt x="1333" y="1"/>
                      <a:pt x="1304" y="14"/>
                      <a:pt x="1285" y="39"/>
                    </a:cubicBezTo>
                    <a:cubicBezTo>
                      <a:pt x="1011" y="386"/>
                      <a:pt x="812" y="782"/>
                      <a:pt x="620" y="1165"/>
                    </a:cubicBezTo>
                    <a:lnTo>
                      <a:pt x="24" y="2349"/>
                    </a:lnTo>
                    <a:cubicBezTo>
                      <a:pt x="0" y="2397"/>
                      <a:pt x="20" y="2457"/>
                      <a:pt x="68" y="2482"/>
                    </a:cubicBezTo>
                    <a:cubicBezTo>
                      <a:pt x="83" y="2489"/>
                      <a:pt x="98" y="2492"/>
                      <a:pt x="113" y="2492"/>
                    </a:cubicBezTo>
                    <a:cubicBezTo>
                      <a:pt x="150" y="2492"/>
                      <a:pt x="184" y="2472"/>
                      <a:pt x="201" y="2438"/>
                    </a:cubicBezTo>
                    <a:lnTo>
                      <a:pt x="796" y="1254"/>
                    </a:lnTo>
                    <a:cubicBezTo>
                      <a:pt x="984" y="879"/>
                      <a:pt x="1179" y="493"/>
                      <a:pt x="1440" y="161"/>
                    </a:cubicBezTo>
                    <a:cubicBezTo>
                      <a:pt x="1474" y="117"/>
                      <a:pt x="1466" y="56"/>
                      <a:pt x="1424" y="22"/>
                    </a:cubicBezTo>
                    <a:cubicBezTo>
                      <a:pt x="1406" y="8"/>
                      <a:pt x="1384" y="1"/>
                      <a:pt x="1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4578592" y="3718831"/>
                <a:ext cx="94116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519" extrusionOk="0">
                    <a:moveTo>
                      <a:pt x="112" y="0"/>
                    </a:moveTo>
                    <a:cubicBezTo>
                      <a:pt x="99" y="0"/>
                      <a:pt x="85" y="3"/>
                      <a:pt x="72" y="9"/>
                    </a:cubicBezTo>
                    <a:cubicBezTo>
                      <a:pt x="23" y="32"/>
                      <a:pt x="1" y="91"/>
                      <a:pt x="23" y="141"/>
                    </a:cubicBezTo>
                    <a:cubicBezTo>
                      <a:pt x="249" y="640"/>
                      <a:pt x="557" y="1093"/>
                      <a:pt x="938" y="1489"/>
                    </a:cubicBezTo>
                    <a:cubicBezTo>
                      <a:pt x="957" y="1509"/>
                      <a:pt x="983" y="1519"/>
                      <a:pt x="1009" y="1519"/>
                    </a:cubicBezTo>
                    <a:cubicBezTo>
                      <a:pt x="1034" y="1519"/>
                      <a:pt x="1059" y="1510"/>
                      <a:pt x="1077" y="1491"/>
                    </a:cubicBezTo>
                    <a:cubicBezTo>
                      <a:pt x="1117" y="1453"/>
                      <a:pt x="1118" y="1391"/>
                      <a:pt x="1081" y="1351"/>
                    </a:cubicBezTo>
                    <a:cubicBezTo>
                      <a:pt x="715" y="972"/>
                      <a:pt x="420" y="538"/>
                      <a:pt x="203" y="58"/>
                    </a:cubicBezTo>
                    <a:cubicBezTo>
                      <a:pt x="186" y="22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4700464" y="3650957"/>
                <a:ext cx="19261" cy="108919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95" extrusionOk="0">
                    <a:moveTo>
                      <a:pt x="110" y="1"/>
                    </a:moveTo>
                    <a:cubicBezTo>
                      <a:pt x="95" y="1"/>
                      <a:pt x="80" y="3"/>
                      <a:pt x="68" y="10"/>
                    </a:cubicBezTo>
                    <a:cubicBezTo>
                      <a:pt x="47" y="19"/>
                      <a:pt x="1" y="49"/>
                      <a:pt x="1" y="125"/>
                    </a:cubicBezTo>
                    <a:lnTo>
                      <a:pt x="2" y="1195"/>
                    </a:lnTo>
                    <a:cubicBezTo>
                      <a:pt x="2" y="1249"/>
                      <a:pt x="46" y="1294"/>
                      <a:pt x="100" y="1294"/>
                    </a:cubicBezTo>
                    <a:cubicBezTo>
                      <a:pt x="155" y="1294"/>
                      <a:pt x="199" y="1249"/>
                      <a:pt x="199" y="1195"/>
                    </a:cubicBezTo>
                    <a:lnTo>
                      <a:pt x="198" y="173"/>
                    </a:lnTo>
                    <a:cubicBezTo>
                      <a:pt x="207" y="163"/>
                      <a:pt x="215" y="149"/>
                      <a:pt x="218" y="136"/>
                    </a:cubicBezTo>
                    <a:cubicBezTo>
                      <a:pt x="228" y="95"/>
                      <a:pt x="215" y="52"/>
                      <a:pt x="181" y="24"/>
                    </a:cubicBezTo>
                    <a:cubicBezTo>
                      <a:pt x="163" y="9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3030594" y="3333283"/>
                <a:ext cx="1155132" cy="579501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6890" extrusionOk="0">
                    <a:moveTo>
                      <a:pt x="5142" y="1"/>
                    </a:moveTo>
                    <a:cubicBezTo>
                      <a:pt x="5035" y="1"/>
                      <a:pt x="4929" y="18"/>
                      <a:pt x="4829" y="61"/>
                    </a:cubicBezTo>
                    <a:cubicBezTo>
                      <a:pt x="4372" y="251"/>
                      <a:pt x="4240" y="834"/>
                      <a:pt x="4237" y="1329"/>
                    </a:cubicBezTo>
                    <a:cubicBezTo>
                      <a:pt x="4231" y="2280"/>
                      <a:pt x="4471" y="3230"/>
                      <a:pt x="4921" y="4066"/>
                    </a:cubicBezTo>
                    <a:lnTo>
                      <a:pt x="4921" y="4066"/>
                    </a:lnTo>
                    <a:cubicBezTo>
                      <a:pt x="4528" y="3567"/>
                      <a:pt x="3943" y="3219"/>
                      <a:pt x="3313" y="3132"/>
                    </a:cubicBezTo>
                    <a:cubicBezTo>
                      <a:pt x="3262" y="3125"/>
                      <a:pt x="3210" y="3120"/>
                      <a:pt x="3158" y="3120"/>
                    </a:cubicBezTo>
                    <a:cubicBezTo>
                      <a:pt x="3065" y="3120"/>
                      <a:pt x="2974" y="3136"/>
                      <a:pt x="2897" y="3187"/>
                    </a:cubicBezTo>
                    <a:cubicBezTo>
                      <a:pt x="2707" y="3312"/>
                      <a:pt x="2690" y="3584"/>
                      <a:pt x="2712" y="3813"/>
                    </a:cubicBezTo>
                    <a:cubicBezTo>
                      <a:pt x="2781" y="4520"/>
                      <a:pt x="3021" y="5211"/>
                      <a:pt x="3408" y="5808"/>
                    </a:cubicBezTo>
                    <a:cubicBezTo>
                      <a:pt x="2919" y="5401"/>
                      <a:pt x="2345" y="5096"/>
                      <a:pt x="1735" y="4921"/>
                    </a:cubicBezTo>
                    <a:cubicBezTo>
                      <a:pt x="1548" y="4867"/>
                      <a:pt x="1345" y="4828"/>
                      <a:pt x="1149" y="4828"/>
                    </a:cubicBezTo>
                    <a:cubicBezTo>
                      <a:pt x="908" y="4828"/>
                      <a:pt x="676" y="4887"/>
                      <a:pt x="499" y="5046"/>
                    </a:cubicBezTo>
                    <a:cubicBezTo>
                      <a:pt x="1" y="5492"/>
                      <a:pt x="290" y="6304"/>
                      <a:pt x="610" y="6890"/>
                    </a:cubicBezTo>
                    <a:lnTo>
                      <a:pt x="12495" y="6333"/>
                    </a:lnTo>
                    <a:cubicBezTo>
                      <a:pt x="12899" y="6154"/>
                      <a:pt x="13241" y="5839"/>
                      <a:pt x="13452" y="5451"/>
                    </a:cubicBezTo>
                    <a:cubicBezTo>
                      <a:pt x="13675" y="5042"/>
                      <a:pt x="13733" y="4494"/>
                      <a:pt x="13435" y="4136"/>
                    </a:cubicBezTo>
                    <a:cubicBezTo>
                      <a:pt x="13305" y="3981"/>
                      <a:pt x="13097" y="3904"/>
                      <a:pt x="12895" y="3904"/>
                    </a:cubicBezTo>
                    <a:cubicBezTo>
                      <a:pt x="12632" y="3904"/>
                      <a:pt x="12378" y="4034"/>
                      <a:pt x="12314" y="4290"/>
                    </a:cubicBezTo>
                    <a:cubicBezTo>
                      <a:pt x="12360" y="3330"/>
                      <a:pt x="12278" y="2364"/>
                      <a:pt x="12069" y="1427"/>
                    </a:cubicBezTo>
                    <a:cubicBezTo>
                      <a:pt x="11972" y="987"/>
                      <a:pt x="11757" y="472"/>
                      <a:pt x="11310" y="416"/>
                    </a:cubicBezTo>
                    <a:cubicBezTo>
                      <a:pt x="11286" y="413"/>
                      <a:pt x="11262" y="412"/>
                      <a:pt x="11238" y="412"/>
                    </a:cubicBezTo>
                    <a:cubicBezTo>
                      <a:pt x="10875" y="412"/>
                      <a:pt x="10578" y="744"/>
                      <a:pt x="10390" y="1068"/>
                    </a:cubicBezTo>
                    <a:cubicBezTo>
                      <a:pt x="10067" y="1623"/>
                      <a:pt x="9866" y="2248"/>
                      <a:pt x="9801" y="2887"/>
                    </a:cubicBezTo>
                    <a:lnTo>
                      <a:pt x="9801" y="2887"/>
                    </a:lnTo>
                    <a:cubicBezTo>
                      <a:pt x="9795" y="2417"/>
                      <a:pt x="9681" y="1950"/>
                      <a:pt x="9275" y="1769"/>
                    </a:cubicBezTo>
                    <a:cubicBezTo>
                      <a:pt x="9182" y="1728"/>
                      <a:pt x="9086" y="1709"/>
                      <a:pt x="8988" y="1709"/>
                    </a:cubicBezTo>
                    <a:cubicBezTo>
                      <a:pt x="8648" y="1709"/>
                      <a:pt x="8302" y="1938"/>
                      <a:pt x="8120" y="2240"/>
                    </a:cubicBezTo>
                    <a:cubicBezTo>
                      <a:pt x="7894" y="2615"/>
                      <a:pt x="7853" y="3068"/>
                      <a:pt x="7826" y="3506"/>
                    </a:cubicBezTo>
                    <a:lnTo>
                      <a:pt x="7826" y="3506"/>
                    </a:lnTo>
                    <a:cubicBezTo>
                      <a:pt x="7900" y="2109"/>
                      <a:pt x="7036" y="707"/>
                      <a:pt x="5752" y="149"/>
                    </a:cubicBezTo>
                    <a:cubicBezTo>
                      <a:pt x="5560" y="66"/>
                      <a:pt x="5348" y="1"/>
                      <a:pt x="5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3544154" y="3542542"/>
                <a:ext cx="150805" cy="301946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590" extrusionOk="0">
                    <a:moveTo>
                      <a:pt x="105" y="0"/>
                    </a:moveTo>
                    <a:cubicBezTo>
                      <a:pt x="92" y="0"/>
                      <a:pt x="78" y="3"/>
                      <a:pt x="66" y="9"/>
                    </a:cubicBezTo>
                    <a:cubicBezTo>
                      <a:pt x="21" y="30"/>
                      <a:pt x="1" y="84"/>
                      <a:pt x="22" y="129"/>
                    </a:cubicBezTo>
                    <a:lnTo>
                      <a:pt x="1608" y="3534"/>
                    </a:lnTo>
                    <a:cubicBezTo>
                      <a:pt x="1623" y="3568"/>
                      <a:pt x="1659" y="3590"/>
                      <a:pt x="1694" y="3590"/>
                    </a:cubicBezTo>
                    <a:cubicBezTo>
                      <a:pt x="1707" y="3590"/>
                      <a:pt x="1718" y="3588"/>
                      <a:pt x="1729" y="3583"/>
                    </a:cubicBezTo>
                    <a:cubicBezTo>
                      <a:pt x="1775" y="3563"/>
                      <a:pt x="1792" y="3504"/>
                      <a:pt x="1774" y="3458"/>
                    </a:cubicBezTo>
                    <a:cubicBezTo>
                      <a:pt x="1772" y="3455"/>
                      <a:pt x="1770" y="3452"/>
                      <a:pt x="1768" y="3448"/>
                    </a:cubicBezTo>
                    <a:lnTo>
                      <a:pt x="187" y="53"/>
                    </a:lnTo>
                    <a:cubicBezTo>
                      <a:pt x="172" y="20"/>
                      <a:pt x="13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3627841" y="3546831"/>
                <a:ext cx="17494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217" extrusionOk="0">
                    <a:moveTo>
                      <a:pt x="90" y="1"/>
                    </a:moveTo>
                    <a:cubicBezTo>
                      <a:pt x="40" y="2"/>
                      <a:pt x="0" y="42"/>
                      <a:pt x="0" y="93"/>
                    </a:cubicBezTo>
                    <a:lnTo>
                      <a:pt x="25" y="2127"/>
                    </a:lnTo>
                    <a:cubicBezTo>
                      <a:pt x="26" y="2177"/>
                      <a:pt x="67" y="2217"/>
                      <a:pt x="116" y="2217"/>
                    </a:cubicBezTo>
                    <a:lnTo>
                      <a:pt x="118" y="2217"/>
                    </a:lnTo>
                    <a:cubicBezTo>
                      <a:pt x="168" y="2217"/>
                      <a:pt x="208" y="2175"/>
                      <a:pt x="208" y="2125"/>
                    </a:cubicBezTo>
                    <a:lnTo>
                      <a:pt x="182" y="90"/>
                    </a:lnTo>
                    <a:cubicBezTo>
                      <a:pt x="182" y="40"/>
                      <a:pt x="141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3823980" y="3555326"/>
                <a:ext cx="70903" cy="281928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352" extrusionOk="0">
                    <a:moveTo>
                      <a:pt x="748" y="1"/>
                    </a:moveTo>
                    <a:cubicBezTo>
                      <a:pt x="701" y="1"/>
                      <a:pt x="662" y="36"/>
                      <a:pt x="657" y="82"/>
                    </a:cubicBezTo>
                    <a:cubicBezTo>
                      <a:pt x="556" y="1141"/>
                      <a:pt x="453" y="2235"/>
                      <a:pt x="21" y="3224"/>
                    </a:cubicBezTo>
                    <a:cubicBezTo>
                      <a:pt x="0" y="3270"/>
                      <a:pt x="22" y="3323"/>
                      <a:pt x="68" y="3343"/>
                    </a:cubicBezTo>
                    <a:cubicBezTo>
                      <a:pt x="80" y="3348"/>
                      <a:pt x="92" y="3351"/>
                      <a:pt x="105" y="3351"/>
                    </a:cubicBezTo>
                    <a:cubicBezTo>
                      <a:pt x="139" y="3351"/>
                      <a:pt x="173" y="3330"/>
                      <a:pt x="187" y="3296"/>
                    </a:cubicBezTo>
                    <a:cubicBezTo>
                      <a:pt x="632" y="2281"/>
                      <a:pt x="736" y="1173"/>
                      <a:pt x="838" y="100"/>
                    </a:cubicBezTo>
                    <a:cubicBezTo>
                      <a:pt x="842" y="50"/>
                      <a:pt x="806" y="5"/>
                      <a:pt x="756" y="1"/>
                    </a:cubicBezTo>
                    <a:cubicBezTo>
                      <a:pt x="753" y="1"/>
                      <a:pt x="751" y="1"/>
                      <a:pt x="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3795972" y="3659367"/>
                <a:ext cx="63081" cy="121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42" extrusionOk="0">
                    <a:moveTo>
                      <a:pt x="103" y="1"/>
                    </a:moveTo>
                    <a:cubicBezTo>
                      <a:pt x="92" y="1"/>
                      <a:pt x="81" y="3"/>
                      <a:pt x="70" y="7"/>
                    </a:cubicBezTo>
                    <a:cubicBezTo>
                      <a:pt x="23" y="24"/>
                      <a:pt x="1" y="77"/>
                      <a:pt x="18" y="124"/>
                    </a:cubicBezTo>
                    <a:cubicBezTo>
                      <a:pt x="180" y="552"/>
                      <a:pt x="365" y="979"/>
                      <a:pt x="565" y="1391"/>
                    </a:cubicBezTo>
                    <a:cubicBezTo>
                      <a:pt x="581" y="1423"/>
                      <a:pt x="613" y="1441"/>
                      <a:pt x="646" y="1441"/>
                    </a:cubicBezTo>
                    <a:cubicBezTo>
                      <a:pt x="660" y="1441"/>
                      <a:pt x="673" y="1439"/>
                      <a:pt x="686" y="1433"/>
                    </a:cubicBezTo>
                    <a:cubicBezTo>
                      <a:pt x="732" y="1411"/>
                      <a:pt x="750" y="1357"/>
                      <a:pt x="728" y="1311"/>
                    </a:cubicBezTo>
                    <a:cubicBezTo>
                      <a:pt x="530" y="904"/>
                      <a:pt x="348" y="484"/>
                      <a:pt x="188" y="59"/>
                    </a:cubicBezTo>
                    <a:cubicBezTo>
                      <a:pt x="175" y="23"/>
                      <a:pt x="140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3876294" y="3749110"/>
                <a:ext cx="89490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92" extrusionOk="0">
                    <a:moveTo>
                      <a:pt x="961" y="0"/>
                    </a:moveTo>
                    <a:cubicBezTo>
                      <a:pt x="933" y="0"/>
                      <a:pt x="907" y="12"/>
                      <a:pt x="889" y="35"/>
                    </a:cubicBezTo>
                    <a:cubicBezTo>
                      <a:pt x="636" y="360"/>
                      <a:pt x="351" y="661"/>
                      <a:pt x="42" y="933"/>
                    </a:cubicBezTo>
                    <a:cubicBezTo>
                      <a:pt x="4" y="966"/>
                      <a:pt x="0" y="1023"/>
                      <a:pt x="34" y="1061"/>
                    </a:cubicBezTo>
                    <a:cubicBezTo>
                      <a:pt x="51" y="1081"/>
                      <a:pt x="76" y="1091"/>
                      <a:pt x="102" y="1091"/>
                    </a:cubicBezTo>
                    <a:cubicBezTo>
                      <a:pt x="123" y="1091"/>
                      <a:pt x="144" y="1084"/>
                      <a:pt x="162" y="1069"/>
                    </a:cubicBezTo>
                    <a:cubicBezTo>
                      <a:pt x="479" y="791"/>
                      <a:pt x="772" y="480"/>
                      <a:pt x="1032" y="147"/>
                    </a:cubicBezTo>
                    <a:cubicBezTo>
                      <a:pt x="1063" y="107"/>
                      <a:pt x="1056" y="51"/>
                      <a:pt x="1016" y="20"/>
                    </a:cubicBezTo>
                    <a:cubicBezTo>
                      <a:pt x="1000" y="6"/>
                      <a:pt x="980" y="0"/>
                      <a:pt x="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443225" y="3723541"/>
                <a:ext cx="104209" cy="13078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555" extrusionOk="0">
                    <a:moveTo>
                      <a:pt x="103" y="0"/>
                    </a:moveTo>
                    <a:cubicBezTo>
                      <a:pt x="83" y="0"/>
                      <a:pt x="64" y="7"/>
                      <a:pt x="47" y="20"/>
                    </a:cubicBezTo>
                    <a:cubicBezTo>
                      <a:pt x="7" y="51"/>
                      <a:pt x="0" y="108"/>
                      <a:pt x="31" y="147"/>
                    </a:cubicBezTo>
                    <a:cubicBezTo>
                      <a:pt x="382" y="596"/>
                      <a:pt x="728" y="1057"/>
                      <a:pt x="1062" y="1517"/>
                    </a:cubicBezTo>
                    <a:cubicBezTo>
                      <a:pt x="1080" y="1542"/>
                      <a:pt x="1107" y="1555"/>
                      <a:pt x="1136" y="1555"/>
                    </a:cubicBezTo>
                    <a:cubicBezTo>
                      <a:pt x="1154" y="1555"/>
                      <a:pt x="1173" y="1550"/>
                      <a:pt x="1188" y="1538"/>
                    </a:cubicBezTo>
                    <a:cubicBezTo>
                      <a:pt x="1229" y="1509"/>
                      <a:pt x="1239" y="1452"/>
                      <a:pt x="1209" y="1411"/>
                    </a:cubicBezTo>
                    <a:cubicBezTo>
                      <a:pt x="874" y="949"/>
                      <a:pt x="526" y="485"/>
                      <a:pt x="174" y="36"/>
                    </a:cubicBezTo>
                    <a:cubicBezTo>
                      <a:pt x="156" y="13"/>
                      <a:pt x="129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523800" y="3750792"/>
                <a:ext cx="26746" cy="8806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047" extrusionOk="0">
                    <a:moveTo>
                      <a:pt x="219" y="1"/>
                    </a:moveTo>
                    <a:cubicBezTo>
                      <a:pt x="175" y="1"/>
                      <a:pt x="136" y="34"/>
                      <a:pt x="130" y="79"/>
                    </a:cubicBezTo>
                    <a:lnTo>
                      <a:pt x="8" y="943"/>
                    </a:lnTo>
                    <a:cubicBezTo>
                      <a:pt x="1" y="993"/>
                      <a:pt x="35" y="1039"/>
                      <a:pt x="85" y="1045"/>
                    </a:cubicBezTo>
                    <a:cubicBezTo>
                      <a:pt x="90" y="1046"/>
                      <a:pt x="94" y="1046"/>
                      <a:pt x="98" y="1046"/>
                    </a:cubicBezTo>
                    <a:cubicBezTo>
                      <a:pt x="143" y="1046"/>
                      <a:pt x="181" y="1014"/>
                      <a:pt x="188" y="968"/>
                    </a:cubicBezTo>
                    <a:lnTo>
                      <a:pt x="310" y="105"/>
                    </a:lnTo>
                    <a:cubicBezTo>
                      <a:pt x="317" y="55"/>
                      <a:pt x="283" y="9"/>
                      <a:pt x="233" y="2"/>
                    </a:cubicBezTo>
                    <a:cubicBezTo>
                      <a:pt x="228" y="1"/>
                      <a:pt x="224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02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"/>
          <p:cNvSpPr/>
          <p:nvPr/>
        </p:nvSpPr>
        <p:spPr>
          <a:xfrm>
            <a:off x="-57058" y="3209233"/>
            <a:ext cx="12555927" cy="372807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5" name="Google Shape;595;p7"/>
          <p:cNvGrpSpPr/>
          <p:nvPr/>
        </p:nvGrpSpPr>
        <p:grpSpPr>
          <a:xfrm>
            <a:off x="-1585952" y="5637866"/>
            <a:ext cx="15674481" cy="2211409"/>
            <a:chOff x="-1192414" y="4364474"/>
            <a:chExt cx="11785016" cy="1658557"/>
          </a:xfrm>
        </p:grpSpPr>
        <p:sp>
          <p:nvSpPr>
            <p:cNvPr id="596" name="Google Shape;596;p7"/>
            <p:cNvSpPr/>
            <p:nvPr/>
          </p:nvSpPr>
          <p:spPr>
            <a:xfrm flipH="1">
              <a:off x="-1192414" y="4548449"/>
              <a:ext cx="4628763" cy="1023175"/>
            </a:xfrm>
            <a:custGeom>
              <a:avLst/>
              <a:gdLst/>
              <a:ahLst/>
              <a:cxnLst/>
              <a:rect l="l" t="t" r="r" b="b"/>
              <a:pathLst>
                <a:path w="17779" h="3930" extrusionOk="0">
                  <a:moveTo>
                    <a:pt x="13511" y="0"/>
                  </a:moveTo>
                  <a:cubicBezTo>
                    <a:pt x="13511" y="0"/>
                    <a:pt x="5415" y="118"/>
                    <a:pt x="4610" y="409"/>
                  </a:cubicBezTo>
                  <a:cubicBezTo>
                    <a:pt x="4610" y="409"/>
                    <a:pt x="1" y="1922"/>
                    <a:pt x="2862" y="2240"/>
                  </a:cubicBezTo>
                  <a:cubicBezTo>
                    <a:pt x="5450" y="2526"/>
                    <a:pt x="15058" y="2865"/>
                    <a:pt x="17282" y="3580"/>
                  </a:cubicBezTo>
                  <a:lnTo>
                    <a:pt x="17282" y="3580"/>
                  </a:lnTo>
                  <a:cubicBezTo>
                    <a:pt x="16165" y="2618"/>
                    <a:pt x="13511" y="0"/>
                    <a:pt x="13511" y="0"/>
                  </a:cubicBezTo>
                  <a:close/>
                  <a:moveTo>
                    <a:pt x="17282" y="3580"/>
                  </a:moveTo>
                  <a:lnTo>
                    <a:pt x="17282" y="3580"/>
                  </a:lnTo>
                  <a:cubicBezTo>
                    <a:pt x="17533" y="3797"/>
                    <a:pt x="17706" y="3929"/>
                    <a:pt x="17754" y="3929"/>
                  </a:cubicBezTo>
                  <a:cubicBezTo>
                    <a:pt x="17778" y="3929"/>
                    <a:pt x="17770" y="3895"/>
                    <a:pt x="17722" y="3819"/>
                  </a:cubicBezTo>
                  <a:cubicBezTo>
                    <a:pt x="17669" y="3735"/>
                    <a:pt x="17516" y="3655"/>
                    <a:pt x="17282" y="3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" name="Google Shape;597;p7"/>
            <p:cNvSpPr/>
            <p:nvPr/>
          </p:nvSpPr>
          <p:spPr>
            <a:xfrm flipH="1">
              <a:off x="267725" y="4364474"/>
              <a:ext cx="10324876" cy="1658557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904556" y="466250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4702943" y="4766812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050231" y="472833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347243" y="4662512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77381" y="4643269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076794" y="483263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559943" y="4936937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5531306" y="455185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159368" y="4936937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6590831" y="455185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10" name="Google Shape;610;p7"/>
          <p:cNvSpPr/>
          <p:nvPr/>
        </p:nvSpPr>
        <p:spPr>
          <a:xfrm>
            <a:off x="9280783" y="411000"/>
            <a:ext cx="1419801" cy="502955"/>
          </a:xfrm>
          <a:custGeom>
            <a:avLst/>
            <a:gdLst/>
            <a:ahLst/>
            <a:cxnLst/>
            <a:rect l="l" t="t" r="r" b="b"/>
            <a:pathLst>
              <a:path w="36223" h="12800" extrusionOk="0">
                <a:moveTo>
                  <a:pt x="22730" y="0"/>
                </a:moveTo>
                <a:cubicBezTo>
                  <a:pt x="16425" y="0"/>
                  <a:pt x="15500" y="5068"/>
                  <a:pt x="15500" y="5068"/>
                </a:cubicBezTo>
                <a:cubicBezTo>
                  <a:pt x="15500" y="5068"/>
                  <a:pt x="14964" y="4975"/>
                  <a:pt x="14162" y="4975"/>
                </a:cubicBezTo>
                <a:cubicBezTo>
                  <a:pt x="12288" y="4975"/>
                  <a:pt x="8963" y="5483"/>
                  <a:pt x="7632" y="8869"/>
                </a:cubicBezTo>
                <a:cubicBezTo>
                  <a:pt x="3533" y="9231"/>
                  <a:pt x="1" y="12800"/>
                  <a:pt x="1" y="12800"/>
                </a:cubicBezTo>
                <a:lnTo>
                  <a:pt x="35782" y="12800"/>
                </a:lnTo>
                <a:cubicBezTo>
                  <a:pt x="36222" y="8881"/>
                  <a:pt x="29916" y="7360"/>
                  <a:pt x="29916" y="7360"/>
                </a:cubicBezTo>
                <a:cubicBezTo>
                  <a:pt x="29916" y="7360"/>
                  <a:pt x="29194" y="0"/>
                  <a:pt x="22730" y="0"/>
                </a:cubicBezTo>
                <a:close/>
              </a:path>
            </a:pathLst>
          </a:custGeom>
          <a:solidFill>
            <a:srgbClr val="FFFFFF">
              <a:alpha val="6549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11" name="Google Shape;611;p7"/>
          <p:cNvGrpSpPr/>
          <p:nvPr/>
        </p:nvGrpSpPr>
        <p:grpSpPr>
          <a:xfrm>
            <a:off x="8673762" y="2140542"/>
            <a:ext cx="4729717" cy="4717445"/>
            <a:chOff x="9144008" y="396805"/>
            <a:chExt cx="1495347" cy="1487778"/>
          </a:xfrm>
        </p:grpSpPr>
        <p:sp>
          <p:nvSpPr>
            <p:cNvPr id="612" name="Google Shape;612;p7"/>
            <p:cNvSpPr/>
            <p:nvPr/>
          </p:nvSpPr>
          <p:spPr>
            <a:xfrm>
              <a:off x="9144008" y="1554040"/>
              <a:ext cx="1495347" cy="330542"/>
            </a:xfrm>
            <a:custGeom>
              <a:avLst/>
              <a:gdLst/>
              <a:ahLst/>
              <a:cxnLst/>
              <a:rect l="l" t="t" r="r" b="b"/>
              <a:pathLst>
                <a:path w="17779" h="3930" extrusionOk="0">
                  <a:moveTo>
                    <a:pt x="13511" y="0"/>
                  </a:moveTo>
                  <a:cubicBezTo>
                    <a:pt x="13511" y="0"/>
                    <a:pt x="5415" y="118"/>
                    <a:pt x="4610" y="409"/>
                  </a:cubicBezTo>
                  <a:cubicBezTo>
                    <a:pt x="4610" y="409"/>
                    <a:pt x="1" y="1922"/>
                    <a:pt x="2862" y="2240"/>
                  </a:cubicBezTo>
                  <a:cubicBezTo>
                    <a:pt x="5450" y="2526"/>
                    <a:pt x="15058" y="2865"/>
                    <a:pt x="17282" y="3580"/>
                  </a:cubicBezTo>
                  <a:lnTo>
                    <a:pt x="17282" y="3580"/>
                  </a:lnTo>
                  <a:cubicBezTo>
                    <a:pt x="16165" y="2618"/>
                    <a:pt x="13511" y="0"/>
                    <a:pt x="13511" y="0"/>
                  </a:cubicBezTo>
                  <a:close/>
                  <a:moveTo>
                    <a:pt x="17282" y="3580"/>
                  </a:moveTo>
                  <a:lnTo>
                    <a:pt x="17282" y="3580"/>
                  </a:lnTo>
                  <a:cubicBezTo>
                    <a:pt x="17533" y="3797"/>
                    <a:pt x="17706" y="3929"/>
                    <a:pt x="17754" y="3929"/>
                  </a:cubicBezTo>
                  <a:cubicBezTo>
                    <a:pt x="17778" y="3929"/>
                    <a:pt x="17770" y="3895"/>
                    <a:pt x="17722" y="3819"/>
                  </a:cubicBezTo>
                  <a:cubicBezTo>
                    <a:pt x="17669" y="3735"/>
                    <a:pt x="17516" y="3655"/>
                    <a:pt x="17282" y="3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9739574" y="396805"/>
              <a:ext cx="642245" cy="818702"/>
            </a:xfrm>
            <a:custGeom>
              <a:avLst/>
              <a:gdLst/>
              <a:ahLst/>
              <a:cxnLst/>
              <a:rect l="l" t="t" r="r" b="b"/>
              <a:pathLst>
                <a:path w="7636" h="9734" extrusionOk="0">
                  <a:moveTo>
                    <a:pt x="3945" y="1"/>
                  </a:moveTo>
                  <a:cubicBezTo>
                    <a:pt x="3642" y="1"/>
                    <a:pt x="3333" y="139"/>
                    <a:pt x="3112" y="353"/>
                  </a:cubicBezTo>
                  <a:cubicBezTo>
                    <a:pt x="2803" y="651"/>
                    <a:pt x="2638" y="1069"/>
                    <a:pt x="2543" y="1488"/>
                  </a:cubicBezTo>
                  <a:cubicBezTo>
                    <a:pt x="2374" y="1413"/>
                    <a:pt x="2192" y="1378"/>
                    <a:pt x="2009" y="1378"/>
                  </a:cubicBezTo>
                  <a:cubicBezTo>
                    <a:pt x="1498" y="1378"/>
                    <a:pt x="981" y="1652"/>
                    <a:pt x="735" y="2105"/>
                  </a:cubicBezTo>
                  <a:cubicBezTo>
                    <a:pt x="401" y="2719"/>
                    <a:pt x="617" y="3574"/>
                    <a:pt x="1202" y="3957"/>
                  </a:cubicBezTo>
                  <a:cubicBezTo>
                    <a:pt x="628" y="4092"/>
                    <a:pt x="162" y="4605"/>
                    <a:pt x="81" y="5189"/>
                  </a:cubicBezTo>
                  <a:cubicBezTo>
                    <a:pt x="0" y="5774"/>
                    <a:pt x="310" y="6393"/>
                    <a:pt x="827" y="6679"/>
                  </a:cubicBezTo>
                  <a:cubicBezTo>
                    <a:pt x="315" y="6928"/>
                    <a:pt x="54" y="7594"/>
                    <a:pt x="258" y="8124"/>
                  </a:cubicBezTo>
                  <a:cubicBezTo>
                    <a:pt x="427" y="8562"/>
                    <a:pt x="893" y="8855"/>
                    <a:pt x="1358" y="8855"/>
                  </a:cubicBezTo>
                  <a:cubicBezTo>
                    <a:pt x="1456" y="8855"/>
                    <a:pt x="1554" y="8842"/>
                    <a:pt x="1649" y="8815"/>
                  </a:cubicBezTo>
                  <a:cubicBezTo>
                    <a:pt x="1735" y="9365"/>
                    <a:pt x="2318" y="9733"/>
                    <a:pt x="2877" y="9733"/>
                  </a:cubicBezTo>
                  <a:cubicBezTo>
                    <a:pt x="2889" y="9733"/>
                    <a:pt x="2901" y="9733"/>
                    <a:pt x="2913" y="9733"/>
                  </a:cubicBezTo>
                  <a:cubicBezTo>
                    <a:pt x="3451" y="9717"/>
                    <a:pt x="3868" y="9185"/>
                    <a:pt x="4316" y="9163"/>
                  </a:cubicBezTo>
                  <a:cubicBezTo>
                    <a:pt x="4322" y="9163"/>
                    <a:pt x="4328" y="9163"/>
                    <a:pt x="4334" y="9163"/>
                  </a:cubicBezTo>
                  <a:cubicBezTo>
                    <a:pt x="4650" y="9163"/>
                    <a:pt x="4836" y="9561"/>
                    <a:pt x="5212" y="9561"/>
                  </a:cubicBezTo>
                  <a:cubicBezTo>
                    <a:pt x="5253" y="9561"/>
                    <a:pt x="5298" y="9556"/>
                    <a:pt x="5345" y="9545"/>
                  </a:cubicBezTo>
                  <a:cubicBezTo>
                    <a:pt x="5730" y="9454"/>
                    <a:pt x="6008" y="9041"/>
                    <a:pt x="5948" y="8651"/>
                  </a:cubicBezTo>
                  <a:lnTo>
                    <a:pt x="5948" y="8651"/>
                  </a:lnTo>
                  <a:cubicBezTo>
                    <a:pt x="5999" y="8653"/>
                    <a:pt x="6051" y="8655"/>
                    <a:pt x="6102" y="8655"/>
                  </a:cubicBezTo>
                  <a:cubicBezTo>
                    <a:pt x="6442" y="8655"/>
                    <a:pt x="6785" y="8599"/>
                    <a:pt x="7073" y="8422"/>
                  </a:cubicBezTo>
                  <a:cubicBezTo>
                    <a:pt x="7402" y="8218"/>
                    <a:pt x="7636" y="7820"/>
                    <a:pt x="7552" y="7441"/>
                  </a:cubicBezTo>
                  <a:cubicBezTo>
                    <a:pt x="7516" y="7275"/>
                    <a:pt x="7425" y="7125"/>
                    <a:pt x="7380" y="6962"/>
                  </a:cubicBezTo>
                  <a:cubicBezTo>
                    <a:pt x="7228" y="6396"/>
                    <a:pt x="7612" y="5654"/>
                    <a:pt x="7164" y="5276"/>
                  </a:cubicBezTo>
                  <a:cubicBezTo>
                    <a:pt x="7043" y="5175"/>
                    <a:pt x="6871" y="5115"/>
                    <a:pt x="6817" y="4967"/>
                  </a:cubicBezTo>
                  <a:cubicBezTo>
                    <a:pt x="6775" y="4849"/>
                    <a:pt x="6826" y="4719"/>
                    <a:pt x="6875" y="4605"/>
                  </a:cubicBezTo>
                  <a:cubicBezTo>
                    <a:pt x="7040" y="4218"/>
                    <a:pt x="7187" y="3795"/>
                    <a:pt x="7087" y="3388"/>
                  </a:cubicBezTo>
                  <a:cubicBezTo>
                    <a:pt x="7005" y="3053"/>
                    <a:pt x="6683" y="2761"/>
                    <a:pt x="6358" y="2761"/>
                  </a:cubicBezTo>
                  <a:cubicBezTo>
                    <a:pt x="6288" y="2761"/>
                    <a:pt x="6218" y="2774"/>
                    <a:pt x="6150" y="2804"/>
                  </a:cubicBezTo>
                  <a:cubicBezTo>
                    <a:pt x="6396" y="2383"/>
                    <a:pt x="6341" y="1807"/>
                    <a:pt x="6021" y="1441"/>
                  </a:cubicBezTo>
                  <a:cubicBezTo>
                    <a:pt x="5798" y="1186"/>
                    <a:pt x="5459" y="1045"/>
                    <a:pt x="5122" y="1045"/>
                  </a:cubicBezTo>
                  <a:cubicBezTo>
                    <a:pt x="4973" y="1045"/>
                    <a:pt x="4825" y="1072"/>
                    <a:pt x="4687" y="1129"/>
                  </a:cubicBezTo>
                  <a:cubicBezTo>
                    <a:pt x="4918" y="767"/>
                    <a:pt x="4690" y="234"/>
                    <a:pt x="4294" y="69"/>
                  </a:cubicBezTo>
                  <a:cubicBezTo>
                    <a:pt x="4182" y="22"/>
                    <a:pt x="4064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9964477" y="1082954"/>
              <a:ext cx="156272" cy="562427"/>
            </a:xfrm>
            <a:custGeom>
              <a:avLst/>
              <a:gdLst/>
              <a:ahLst/>
              <a:cxnLst/>
              <a:rect l="l" t="t" r="r" b="b"/>
              <a:pathLst>
                <a:path w="1858" h="6687" extrusionOk="0">
                  <a:moveTo>
                    <a:pt x="744" y="0"/>
                  </a:moveTo>
                  <a:cubicBezTo>
                    <a:pt x="744" y="0"/>
                    <a:pt x="713" y="4171"/>
                    <a:pt x="450" y="5550"/>
                  </a:cubicBezTo>
                  <a:cubicBezTo>
                    <a:pt x="251" y="6600"/>
                    <a:pt x="1" y="6668"/>
                    <a:pt x="83" y="6687"/>
                  </a:cubicBezTo>
                  <a:lnTo>
                    <a:pt x="1858" y="6687"/>
                  </a:lnTo>
                  <a:cubicBezTo>
                    <a:pt x="1454" y="6357"/>
                    <a:pt x="1376" y="5867"/>
                    <a:pt x="1345" y="5550"/>
                  </a:cubicBezTo>
                  <a:cubicBezTo>
                    <a:pt x="1211" y="4165"/>
                    <a:pt x="1345" y="0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10060780" y="999604"/>
              <a:ext cx="109760" cy="292274"/>
            </a:xfrm>
            <a:custGeom>
              <a:avLst/>
              <a:gdLst/>
              <a:ahLst/>
              <a:cxnLst/>
              <a:rect l="l" t="t" r="r" b="b"/>
              <a:pathLst>
                <a:path w="1305" h="3475" extrusionOk="0">
                  <a:moveTo>
                    <a:pt x="966" y="0"/>
                  </a:moveTo>
                  <a:cubicBezTo>
                    <a:pt x="966" y="0"/>
                    <a:pt x="1132" y="2690"/>
                    <a:pt x="0" y="3082"/>
                  </a:cubicBezTo>
                  <a:lnTo>
                    <a:pt x="0" y="3475"/>
                  </a:lnTo>
                  <a:cubicBezTo>
                    <a:pt x="0" y="3475"/>
                    <a:pt x="1304" y="3234"/>
                    <a:pt x="1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9943114" y="1046283"/>
              <a:ext cx="91509" cy="196812"/>
            </a:xfrm>
            <a:custGeom>
              <a:avLst/>
              <a:gdLst/>
              <a:ahLst/>
              <a:cxnLst/>
              <a:rect l="l" t="t" r="r" b="b"/>
              <a:pathLst>
                <a:path w="1088" h="2340" extrusionOk="0">
                  <a:moveTo>
                    <a:pt x="1" y="0"/>
                  </a:moveTo>
                  <a:cubicBezTo>
                    <a:pt x="1" y="0"/>
                    <a:pt x="118" y="2006"/>
                    <a:pt x="961" y="2340"/>
                  </a:cubicBezTo>
                  <a:lnTo>
                    <a:pt x="1087" y="2012"/>
                  </a:lnTo>
                  <a:cubicBezTo>
                    <a:pt x="1087" y="2012"/>
                    <a:pt x="315" y="152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9739574" y="396805"/>
              <a:ext cx="640226" cy="707176"/>
            </a:xfrm>
            <a:custGeom>
              <a:avLst/>
              <a:gdLst/>
              <a:ahLst/>
              <a:cxnLst/>
              <a:rect l="l" t="t" r="r" b="b"/>
              <a:pathLst>
                <a:path w="7612" h="8408" extrusionOk="0">
                  <a:moveTo>
                    <a:pt x="3945" y="1"/>
                  </a:moveTo>
                  <a:cubicBezTo>
                    <a:pt x="3642" y="1"/>
                    <a:pt x="3333" y="139"/>
                    <a:pt x="3112" y="353"/>
                  </a:cubicBezTo>
                  <a:cubicBezTo>
                    <a:pt x="2803" y="651"/>
                    <a:pt x="2638" y="1069"/>
                    <a:pt x="2543" y="1488"/>
                  </a:cubicBezTo>
                  <a:cubicBezTo>
                    <a:pt x="2374" y="1413"/>
                    <a:pt x="2192" y="1378"/>
                    <a:pt x="2009" y="1378"/>
                  </a:cubicBezTo>
                  <a:cubicBezTo>
                    <a:pt x="1499" y="1378"/>
                    <a:pt x="982" y="1652"/>
                    <a:pt x="736" y="2105"/>
                  </a:cubicBezTo>
                  <a:cubicBezTo>
                    <a:pt x="401" y="2719"/>
                    <a:pt x="617" y="3574"/>
                    <a:pt x="1202" y="3957"/>
                  </a:cubicBezTo>
                  <a:cubicBezTo>
                    <a:pt x="628" y="4092"/>
                    <a:pt x="162" y="4605"/>
                    <a:pt x="81" y="5189"/>
                  </a:cubicBezTo>
                  <a:cubicBezTo>
                    <a:pt x="0" y="5774"/>
                    <a:pt x="310" y="6393"/>
                    <a:pt x="827" y="6679"/>
                  </a:cubicBezTo>
                  <a:cubicBezTo>
                    <a:pt x="343" y="6916"/>
                    <a:pt x="83" y="7526"/>
                    <a:pt x="232" y="8042"/>
                  </a:cubicBezTo>
                  <a:cubicBezTo>
                    <a:pt x="282" y="8077"/>
                    <a:pt x="334" y="8111"/>
                    <a:pt x="388" y="8144"/>
                  </a:cubicBezTo>
                  <a:cubicBezTo>
                    <a:pt x="663" y="8305"/>
                    <a:pt x="989" y="8393"/>
                    <a:pt x="1309" y="8393"/>
                  </a:cubicBezTo>
                  <a:cubicBezTo>
                    <a:pt x="1673" y="8393"/>
                    <a:pt x="2029" y="8278"/>
                    <a:pt x="2290" y="8025"/>
                  </a:cubicBezTo>
                  <a:cubicBezTo>
                    <a:pt x="2404" y="8209"/>
                    <a:pt x="2619" y="8300"/>
                    <a:pt x="2834" y="8300"/>
                  </a:cubicBezTo>
                  <a:cubicBezTo>
                    <a:pt x="3057" y="8300"/>
                    <a:pt x="3282" y="8201"/>
                    <a:pt x="3394" y="8005"/>
                  </a:cubicBezTo>
                  <a:cubicBezTo>
                    <a:pt x="3410" y="8251"/>
                    <a:pt x="3659" y="8408"/>
                    <a:pt x="3904" y="8408"/>
                  </a:cubicBezTo>
                  <a:cubicBezTo>
                    <a:pt x="4015" y="8408"/>
                    <a:pt x="4124" y="8376"/>
                    <a:pt x="4210" y="8307"/>
                  </a:cubicBezTo>
                  <a:cubicBezTo>
                    <a:pt x="4489" y="8083"/>
                    <a:pt x="4495" y="7630"/>
                    <a:pt x="4292" y="7337"/>
                  </a:cubicBezTo>
                  <a:lnTo>
                    <a:pt x="4292" y="7337"/>
                  </a:lnTo>
                  <a:cubicBezTo>
                    <a:pt x="4642" y="7527"/>
                    <a:pt x="5009" y="7721"/>
                    <a:pt x="5406" y="7734"/>
                  </a:cubicBezTo>
                  <a:cubicBezTo>
                    <a:pt x="5416" y="7734"/>
                    <a:pt x="5425" y="7734"/>
                    <a:pt x="5435" y="7734"/>
                  </a:cubicBezTo>
                  <a:cubicBezTo>
                    <a:pt x="5824" y="7734"/>
                    <a:pt x="6242" y="7505"/>
                    <a:pt x="6320" y="7124"/>
                  </a:cubicBezTo>
                  <a:cubicBezTo>
                    <a:pt x="6494" y="7413"/>
                    <a:pt x="6713" y="7527"/>
                    <a:pt x="6941" y="7527"/>
                  </a:cubicBezTo>
                  <a:cubicBezTo>
                    <a:pt x="7133" y="7527"/>
                    <a:pt x="7332" y="7446"/>
                    <a:pt x="7517" y="7319"/>
                  </a:cubicBezTo>
                  <a:cubicBezTo>
                    <a:pt x="7474" y="7200"/>
                    <a:pt x="7414" y="7085"/>
                    <a:pt x="7380" y="6962"/>
                  </a:cubicBezTo>
                  <a:cubicBezTo>
                    <a:pt x="7228" y="6395"/>
                    <a:pt x="7612" y="5654"/>
                    <a:pt x="7164" y="5276"/>
                  </a:cubicBezTo>
                  <a:cubicBezTo>
                    <a:pt x="7043" y="5175"/>
                    <a:pt x="6871" y="5115"/>
                    <a:pt x="6817" y="4967"/>
                  </a:cubicBezTo>
                  <a:cubicBezTo>
                    <a:pt x="6775" y="4849"/>
                    <a:pt x="6826" y="4719"/>
                    <a:pt x="6875" y="4605"/>
                  </a:cubicBezTo>
                  <a:cubicBezTo>
                    <a:pt x="7040" y="4218"/>
                    <a:pt x="7187" y="3795"/>
                    <a:pt x="7087" y="3388"/>
                  </a:cubicBezTo>
                  <a:cubicBezTo>
                    <a:pt x="7005" y="3053"/>
                    <a:pt x="6684" y="2761"/>
                    <a:pt x="6358" y="2761"/>
                  </a:cubicBezTo>
                  <a:cubicBezTo>
                    <a:pt x="6288" y="2761"/>
                    <a:pt x="6218" y="2774"/>
                    <a:pt x="6150" y="2804"/>
                  </a:cubicBezTo>
                  <a:cubicBezTo>
                    <a:pt x="6396" y="2383"/>
                    <a:pt x="6342" y="1807"/>
                    <a:pt x="6021" y="1441"/>
                  </a:cubicBezTo>
                  <a:cubicBezTo>
                    <a:pt x="5798" y="1186"/>
                    <a:pt x="5459" y="1045"/>
                    <a:pt x="5122" y="1045"/>
                  </a:cubicBezTo>
                  <a:cubicBezTo>
                    <a:pt x="4974" y="1045"/>
                    <a:pt x="4826" y="1072"/>
                    <a:pt x="4688" y="1129"/>
                  </a:cubicBezTo>
                  <a:cubicBezTo>
                    <a:pt x="4918" y="767"/>
                    <a:pt x="4690" y="234"/>
                    <a:pt x="4294" y="69"/>
                  </a:cubicBezTo>
                  <a:cubicBezTo>
                    <a:pt x="4182" y="22"/>
                    <a:pt x="4064" y="1"/>
                    <a:pt x="3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9851773" y="1247384"/>
              <a:ext cx="431556" cy="455190"/>
            </a:xfrm>
            <a:custGeom>
              <a:avLst/>
              <a:gdLst/>
              <a:ahLst/>
              <a:cxnLst/>
              <a:rect l="l" t="t" r="r" b="b"/>
              <a:pathLst>
                <a:path w="5131" h="5412" extrusionOk="0">
                  <a:moveTo>
                    <a:pt x="3855" y="0"/>
                  </a:moveTo>
                  <a:cubicBezTo>
                    <a:pt x="3597" y="0"/>
                    <a:pt x="3352" y="183"/>
                    <a:pt x="3171" y="380"/>
                  </a:cubicBezTo>
                  <a:cubicBezTo>
                    <a:pt x="2735" y="852"/>
                    <a:pt x="2449" y="1462"/>
                    <a:pt x="2364" y="2100"/>
                  </a:cubicBezTo>
                  <a:cubicBezTo>
                    <a:pt x="2367" y="1482"/>
                    <a:pt x="2064" y="870"/>
                    <a:pt x="1569" y="499"/>
                  </a:cubicBezTo>
                  <a:cubicBezTo>
                    <a:pt x="1438" y="402"/>
                    <a:pt x="1275" y="318"/>
                    <a:pt x="1117" y="318"/>
                  </a:cubicBezTo>
                  <a:cubicBezTo>
                    <a:pt x="1061" y="318"/>
                    <a:pt x="1006" y="329"/>
                    <a:pt x="953" y="352"/>
                  </a:cubicBezTo>
                  <a:cubicBezTo>
                    <a:pt x="684" y="473"/>
                    <a:pt x="657" y="838"/>
                    <a:pt x="674" y="1132"/>
                  </a:cubicBezTo>
                  <a:cubicBezTo>
                    <a:pt x="709" y="1750"/>
                    <a:pt x="759" y="2367"/>
                    <a:pt x="825" y="2982"/>
                  </a:cubicBezTo>
                  <a:lnTo>
                    <a:pt x="825" y="2982"/>
                  </a:lnTo>
                  <a:cubicBezTo>
                    <a:pt x="799" y="2844"/>
                    <a:pt x="656" y="2773"/>
                    <a:pt x="506" y="2773"/>
                  </a:cubicBezTo>
                  <a:cubicBezTo>
                    <a:pt x="378" y="2773"/>
                    <a:pt x="244" y="2824"/>
                    <a:pt x="170" y="2929"/>
                  </a:cubicBezTo>
                  <a:cubicBezTo>
                    <a:pt x="1" y="3167"/>
                    <a:pt x="58" y="3493"/>
                    <a:pt x="128" y="3777"/>
                  </a:cubicBezTo>
                  <a:cubicBezTo>
                    <a:pt x="260" y="4304"/>
                    <a:pt x="414" y="4829"/>
                    <a:pt x="661" y="5313"/>
                  </a:cubicBezTo>
                  <a:lnTo>
                    <a:pt x="4545" y="5412"/>
                  </a:lnTo>
                  <a:cubicBezTo>
                    <a:pt x="4746" y="5150"/>
                    <a:pt x="4953" y="4880"/>
                    <a:pt x="5042" y="4561"/>
                  </a:cubicBezTo>
                  <a:cubicBezTo>
                    <a:pt x="5130" y="4243"/>
                    <a:pt x="5075" y="3861"/>
                    <a:pt x="4820" y="3651"/>
                  </a:cubicBezTo>
                  <a:cubicBezTo>
                    <a:pt x="4722" y="3570"/>
                    <a:pt x="4592" y="3530"/>
                    <a:pt x="4464" y="3530"/>
                  </a:cubicBezTo>
                  <a:cubicBezTo>
                    <a:pt x="4380" y="3530"/>
                    <a:pt x="4297" y="3547"/>
                    <a:pt x="4224" y="3580"/>
                  </a:cubicBezTo>
                  <a:lnTo>
                    <a:pt x="4224" y="3580"/>
                  </a:lnTo>
                  <a:cubicBezTo>
                    <a:pt x="4489" y="3213"/>
                    <a:pt x="4559" y="2706"/>
                    <a:pt x="4574" y="2240"/>
                  </a:cubicBezTo>
                  <a:cubicBezTo>
                    <a:pt x="4588" y="1820"/>
                    <a:pt x="4575" y="1400"/>
                    <a:pt x="4535" y="983"/>
                  </a:cubicBezTo>
                  <a:cubicBezTo>
                    <a:pt x="4498" y="587"/>
                    <a:pt x="4366" y="110"/>
                    <a:pt x="3980" y="15"/>
                  </a:cubicBezTo>
                  <a:cubicBezTo>
                    <a:pt x="3938" y="5"/>
                    <a:pt x="3896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10079284" y="1507361"/>
              <a:ext cx="62071" cy="199082"/>
            </a:xfrm>
            <a:custGeom>
              <a:avLst/>
              <a:gdLst/>
              <a:ahLst/>
              <a:cxnLst/>
              <a:rect l="l" t="t" r="r" b="b"/>
              <a:pathLst>
                <a:path w="738" h="2367" extrusionOk="0">
                  <a:moveTo>
                    <a:pt x="662" y="0"/>
                  </a:moveTo>
                  <a:cubicBezTo>
                    <a:pt x="628" y="0"/>
                    <a:pt x="599" y="26"/>
                    <a:pt x="593" y="61"/>
                  </a:cubicBezTo>
                  <a:cubicBezTo>
                    <a:pt x="478" y="814"/>
                    <a:pt x="284" y="1558"/>
                    <a:pt x="14" y="2272"/>
                  </a:cubicBezTo>
                  <a:cubicBezTo>
                    <a:pt x="0" y="2308"/>
                    <a:pt x="19" y="2349"/>
                    <a:pt x="56" y="2363"/>
                  </a:cubicBezTo>
                  <a:cubicBezTo>
                    <a:pt x="64" y="2366"/>
                    <a:pt x="72" y="2367"/>
                    <a:pt x="81" y="2367"/>
                  </a:cubicBezTo>
                  <a:cubicBezTo>
                    <a:pt x="109" y="2367"/>
                    <a:pt x="136" y="2350"/>
                    <a:pt x="146" y="2322"/>
                  </a:cubicBezTo>
                  <a:cubicBezTo>
                    <a:pt x="420" y="1599"/>
                    <a:pt x="617" y="845"/>
                    <a:pt x="733" y="82"/>
                  </a:cubicBezTo>
                  <a:cubicBezTo>
                    <a:pt x="738" y="43"/>
                    <a:pt x="712" y="8"/>
                    <a:pt x="673" y="1"/>
                  </a:cubicBezTo>
                  <a:cubicBezTo>
                    <a:pt x="670" y="1"/>
                    <a:pt x="666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0085676" y="1523173"/>
              <a:ext cx="31288" cy="96219"/>
            </a:xfrm>
            <a:custGeom>
              <a:avLst/>
              <a:gdLst/>
              <a:ahLst/>
              <a:cxnLst/>
              <a:rect l="l" t="t" r="r" b="b"/>
              <a:pathLst>
                <a:path w="372" h="1144" extrusionOk="0">
                  <a:moveTo>
                    <a:pt x="73" y="0"/>
                  </a:moveTo>
                  <a:cubicBezTo>
                    <a:pt x="72" y="0"/>
                    <a:pt x="71" y="0"/>
                    <a:pt x="69" y="0"/>
                  </a:cubicBezTo>
                  <a:cubicBezTo>
                    <a:pt x="31" y="1"/>
                    <a:pt x="0" y="34"/>
                    <a:pt x="2" y="73"/>
                  </a:cubicBezTo>
                  <a:cubicBezTo>
                    <a:pt x="11" y="423"/>
                    <a:pt x="89" y="779"/>
                    <a:pt x="227" y="1101"/>
                  </a:cubicBezTo>
                  <a:cubicBezTo>
                    <a:pt x="238" y="1128"/>
                    <a:pt x="264" y="1144"/>
                    <a:pt x="292" y="1144"/>
                  </a:cubicBezTo>
                  <a:cubicBezTo>
                    <a:pt x="301" y="1144"/>
                    <a:pt x="310" y="1142"/>
                    <a:pt x="319" y="1138"/>
                  </a:cubicBezTo>
                  <a:cubicBezTo>
                    <a:pt x="355" y="1123"/>
                    <a:pt x="372" y="1081"/>
                    <a:pt x="356" y="1046"/>
                  </a:cubicBezTo>
                  <a:cubicBezTo>
                    <a:pt x="226" y="739"/>
                    <a:pt x="152" y="402"/>
                    <a:pt x="142" y="69"/>
                  </a:cubicBezTo>
                  <a:cubicBezTo>
                    <a:pt x="141" y="32"/>
                    <a:pt x="109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0006194" y="1506435"/>
              <a:ext cx="89574" cy="201353"/>
            </a:xfrm>
            <a:custGeom>
              <a:avLst/>
              <a:gdLst/>
              <a:ahLst/>
              <a:cxnLst/>
              <a:rect l="l" t="t" r="r" b="b"/>
              <a:pathLst>
                <a:path w="1065" h="2394" extrusionOk="0">
                  <a:moveTo>
                    <a:pt x="78" y="1"/>
                  </a:moveTo>
                  <a:cubicBezTo>
                    <a:pt x="72" y="1"/>
                    <a:pt x="66" y="2"/>
                    <a:pt x="61" y="3"/>
                  </a:cubicBezTo>
                  <a:cubicBezTo>
                    <a:pt x="23" y="13"/>
                    <a:pt x="0" y="51"/>
                    <a:pt x="10" y="90"/>
                  </a:cubicBezTo>
                  <a:cubicBezTo>
                    <a:pt x="197" y="829"/>
                    <a:pt x="409" y="1668"/>
                    <a:pt x="887" y="2342"/>
                  </a:cubicBezTo>
                  <a:cubicBezTo>
                    <a:pt x="914" y="2380"/>
                    <a:pt x="947" y="2393"/>
                    <a:pt x="975" y="2393"/>
                  </a:cubicBezTo>
                  <a:cubicBezTo>
                    <a:pt x="989" y="2393"/>
                    <a:pt x="1003" y="2389"/>
                    <a:pt x="1013" y="2384"/>
                  </a:cubicBezTo>
                  <a:cubicBezTo>
                    <a:pt x="1048" y="2366"/>
                    <a:pt x="1064" y="2327"/>
                    <a:pt x="1053" y="2290"/>
                  </a:cubicBezTo>
                  <a:cubicBezTo>
                    <a:pt x="1044" y="2262"/>
                    <a:pt x="1016" y="2234"/>
                    <a:pt x="981" y="2231"/>
                  </a:cubicBezTo>
                  <a:cubicBezTo>
                    <a:pt x="533" y="1583"/>
                    <a:pt x="328" y="772"/>
                    <a:pt x="146" y="54"/>
                  </a:cubicBezTo>
                  <a:cubicBezTo>
                    <a:pt x="138" y="22"/>
                    <a:pt x="109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0004008" y="1568675"/>
              <a:ext cx="33559" cy="25905"/>
            </a:xfrm>
            <a:custGeom>
              <a:avLst/>
              <a:gdLst/>
              <a:ahLst/>
              <a:cxnLst/>
              <a:rect l="l" t="t" r="r" b="b"/>
              <a:pathLst>
                <a:path w="399" h="308" extrusionOk="0">
                  <a:moveTo>
                    <a:pt x="79" y="1"/>
                  </a:moveTo>
                  <a:cubicBezTo>
                    <a:pt x="61" y="1"/>
                    <a:pt x="44" y="7"/>
                    <a:pt x="30" y="19"/>
                  </a:cubicBezTo>
                  <a:cubicBezTo>
                    <a:pt x="2" y="47"/>
                    <a:pt x="0" y="90"/>
                    <a:pt x="27" y="120"/>
                  </a:cubicBezTo>
                  <a:cubicBezTo>
                    <a:pt x="100" y="198"/>
                    <a:pt x="192" y="262"/>
                    <a:pt x="292" y="302"/>
                  </a:cubicBezTo>
                  <a:cubicBezTo>
                    <a:pt x="302" y="305"/>
                    <a:pt x="310" y="307"/>
                    <a:pt x="319" y="307"/>
                  </a:cubicBezTo>
                  <a:cubicBezTo>
                    <a:pt x="346" y="307"/>
                    <a:pt x="374" y="291"/>
                    <a:pt x="384" y="263"/>
                  </a:cubicBezTo>
                  <a:cubicBezTo>
                    <a:pt x="399" y="227"/>
                    <a:pt x="381" y="185"/>
                    <a:pt x="345" y="171"/>
                  </a:cubicBezTo>
                  <a:cubicBezTo>
                    <a:pt x="264" y="138"/>
                    <a:pt x="190" y="87"/>
                    <a:pt x="131" y="23"/>
                  </a:cubicBezTo>
                  <a:cubicBezTo>
                    <a:pt x="116" y="8"/>
                    <a:pt x="98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9610637" y="1437215"/>
              <a:ext cx="539634" cy="276630"/>
            </a:xfrm>
            <a:custGeom>
              <a:avLst/>
              <a:gdLst/>
              <a:ahLst/>
              <a:cxnLst/>
              <a:rect l="l" t="t" r="r" b="b"/>
              <a:pathLst>
                <a:path w="6416" h="3289" extrusionOk="0">
                  <a:moveTo>
                    <a:pt x="1666" y="0"/>
                  </a:moveTo>
                  <a:cubicBezTo>
                    <a:pt x="1595" y="0"/>
                    <a:pt x="1523" y="14"/>
                    <a:pt x="1452" y="44"/>
                  </a:cubicBezTo>
                  <a:cubicBezTo>
                    <a:pt x="1156" y="173"/>
                    <a:pt x="1030" y="530"/>
                    <a:pt x="1012" y="852"/>
                  </a:cubicBezTo>
                  <a:cubicBezTo>
                    <a:pt x="976" y="1458"/>
                    <a:pt x="1198" y="2047"/>
                    <a:pt x="1416" y="2613"/>
                  </a:cubicBezTo>
                  <a:cubicBezTo>
                    <a:pt x="1293" y="2293"/>
                    <a:pt x="951" y="2080"/>
                    <a:pt x="610" y="2080"/>
                  </a:cubicBezTo>
                  <a:cubicBezTo>
                    <a:pt x="529" y="2080"/>
                    <a:pt x="449" y="2092"/>
                    <a:pt x="371" y="2118"/>
                  </a:cubicBezTo>
                  <a:cubicBezTo>
                    <a:pt x="268" y="2151"/>
                    <a:pt x="167" y="2208"/>
                    <a:pt x="108" y="2299"/>
                  </a:cubicBezTo>
                  <a:cubicBezTo>
                    <a:pt x="1" y="2462"/>
                    <a:pt x="55" y="2691"/>
                    <a:pt x="181" y="2839"/>
                  </a:cubicBezTo>
                  <a:cubicBezTo>
                    <a:pt x="306" y="2988"/>
                    <a:pt x="489" y="3075"/>
                    <a:pt x="665" y="3157"/>
                  </a:cubicBezTo>
                  <a:lnTo>
                    <a:pt x="4929" y="3255"/>
                  </a:lnTo>
                  <a:lnTo>
                    <a:pt x="4929" y="3255"/>
                  </a:lnTo>
                  <a:cubicBezTo>
                    <a:pt x="5141" y="2853"/>
                    <a:pt x="5306" y="2288"/>
                    <a:pt x="4945" y="2013"/>
                  </a:cubicBezTo>
                  <a:cubicBezTo>
                    <a:pt x="4850" y="1941"/>
                    <a:pt x="4734" y="1909"/>
                    <a:pt x="4616" y="1909"/>
                  </a:cubicBezTo>
                  <a:cubicBezTo>
                    <a:pt x="4465" y="1909"/>
                    <a:pt x="4309" y="1960"/>
                    <a:pt x="4185" y="2047"/>
                  </a:cubicBezTo>
                  <a:cubicBezTo>
                    <a:pt x="3961" y="2202"/>
                    <a:pt x="3817" y="2444"/>
                    <a:pt x="3691" y="2685"/>
                  </a:cubicBezTo>
                  <a:cubicBezTo>
                    <a:pt x="3775" y="2277"/>
                    <a:pt x="3799" y="1858"/>
                    <a:pt x="3763" y="1443"/>
                  </a:cubicBezTo>
                  <a:cubicBezTo>
                    <a:pt x="3755" y="1340"/>
                    <a:pt x="3735" y="1226"/>
                    <a:pt x="3650" y="1166"/>
                  </a:cubicBezTo>
                  <a:cubicBezTo>
                    <a:pt x="3616" y="1142"/>
                    <a:pt x="3578" y="1132"/>
                    <a:pt x="3540" y="1132"/>
                  </a:cubicBezTo>
                  <a:cubicBezTo>
                    <a:pt x="3429" y="1132"/>
                    <a:pt x="3309" y="1218"/>
                    <a:pt x="3229" y="1309"/>
                  </a:cubicBezTo>
                  <a:cubicBezTo>
                    <a:pt x="3034" y="1532"/>
                    <a:pt x="2896" y="1805"/>
                    <a:pt x="2832" y="2094"/>
                  </a:cubicBezTo>
                  <a:cubicBezTo>
                    <a:pt x="2624" y="1673"/>
                    <a:pt x="2646" y="1176"/>
                    <a:pt x="2498" y="730"/>
                  </a:cubicBezTo>
                  <a:cubicBezTo>
                    <a:pt x="2375" y="358"/>
                    <a:pt x="2029" y="0"/>
                    <a:pt x="1666" y="0"/>
                  </a:cubicBezTo>
                  <a:close/>
                  <a:moveTo>
                    <a:pt x="6253" y="2538"/>
                  </a:moveTo>
                  <a:cubicBezTo>
                    <a:pt x="6228" y="2538"/>
                    <a:pt x="6202" y="2541"/>
                    <a:pt x="6179" y="2546"/>
                  </a:cubicBezTo>
                  <a:cubicBezTo>
                    <a:pt x="5696" y="2623"/>
                    <a:pt x="5244" y="2880"/>
                    <a:pt x="4932" y="3255"/>
                  </a:cubicBezTo>
                  <a:lnTo>
                    <a:pt x="4932" y="3255"/>
                  </a:lnTo>
                  <a:lnTo>
                    <a:pt x="4929" y="3255"/>
                  </a:lnTo>
                  <a:lnTo>
                    <a:pt x="4929" y="3255"/>
                  </a:lnTo>
                  <a:cubicBezTo>
                    <a:pt x="4927" y="3257"/>
                    <a:pt x="4926" y="3260"/>
                    <a:pt x="4924" y="3263"/>
                  </a:cubicBezTo>
                  <a:cubicBezTo>
                    <a:pt x="4927" y="3260"/>
                    <a:pt x="4929" y="3258"/>
                    <a:pt x="4932" y="3255"/>
                  </a:cubicBezTo>
                  <a:lnTo>
                    <a:pt x="4932" y="3255"/>
                  </a:lnTo>
                  <a:lnTo>
                    <a:pt x="6409" y="3288"/>
                  </a:lnTo>
                  <a:cubicBezTo>
                    <a:pt x="6410" y="3108"/>
                    <a:pt x="6412" y="2926"/>
                    <a:pt x="6414" y="2746"/>
                  </a:cubicBezTo>
                  <a:cubicBezTo>
                    <a:pt x="6415" y="2687"/>
                    <a:pt x="6413" y="2622"/>
                    <a:pt x="6372" y="2580"/>
                  </a:cubicBezTo>
                  <a:cubicBezTo>
                    <a:pt x="6341" y="2548"/>
                    <a:pt x="6298" y="2538"/>
                    <a:pt x="6253" y="25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9781291" y="1567918"/>
              <a:ext cx="52735" cy="147440"/>
            </a:xfrm>
            <a:custGeom>
              <a:avLst/>
              <a:gdLst/>
              <a:ahLst/>
              <a:cxnLst/>
              <a:rect l="l" t="t" r="r" b="b"/>
              <a:pathLst>
                <a:path w="627" h="1753" extrusionOk="0">
                  <a:moveTo>
                    <a:pt x="98" y="0"/>
                  </a:moveTo>
                  <a:cubicBezTo>
                    <a:pt x="91" y="0"/>
                    <a:pt x="83" y="1"/>
                    <a:pt x="75" y="3"/>
                  </a:cubicBezTo>
                  <a:cubicBezTo>
                    <a:pt x="29" y="16"/>
                    <a:pt x="1" y="64"/>
                    <a:pt x="13" y="111"/>
                  </a:cubicBezTo>
                  <a:lnTo>
                    <a:pt x="445" y="1689"/>
                  </a:lnTo>
                  <a:cubicBezTo>
                    <a:pt x="456" y="1727"/>
                    <a:pt x="491" y="1752"/>
                    <a:pt x="530" y="1752"/>
                  </a:cubicBezTo>
                  <a:cubicBezTo>
                    <a:pt x="537" y="1752"/>
                    <a:pt x="546" y="1751"/>
                    <a:pt x="553" y="1749"/>
                  </a:cubicBezTo>
                  <a:cubicBezTo>
                    <a:pt x="600" y="1737"/>
                    <a:pt x="627" y="1689"/>
                    <a:pt x="614" y="1642"/>
                  </a:cubicBezTo>
                  <a:lnTo>
                    <a:pt x="183" y="65"/>
                  </a:lnTo>
                  <a:cubicBezTo>
                    <a:pt x="172" y="26"/>
                    <a:pt x="137" y="0"/>
                    <a:pt x="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9758918" y="1624438"/>
              <a:ext cx="60389" cy="42558"/>
            </a:xfrm>
            <a:custGeom>
              <a:avLst/>
              <a:gdLst/>
              <a:ahLst/>
              <a:cxnLst/>
              <a:rect l="l" t="t" r="r" b="b"/>
              <a:pathLst>
                <a:path w="718" h="506" extrusionOk="0">
                  <a:moveTo>
                    <a:pt x="99" y="0"/>
                  </a:moveTo>
                  <a:cubicBezTo>
                    <a:pt x="74" y="0"/>
                    <a:pt x="48" y="11"/>
                    <a:pt x="31" y="33"/>
                  </a:cubicBezTo>
                  <a:cubicBezTo>
                    <a:pt x="1" y="70"/>
                    <a:pt x="7" y="125"/>
                    <a:pt x="45" y="156"/>
                  </a:cubicBezTo>
                  <a:cubicBezTo>
                    <a:pt x="210" y="288"/>
                    <a:pt x="389" y="403"/>
                    <a:pt x="579" y="497"/>
                  </a:cubicBezTo>
                  <a:cubicBezTo>
                    <a:pt x="591" y="503"/>
                    <a:pt x="605" y="505"/>
                    <a:pt x="618" y="505"/>
                  </a:cubicBezTo>
                  <a:cubicBezTo>
                    <a:pt x="650" y="505"/>
                    <a:pt x="681" y="488"/>
                    <a:pt x="696" y="457"/>
                  </a:cubicBezTo>
                  <a:cubicBezTo>
                    <a:pt x="718" y="414"/>
                    <a:pt x="700" y="361"/>
                    <a:pt x="656" y="340"/>
                  </a:cubicBezTo>
                  <a:cubicBezTo>
                    <a:pt x="479" y="252"/>
                    <a:pt x="310" y="144"/>
                    <a:pt x="154" y="19"/>
                  </a:cubicBezTo>
                  <a:cubicBezTo>
                    <a:pt x="138" y="6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854549" y="1634363"/>
              <a:ext cx="35409" cy="87388"/>
            </a:xfrm>
            <a:custGeom>
              <a:avLst/>
              <a:gdLst/>
              <a:ahLst/>
              <a:cxnLst/>
              <a:rect l="l" t="t" r="r" b="b"/>
              <a:pathLst>
                <a:path w="421" h="1039" extrusionOk="0">
                  <a:moveTo>
                    <a:pt x="323" y="0"/>
                  </a:moveTo>
                  <a:cubicBezTo>
                    <a:pt x="285" y="0"/>
                    <a:pt x="250" y="26"/>
                    <a:pt x="239" y="65"/>
                  </a:cubicBezTo>
                  <a:cubicBezTo>
                    <a:pt x="161" y="350"/>
                    <a:pt x="85" y="640"/>
                    <a:pt x="12" y="929"/>
                  </a:cubicBezTo>
                  <a:cubicBezTo>
                    <a:pt x="0" y="976"/>
                    <a:pt x="28" y="1024"/>
                    <a:pt x="75" y="1035"/>
                  </a:cubicBezTo>
                  <a:cubicBezTo>
                    <a:pt x="83" y="1037"/>
                    <a:pt x="90" y="1038"/>
                    <a:pt x="97" y="1038"/>
                  </a:cubicBezTo>
                  <a:cubicBezTo>
                    <a:pt x="136" y="1038"/>
                    <a:pt x="171" y="1011"/>
                    <a:pt x="182" y="972"/>
                  </a:cubicBezTo>
                  <a:cubicBezTo>
                    <a:pt x="254" y="684"/>
                    <a:pt x="330" y="395"/>
                    <a:pt x="407" y="111"/>
                  </a:cubicBezTo>
                  <a:cubicBezTo>
                    <a:pt x="421" y="65"/>
                    <a:pt x="392" y="17"/>
                    <a:pt x="347" y="3"/>
                  </a:cubicBezTo>
                  <a:cubicBezTo>
                    <a:pt x="339" y="1"/>
                    <a:pt x="331" y="0"/>
                    <a:pt x="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9913928" y="1673473"/>
              <a:ext cx="44325" cy="48614"/>
            </a:xfrm>
            <a:custGeom>
              <a:avLst/>
              <a:gdLst/>
              <a:ahLst/>
              <a:cxnLst/>
              <a:rect l="l" t="t" r="r" b="b"/>
              <a:pathLst>
                <a:path w="527" h="578" extrusionOk="0">
                  <a:moveTo>
                    <a:pt x="429" y="0"/>
                  </a:moveTo>
                  <a:cubicBezTo>
                    <a:pt x="408" y="0"/>
                    <a:pt x="386" y="8"/>
                    <a:pt x="370" y="23"/>
                  </a:cubicBezTo>
                  <a:cubicBezTo>
                    <a:pt x="236" y="148"/>
                    <a:pt x="121" y="290"/>
                    <a:pt x="26" y="445"/>
                  </a:cubicBezTo>
                  <a:cubicBezTo>
                    <a:pt x="1" y="486"/>
                    <a:pt x="14" y="540"/>
                    <a:pt x="55" y="565"/>
                  </a:cubicBezTo>
                  <a:cubicBezTo>
                    <a:pt x="69" y="573"/>
                    <a:pt x="85" y="578"/>
                    <a:pt x="101" y="578"/>
                  </a:cubicBezTo>
                  <a:cubicBezTo>
                    <a:pt x="130" y="578"/>
                    <a:pt x="159" y="563"/>
                    <a:pt x="176" y="536"/>
                  </a:cubicBezTo>
                  <a:cubicBezTo>
                    <a:pt x="261" y="394"/>
                    <a:pt x="368" y="264"/>
                    <a:pt x="489" y="151"/>
                  </a:cubicBezTo>
                  <a:cubicBezTo>
                    <a:pt x="524" y="118"/>
                    <a:pt x="526" y="63"/>
                    <a:pt x="493" y="28"/>
                  </a:cubicBezTo>
                  <a:cubicBezTo>
                    <a:pt x="476" y="9"/>
                    <a:pt x="452" y="0"/>
                    <a:pt x="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474551" y="1669352"/>
              <a:ext cx="46091" cy="27671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9619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"/>
          <p:cNvSpPr/>
          <p:nvPr/>
        </p:nvSpPr>
        <p:spPr>
          <a:xfrm>
            <a:off x="-52137" y="1828901"/>
            <a:ext cx="12462064" cy="5847172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86" name="Google Shape;686;p9"/>
          <p:cNvGrpSpPr/>
          <p:nvPr/>
        </p:nvGrpSpPr>
        <p:grpSpPr>
          <a:xfrm>
            <a:off x="-1873919" y="5818435"/>
            <a:ext cx="16201949" cy="1193455"/>
            <a:chOff x="-1408925" y="4363826"/>
            <a:chExt cx="12181598" cy="895091"/>
          </a:xfrm>
        </p:grpSpPr>
        <p:sp>
          <p:nvSpPr>
            <p:cNvPr id="687" name="Google Shape;687;p9"/>
            <p:cNvSpPr/>
            <p:nvPr/>
          </p:nvSpPr>
          <p:spPr>
            <a:xfrm>
              <a:off x="-549950" y="4411375"/>
              <a:ext cx="9788847" cy="800012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-1408925" y="4363826"/>
              <a:ext cx="5572173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9"/>
            <p:cNvSpPr/>
            <p:nvPr/>
          </p:nvSpPr>
          <p:spPr>
            <a:xfrm flipH="1">
              <a:off x="5200500" y="4363826"/>
              <a:ext cx="5572173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0" name="Google Shape;690;p9"/>
          <p:cNvGrpSpPr/>
          <p:nvPr/>
        </p:nvGrpSpPr>
        <p:grpSpPr>
          <a:xfrm>
            <a:off x="-803356" y="2574957"/>
            <a:ext cx="2333037" cy="3563704"/>
            <a:chOff x="7152786" y="1348934"/>
            <a:chExt cx="1216279" cy="1853393"/>
          </a:xfrm>
        </p:grpSpPr>
        <p:sp>
          <p:nvSpPr>
            <p:cNvPr id="691" name="Google Shape;691;p9"/>
            <p:cNvSpPr/>
            <p:nvPr/>
          </p:nvSpPr>
          <p:spPr>
            <a:xfrm>
              <a:off x="7950966" y="2691626"/>
              <a:ext cx="312459" cy="311366"/>
            </a:xfrm>
            <a:custGeom>
              <a:avLst/>
              <a:gdLst/>
              <a:ahLst/>
              <a:cxnLst/>
              <a:rect l="l" t="t" r="r" b="b"/>
              <a:pathLst>
                <a:path w="3715" h="3702" extrusionOk="0">
                  <a:moveTo>
                    <a:pt x="2120" y="0"/>
                  </a:moveTo>
                  <a:cubicBezTo>
                    <a:pt x="1991" y="0"/>
                    <a:pt x="1862" y="35"/>
                    <a:pt x="1756" y="107"/>
                  </a:cubicBezTo>
                  <a:cubicBezTo>
                    <a:pt x="1673" y="164"/>
                    <a:pt x="1601" y="240"/>
                    <a:pt x="1508" y="276"/>
                  </a:cubicBezTo>
                  <a:cubicBezTo>
                    <a:pt x="1448" y="300"/>
                    <a:pt x="1382" y="306"/>
                    <a:pt x="1314" y="306"/>
                  </a:cubicBezTo>
                  <a:cubicBezTo>
                    <a:pt x="1245" y="306"/>
                    <a:pt x="1174" y="299"/>
                    <a:pt x="1106" y="299"/>
                  </a:cubicBezTo>
                  <a:cubicBezTo>
                    <a:pt x="1007" y="299"/>
                    <a:pt x="915" y="313"/>
                    <a:pt x="844" y="379"/>
                  </a:cubicBezTo>
                  <a:cubicBezTo>
                    <a:pt x="601" y="606"/>
                    <a:pt x="945" y="1116"/>
                    <a:pt x="677" y="1312"/>
                  </a:cubicBezTo>
                  <a:cubicBezTo>
                    <a:pt x="583" y="1381"/>
                    <a:pt x="455" y="1370"/>
                    <a:pt x="344" y="1407"/>
                  </a:cubicBezTo>
                  <a:cubicBezTo>
                    <a:pt x="92" y="1494"/>
                    <a:pt x="1" y="1833"/>
                    <a:pt x="108" y="2076"/>
                  </a:cubicBezTo>
                  <a:cubicBezTo>
                    <a:pt x="217" y="2319"/>
                    <a:pt x="465" y="2472"/>
                    <a:pt x="717" y="2554"/>
                  </a:cubicBezTo>
                  <a:cubicBezTo>
                    <a:pt x="613" y="2776"/>
                    <a:pt x="669" y="3063"/>
                    <a:pt x="850" y="3230"/>
                  </a:cubicBezTo>
                  <a:cubicBezTo>
                    <a:pt x="957" y="3329"/>
                    <a:pt x="1104" y="3381"/>
                    <a:pt x="1250" y="3381"/>
                  </a:cubicBezTo>
                  <a:cubicBezTo>
                    <a:pt x="1337" y="3381"/>
                    <a:pt x="1424" y="3363"/>
                    <a:pt x="1502" y="3325"/>
                  </a:cubicBezTo>
                  <a:lnTo>
                    <a:pt x="1502" y="3325"/>
                  </a:lnTo>
                  <a:cubicBezTo>
                    <a:pt x="1486" y="3515"/>
                    <a:pt x="1714" y="3702"/>
                    <a:pt x="1927" y="3702"/>
                  </a:cubicBezTo>
                  <a:cubicBezTo>
                    <a:pt x="1928" y="3702"/>
                    <a:pt x="1929" y="3702"/>
                    <a:pt x="1930" y="3702"/>
                  </a:cubicBezTo>
                  <a:cubicBezTo>
                    <a:pt x="2244" y="3699"/>
                    <a:pt x="2534" y="3433"/>
                    <a:pt x="2564" y="3119"/>
                  </a:cubicBezTo>
                  <a:cubicBezTo>
                    <a:pt x="2617" y="3136"/>
                    <a:pt x="2672" y="3143"/>
                    <a:pt x="2727" y="3143"/>
                  </a:cubicBezTo>
                  <a:cubicBezTo>
                    <a:pt x="2943" y="3143"/>
                    <a:pt x="3161" y="3025"/>
                    <a:pt x="3266" y="2835"/>
                  </a:cubicBezTo>
                  <a:cubicBezTo>
                    <a:pt x="3399" y="2596"/>
                    <a:pt x="3341" y="2268"/>
                    <a:pt x="3135" y="2088"/>
                  </a:cubicBezTo>
                  <a:lnTo>
                    <a:pt x="3135" y="2088"/>
                  </a:lnTo>
                  <a:cubicBezTo>
                    <a:pt x="3164" y="2096"/>
                    <a:pt x="3193" y="2100"/>
                    <a:pt x="3221" y="2100"/>
                  </a:cubicBezTo>
                  <a:cubicBezTo>
                    <a:pt x="3508" y="2100"/>
                    <a:pt x="3715" y="1685"/>
                    <a:pt x="3574" y="1406"/>
                  </a:cubicBezTo>
                  <a:cubicBezTo>
                    <a:pt x="3420" y="1102"/>
                    <a:pt x="3046" y="979"/>
                    <a:pt x="2705" y="950"/>
                  </a:cubicBezTo>
                  <a:cubicBezTo>
                    <a:pt x="2838" y="694"/>
                    <a:pt x="2774" y="351"/>
                    <a:pt x="2558" y="160"/>
                  </a:cubicBezTo>
                  <a:cubicBezTo>
                    <a:pt x="2439" y="54"/>
                    <a:pt x="2279" y="0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083352" y="2937725"/>
              <a:ext cx="64426" cy="251818"/>
            </a:xfrm>
            <a:custGeom>
              <a:avLst/>
              <a:gdLst/>
              <a:ahLst/>
              <a:cxnLst/>
              <a:rect l="l" t="t" r="r" b="b"/>
              <a:pathLst>
                <a:path w="766" h="2994" extrusionOk="0">
                  <a:moveTo>
                    <a:pt x="212" y="0"/>
                  </a:moveTo>
                  <a:cubicBezTo>
                    <a:pt x="212" y="0"/>
                    <a:pt x="267" y="1865"/>
                    <a:pt x="212" y="2485"/>
                  </a:cubicBezTo>
                  <a:cubicBezTo>
                    <a:pt x="198" y="2628"/>
                    <a:pt x="167" y="2846"/>
                    <a:pt x="0" y="2994"/>
                  </a:cubicBezTo>
                  <a:lnTo>
                    <a:pt x="733" y="2994"/>
                  </a:lnTo>
                  <a:cubicBezTo>
                    <a:pt x="766" y="2986"/>
                    <a:pt x="663" y="2955"/>
                    <a:pt x="580" y="2485"/>
                  </a:cubicBezTo>
                  <a:cubicBezTo>
                    <a:pt x="472" y="1867"/>
                    <a:pt x="459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067119" y="2897185"/>
              <a:ext cx="47353" cy="159215"/>
            </a:xfrm>
            <a:custGeom>
              <a:avLst/>
              <a:gdLst/>
              <a:ahLst/>
              <a:cxnLst/>
              <a:rect l="l" t="t" r="r" b="b"/>
              <a:pathLst>
                <a:path w="563" h="1893" extrusionOk="0">
                  <a:moveTo>
                    <a:pt x="0" y="0"/>
                  </a:moveTo>
                  <a:cubicBezTo>
                    <a:pt x="0" y="0"/>
                    <a:pt x="1" y="1636"/>
                    <a:pt x="562" y="1892"/>
                  </a:cubicBezTo>
                  <a:lnTo>
                    <a:pt x="562" y="1670"/>
                  </a:lnTo>
                  <a:cubicBezTo>
                    <a:pt x="562" y="1670"/>
                    <a:pt x="77" y="1336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8114387" y="2925277"/>
              <a:ext cx="41717" cy="92771"/>
            </a:xfrm>
            <a:custGeom>
              <a:avLst/>
              <a:gdLst/>
              <a:ahLst/>
              <a:cxnLst/>
              <a:rect l="l" t="t" r="r" b="b"/>
              <a:pathLst>
                <a:path w="496" h="1103" extrusionOk="0">
                  <a:moveTo>
                    <a:pt x="370" y="0"/>
                  </a:moveTo>
                  <a:cubicBezTo>
                    <a:pt x="345" y="770"/>
                    <a:pt x="18" y="780"/>
                    <a:pt x="1" y="780"/>
                  </a:cubicBezTo>
                  <a:cubicBezTo>
                    <a:pt x="1" y="780"/>
                    <a:pt x="0" y="780"/>
                    <a:pt x="0" y="780"/>
                  </a:cubicBezTo>
                  <a:lnTo>
                    <a:pt x="0" y="780"/>
                  </a:lnTo>
                  <a:lnTo>
                    <a:pt x="49" y="1102"/>
                  </a:lnTo>
                  <a:cubicBezTo>
                    <a:pt x="398" y="989"/>
                    <a:pt x="495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7950966" y="2691626"/>
              <a:ext cx="312459" cy="265023"/>
            </a:xfrm>
            <a:custGeom>
              <a:avLst/>
              <a:gdLst/>
              <a:ahLst/>
              <a:cxnLst/>
              <a:rect l="l" t="t" r="r" b="b"/>
              <a:pathLst>
                <a:path w="3715" h="3151" extrusionOk="0">
                  <a:moveTo>
                    <a:pt x="2120" y="1"/>
                  </a:moveTo>
                  <a:cubicBezTo>
                    <a:pt x="1991" y="1"/>
                    <a:pt x="1862" y="36"/>
                    <a:pt x="1756" y="108"/>
                  </a:cubicBezTo>
                  <a:cubicBezTo>
                    <a:pt x="1673" y="164"/>
                    <a:pt x="1601" y="240"/>
                    <a:pt x="1508" y="276"/>
                  </a:cubicBezTo>
                  <a:cubicBezTo>
                    <a:pt x="1448" y="300"/>
                    <a:pt x="1381" y="306"/>
                    <a:pt x="1314" y="306"/>
                  </a:cubicBezTo>
                  <a:cubicBezTo>
                    <a:pt x="1244" y="306"/>
                    <a:pt x="1172" y="300"/>
                    <a:pt x="1104" y="300"/>
                  </a:cubicBezTo>
                  <a:cubicBezTo>
                    <a:pt x="1006" y="300"/>
                    <a:pt x="914" y="313"/>
                    <a:pt x="844" y="379"/>
                  </a:cubicBezTo>
                  <a:cubicBezTo>
                    <a:pt x="601" y="606"/>
                    <a:pt x="945" y="1116"/>
                    <a:pt x="677" y="1312"/>
                  </a:cubicBezTo>
                  <a:cubicBezTo>
                    <a:pt x="583" y="1381"/>
                    <a:pt x="455" y="1370"/>
                    <a:pt x="344" y="1407"/>
                  </a:cubicBezTo>
                  <a:cubicBezTo>
                    <a:pt x="92" y="1494"/>
                    <a:pt x="1" y="1833"/>
                    <a:pt x="108" y="2076"/>
                  </a:cubicBezTo>
                  <a:cubicBezTo>
                    <a:pt x="217" y="2319"/>
                    <a:pt x="465" y="2472"/>
                    <a:pt x="717" y="2554"/>
                  </a:cubicBezTo>
                  <a:cubicBezTo>
                    <a:pt x="684" y="2625"/>
                    <a:pt x="668" y="2703"/>
                    <a:pt x="667" y="2782"/>
                  </a:cubicBezTo>
                  <a:cubicBezTo>
                    <a:pt x="721" y="2818"/>
                    <a:pt x="781" y="2841"/>
                    <a:pt x="846" y="2844"/>
                  </a:cubicBezTo>
                  <a:cubicBezTo>
                    <a:pt x="849" y="2844"/>
                    <a:pt x="853" y="2844"/>
                    <a:pt x="856" y="2844"/>
                  </a:cubicBezTo>
                  <a:cubicBezTo>
                    <a:pt x="1008" y="2844"/>
                    <a:pt x="1156" y="2735"/>
                    <a:pt x="1197" y="2588"/>
                  </a:cubicBezTo>
                  <a:cubicBezTo>
                    <a:pt x="1276" y="2726"/>
                    <a:pt x="1435" y="2803"/>
                    <a:pt x="1591" y="2803"/>
                  </a:cubicBezTo>
                  <a:cubicBezTo>
                    <a:pt x="1677" y="2803"/>
                    <a:pt x="1763" y="2779"/>
                    <a:pt x="1834" y="2729"/>
                  </a:cubicBezTo>
                  <a:lnTo>
                    <a:pt x="1834" y="2729"/>
                  </a:lnTo>
                  <a:cubicBezTo>
                    <a:pt x="1751" y="2820"/>
                    <a:pt x="1751" y="2974"/>
                    <a:pt x="1836" y="3065"/>
                  </a:cubicBezTo>
                  <a:cubicBezTo>
                    <a:pt x="1882" y="3115"/>
                    <a:pt x="1950" y="3141"/>
                    <a:pt x="2019" y="3141"/>
                  </a:cubicBezTo>
                  <a:cubicBezTo>
                    <a:pt x="2073" y="3141"/>
                    <a:pt x="2128" y="3124"/>
                    <a:pt x="2171" y="3090"/>
                  </a:cubicBezTo>
                  <a:cubicBezTo>
                    <a:pt x="2232" y="3131"/>
                    <a:pt x="2303" y="3150"/>
                    <a:pt x="2375" y="3150"/>
                  </a:cubicBezTo>
                  <a:cubicBezTo>
                    <a:pt x="2561" y="3150"/>
                    <a:pt x="2753" y="3026"/>
                    <a:pt x="2793" y="2841"/>
                  </a:cubicBezTo>
                  <a:cubicBezTo>
                    <a:pt x="2870" y="2935"/>
                    <a:pt x="2989" y="2976"/>
                    <a:pt x="3112" y="2976"/>
                  </a:cubicBezTo>
                  <a:cubicBezTo>
                    <a:pt x="3126" y="2976"/>
                    <a:pt x="3140" y="2976"/>
                    <a:pt x="3155" y="2974"/>
                  </a:cubicBezTo>
                  <a:cubicBezTo>
                    <a:pt x="3199" y="2934"/>
                    <a:pt x="3237" y="2888"/>
                    <a:pt x="3266" y="2835"/>
                  </a:cubicBezTo>
                  <a:cubicBezTo>
                    <a:pt x="3399" y="2596"/>
                    <a:pt x="3341" y="2267"/>
                    <a:pt x="3135" y="2088"/>
                  </a:cubicBezTo>
                  <a:lnTo>
                    <a:pt x="3135" y="2088"/>
                  </a:lnTo>
                  <a:cubicBezTo>
                    <a:pt x="3165" y="2096"/>
                    <a:pt x="3194" y="2100"/>
                    <a:pt x="3222" y="2100"/>
                  </a:cubicBezTo>
                  <a:cubicBezTo>
                    <a:pt x="3508" y="2100"/>
                    <a:pt x="3715" y="1685"/>
                    <a:pt x="3574" y="1407"/>
                  </a:cubicBezTo>
                  <a:cubicBezTo>
                    <a:pt x="3420" y="1102"/>
                    <a:pt x="3046" y="979"/>
                    <a:pt x="2705" y="950"/>
                  </a:cubicBezTo>
                  <a:cubicBezTo>
                    <a:pt x="2838" y="695"/>
                    <a:pt x="2773" y="352"/>
                    <a:pt x="2558" y="160"/>
                  </a:cubicBezTo>
                  <a:cubicBezTo>
                    <a:pt x="2439" y="55"/>
                    <a:pt x="2279" y="1"/>
                    <a:pt x="2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8018505" y="3093997"/>
              <a:ext cx="185121" cy="103957"/>
            </a:xfrm>
            <a:custGeom>
              <a:avLst/>
              <a:gdLst/>
              <a:ahLst/>
              <a:cxnLst/>
              <a:rect l="l" t="t" r="r" b="b"/>
              <a:pathLst>
                <a:path w="2201" h="1236" extrusionOk="0">
                  <a:moveTo>
                    <a:pt x="987" y="0"/>
                  </a:moveTo>
                  <a:cubicBezTo>
                    <a:pt x="896" y="0"/>
                    <a:pt x="806" y="27"/>
                    <a:pt x="755" y="100"/>
                  </a:cubicBezTo>
                  <a:cubicBezTo>
                    <a:pt x="727" y="141"/>
                    <a:pt x="716" y="190"/>
                    <a:pt x="704" y="238"/>
                  </a:cubicBezTo>
                  <a:cubicBezTo>
                    <a:pt x="663" y="409"/>
                    <a:pt x="622" y="591"/>
                    <a:pt x="678" y="759"/>
                  </a:cubicBezTo>
                  <a:cubicBezTo>
                    <a:pt x="604" y="635"/>
                    <a:pt x="469" y="550"/>
                    <a:pt x="326" y="536"/>
                  </a:cubicBezTo>
                  <a:cubicBezTo>
                    <a:pt x="313" y="535"/>
                    <a:pt x="301" y="534"/>
                    <a:pt x="288" y="534"/>
                  </a:cubicBezTo>
                  <a:cubicBezTo>
                    <a:pt x="259" y="534"/>
                    <a:pt x="230" y="538"/>
                    <a:pt x="205" y="552"/>
                  </a:cubicBezTo>
                  <a:cubicBezTo>
                    <a:pt x="170" y="568"/>
                    <a:pt x="143" y="600"/>
                    <a:pt x="121" y="631"/>
                  </a:cubicBezTo>
                  <a:cubicBezTo>
                    <a:pt x="0" y="809"/>
                    <a:pt x="7" y="1064"/>
                    <a:pt x="138" y="1235"/>
                  </a:cubicBezTo>
                  <a:lnTo>
                    <a:pt x="1855" y="1167"/>
                  </a:lnTo>
                  <a:cubicBezTo>
                    <a:pt x="2016" y="1083"/>
                    <a:pt x="2201" y="962"/>
                    <a:pt x="2194" y="780"/>
                  </a:cubicBezTo>
                  <a:cubicBezTo>
                    <a:pt x="2189" y="650"/>
                    <a:pt x="2070" y="539"/>
                    <a:pt x="1940" y="527"/>
                  </a:cubicBezTo>
                  <a:cubicBezTo>
                    <a:pt x="1930" y="526"/>
                    <a:pt x="1920" y="525"/>
                    <a:pt x="1911" y="525"/>
                  </a:cubicBezTo>
                  <a:cubicBezTo>
                    <a:pt x="1790" y="525"/>
                    <a:pt x="1675" y="596"/>
                    <a:pt x="1608" y="697"/>
                  </a:cubicBezTo>
                  <a:cubicBezTo>
                    <a:pt x="1653" y="546"/>
                    <a:pt x="1608" y="376"/>
                    <a:pt x="1510" y="253"/>
                  </a:cubicBezTo>
                  <a:cubicBezTo>
                    <a:pt x="1412" y="130"/>
                    <a:pt x="1266" y="51"/>
                    <a:pt x="1112" y="15"/>
                  </a:cubicBezTo>
                  <a:cubicBezTo>
                    <a:pt x="1072" y="6"/>
                    <a:pt x="1030" y="0"/>
                    <a:pt x="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7152786" y="1348934"/>
              <a:ext cx="1216279" cy="1247062"/>
            </a:xfrm>
            <a:custGeom>
              <a:avLst/>
              <a:gdLst/>
              <a:ahLst/>
              <a:cxnLst/>
              <a:rect l="l" t="t" r="r" b="b"/>
              <a:pathLst>
                <a:path w="14461" h="14827" extrusionOk="0">
                  <a:moveTo>
                    <a:pt x="7653" y="1"/>
                  </a:moveTo>
                  <a:cubicBezTo>
                    <a:pt x="7494" y="1"/>
                    <a:pt x="7334" y="15"/>
                    <a:pt x="7176" y="45"/>
                  </a:cubicBezTo>
                  <a:cubicBezTo>
                    <a:pt x="6380" y="198"/>
                    <a:pt x="5662" y="771"/>
                    <a:pt x="5400" y="1536"/>
                  </a:cubicBezTo>
                  <a:cubicBezTo>
                    <a:pt x="4972" y="1070"/>
                    <a:pt x="4337" y="772"/>
                    <a:pt x="3715" y="772"/>
                  </a:cubicBezTo>
                  <a:cubicBezTo>
                    <a:pt x="3466" y="772"/>
                    <a:pt x="3218" y="820"/>
                    <a:pt x="2987" y="924"/>
                  </a:cubicBezTo>
                  <a:cubicBezTo>
                    <a:pt x="2072" y="1333"/>
                    <a:pt x="2260" y="2100"/>
                    <a:pt x="1994" y="2868"/>
                  </a:cubicBezTo>
                  <a:cubicBezTo>
                    <a:pt x="1759" y="3545"/>
                    <a:pt x="979" y="3829"/>
                    <a:pt x="862" y="4558"/>
                  </a:cubicBezTo>
                  <a:cubicBezTo>
                    <a:pt x="761" y="5185"/>
                    <a:pt x="1174" y="5855"/>
                    <a:pt x="1779" y="6049"/>
                  </a:cubicBezTo>
                  <a:cubicBezTo>
                    <a:pt x="831" y="6211"/>
                    <a:pt x="60" y="7097"/>
                    <a:pt x="31" y="8057"/>
                  </a:cubicBezTo>
                  <a:cubicBezTo>
                    <a:pt x="1" y="9018"/>
                    <a:pt x="717" y="9949"/>
                    <a:pt x="1653" y="10169"/>
                  </a:cubicBezTo>
                  <a:cubicBezTo>
                    <a:pt x="1080" y="10649"/>
                    <a:pt x="880" y="11525"/>
                    <a:pt x="1190" y="12205"/>
                  </a:cubicBezTo>
                  <a:cubicBezTo>
                    <a:pt x="1466" y="12811"/>
                    <a:pt x="2123" y="13214"/>
                    <a:pt x="2785" y="13214"/>
                  </a:cubicBezTo>
                  <a:cubicBezTo>
                    <a:pt x="2866" y="13214"/>
                    <a:pt x="2948" y="13208"/>
                    <a:pt x="3030" y="13196"/>
                  </a:cubicBezTo>
                  <a:lnTo>
                    <a:pt x="3030" y="13196"/>
                  </a:lnTo>
                  <a:cubicBezTo>
                    <a:pt x="2756" y="13757"/>
                    <a:pt x="3282" y="14443"/>
                    <a:pt x="3894" y="14575"/>
                  </a:cubicBezTo>
                  <a:cubicBezTo>
                    <a:pt x="4013" y="14601"/>
                    <a:pt x="4132" y="14612"/>
                    <a:pt x="4251" y="14612"/>
                  </a:cubicBezTo>
                  <a:cubicBezTo>
                    <a:pt x="4745" y="14612"/>
                    <a:pt x="5240" y="14417"/>
                    <a:pt x="5705" y="14224"/>
                  </a:cubicBezTo>
                  <a:cubicBezTo>
                    <a:pt x="6056" y="14582"/>
                    <a:pt x="6556" y="14763"/>
                    <a:pt x="7056" y="14763"/>
                  </a:cubicBezTo>
                  <a:cubicBezTo>
                    <a:pt x="7515" y="14763"/>
                    <a:pt x="7975" y="14610"/>
                    <a:pt x="8316" y="14299"/>
                  </a:cubicBezTo>
                  <a:cubicBezTo>
                    <a:pt x="8691" y="14648"/>
                    <a:pt x="9204" y="14826"/>
                    <a:pt x="9715" y="14826"/>
                  </a:cubicBezTo>
                  <a:cubicBezTo>
                    <a:pt x="10132" y="14826"/>
                    <a:pt x="10548" y="14707"/>
                    <a:pt x="10889" y="14464"/>
                  </a:cubicBezTo>
                  <a:cubicBezTo>
                    <a:pt x="11646" y="13925"/>
                    <a:pt x="11948" y="12830"/>
                    <a:pt x="11573" y="11979"/>
                  </a:cubicBezTo>
                  <a:cubicBezTo>
                    <a:pt x="12173" y="11962"/>
                    <a:pt x="12745" y="11567"/>
                    <a:pt x="12974" y="11012"/>
                  </a:cubicBezTo>
                  <a:cubicBezTo>
                    <a:pt x="13202" y="10457"/>
                    <a:pt x="13074" y="9773"/>
                    <a:pt x="12661" y="9339"/>
                  </a:cubicBezTo>
                  <a:lnTo>
                    <a:pt x="12661" y="9339"/>
                  </a:lnTo>
                  <a:cubicBezTo>
                    <a:pt x="12691" y="9341"/>
                    <a:pt x="12721" y="9342"/>
                    <a:pt x="12751" y="9342"/>
                  </a:cubicBezTo>
                  <a:cubicBezTo>
                    <a:pt x="13726" y="9342"/>
                    <a:pt x="14461" y="8204"/>
                    <a:pt x="14273" y="7230"/>
                  </a:cubicBezTo>
                  <a:cubicBezTo>
                    <a:pt x="14078" y="6226"/>
                    <a:pt x="13192" y="5482"/>
                    <a:pt x="12239" y="5109"/>
                  </a:cubicBezTo>
                  <a:cubicBezTo>
                    <a:pt x="12584" y="4697"/>
                    <a:pt x="12944" y="4117"/>
                    <a:pt x="12649" y="3668"/>
                  </a:cubicBezTo>
                  <a:cubicBezTo>
                    <a:pt x="12509" y="3456"/>
                    <a:pt x="12260" y="3350"/>
                    <a:pt x="12021" y="3267"/>
                  </a:cubicBezTo>
                  <a:cubicBezTo>
                    <a:pt x="11348" y="3036"/>
                    <a:pt x="10640" y="2908"/>
                    <a:pt x="9930" y="2888"/>
                  </a:cubicBezTo>
                  <a:cubicBezTo>
                    <a:pt x="10557" y="2285"/>
                    <a:pt x="10141" y="1176"/>
                    <a:pt x="9456" y="639"/>
                  </a:cubicBezTo>
                  <a:cubicBezTo>
                    <a:pt x="8946" y="238"/>
                    <a:pt x="8299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7619246" y="2382195"/>
              <a:ext cx="259724" cy="793302"/>
            </a:xfrm>
            <a:custGeom>
              <a:avLst/>
              <a:gdLst/>
              <a:ahLst/>
              <a:cxnLst/>
              <a:rect l="l" t="t" r="r" b="b"/>
              <a:pathLst>
                <a:path w="3088" h="9432" extrusionOk="0">
                  <a:moveTo>
                    <a:pt x="852" y="1"/>
                  </a:moveTo>
                  <a:cubicBezTo>
                    <a:pt x="852" y="1"/>
                    <a:pt x="1076" y="5874"/>
                    <a:pt x="852" y="7827"/>
                  </a:cubicBezTo>
                  <a:cubicBezTo>
                    <a:pt x="801" y="8276"/>
                    <a:pt x="673" y="8966"/>
                    <a:pt x="1" y="9431"/>
                  </a:cubicBezTo>
                  <a:lnTo>
                    <a:pt x="2950" y="9431"/>
                  </a:lnTo>
                  <a:cubicBezTo>
                    <a:pt x="3088" y="9405"/>
                    <a:pt x="2672" y="9310"/>
                    <a:pt x="2339" y="7827"/>
                  </a:cubicBezTo>
                  <a:cubicBezTo>
                    <a:pt x="1903" y="5882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7755416" y="2318694"/>
              <a:ext cx="131628" cy="193952"/>
            </a:xfrm>
            <a:custGeom>
              <a:avLst/>
              <a:gdLst/>
              <a:ahLst/>
              <a:cxnLst/>
              <a:rect l="l" t="t" r="r" b="b"/>
              <a:pathLst>
                <a:path w="1565" h="2306" extrusionOk="0">
                  <a:moveTo>
                    <a:pt x="1278" y="0"/>
                  </a:moveTo>
                  <a:cubicBezTo>
                    <a:pt x="1278" y="0"/>
                    <a:pt x="1290" y="1235"/>
                    <a:pt x="1" y="1727"/>
                  </a:cubicBezTo>
                  <a:lnTo>
                    <a:pt x="1" y="2305"/>
                  </a:lnTo>
                  <a:cubicBezTo>
                    <a:pt x="1" y="2305"/>
                    <a:pt x="1470" y="180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565333" y="2346029"/>
              <a:ext cx="155851" cy="287900"/>
            </a:xfrm>
            <a:custGeom>
              <a:avLst/>
              <a:gdLst/>
              <a:ahLst/>
              <a:cxnLst/>
              <a:rect l="l" t="t" r="r" b="b"/>
              <a:pathLst>
                <a:path w="1853" h="3423" extrusionOk="0">
                  <a:moveTo>
                    <a:pt x="18" y="1"/>
                  </a:moveTo>
                  <a:cubicBezTo>
                    <a:pt x="1" y="3140"/>
                    <a:pt x="1853" y="3422"/>
                    <a:pt x="1853" y="3422"/>
                  </a:cubicBezTo>
                  <a:lnTo>
                    <a:pt x="1758" y="2699"/>
                  </a:lnTo>
                  <a:cubicBezTo>
                    <a:pt x="476" y="2698"/>
                    <a:pt x="265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458769" y="2312217"/>
              <a:ext cx="151309" cy="218175"/>
            </a:xfrm>
            <a:custGeom>
              <a:avLst/>
              <a:gdLst/>
              <a:ahLst/>
              <a:cxnLst/>
              <a:rect l="l" t="t" r="r" b="b"/>
              <a:pathLst>
                <a:path w="1799" h="2594" extrusionOk="0">
                  <a:moveTo>
                    <a:pt x="0" y="0"/>
                  </a:moveTo>
                  <a:cubicBezTo>
                    <a:pt x="0" y="0"/>
                    <a:pt x="95" y="2392"/>
                    <a:pt x="1799" y="2594"/>
                  </a:cubicBezTo>
                  <a:lnTo>
                    <a:pt x="1684" y="2195"/>
                  </a:lnTo>
                  <a:cubicBezTo>
                    <a:pt x="1684" y="2195"/>
                    <a:pt x="1675" y="2196"/>
                    <a:pt x="1659" y="2196"/>
                  </a:cubicBezTo>
                  <a:cubicBezTo>
                    <a:pt x="1473" y="2196"/>
                    <a:pt x="335" y="2110"/>
                    <a:pt x="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7152786" y="1348934"/>
              <a:ext cx="1216279" cy="1091295"/>
            </a:xfrm>
            <a:custGeom>
              <a:avLst/>
              <a:gdLst/>
              <a:ahLst/>
              <a:cxnLst/>
              <a:rect l="l" t="t" r="r" b="b"/>
              <a:pathLst>
                <a:path w="14461" h="12975" extrusionOk="0">
                  <a:moveTo>
                    <a:pt x="7653" y="1"/>
                  </a:moveTo>
                  <a:cubicBezTo>
                    <a:pt x="7494" y="1"/>
                    <a:pt x="7334" y="15"/>
                    <a:pt x="7176" y="45"/>
                  </a:cubicBezTo>
                  <a:cubicBezTo>
                    <a:pt x="6380" y="198"/>
                    <a:pt x="5662" y="771"/>
                    <a:pt x="5400" y="1536"/>
                  </a:cubicBezTo>
                  <a:cubicBezTo>
                    <a:pt x="4972" y="1070"/>
                    <a:pt x="4337" y="772"/>
                    <a:pt x="3714" y="772"/>
                  </a:cubicBezTo>
                  <a:cubicBezTo>
                    <a:pt x="3465" y="772"/>
                    <a:pt x="3218" y="820"/>
                    <a:pt x="2987" y="923"/>
                  </a:cubicBezTo>
                  <a:cubicBezTo>
                    <a:pt x="2072" y="1333"/>
                    <a:pt x="2260" y="2100"/>
                    <a:pt x="1994" y="2867"/>
                  </a:cubicBezTo>
                  <a:cubicBezTo>
                    <a:pt x="1759" y="3545"/>
                    <a:pt x="979" y="3829"/>
                    <a:pt x="862" y="4558"/>
                  </a:cubicBezTo>
                  <a:cubicBezTo>
                    <a:pt x="761" y="5185"/>
                    <a:pt x="1173" y="5855"/>
                    <a:pt x="1779" y="6048"/>
                  </a:cubicBezTo>
                  <a:cubicBezTo>
                    <a:pt x="831" y="6210"/>
                    <a:pt x="60" y="7096"/>
                    <a:pt x="31" y="8057"/>
                  </a:cubicBezTo>
                  <a:cubicBezTo>
                    <a:pt x="1" y="9017"/>
                    <a:pt x="717" y="9948"/>
                    <a:pt x="1653" y="10168"/>
                  </a:cubicBezTo>
                  <a:cubicBezTo>
                    <a:pt x="1080" y="10649"/>
                    <a:pt x="880" y="11525"/>
                    <a:pt x="1190" y="12205"/>
                  </a:cubicBezTo>
                  <a:cubicBezTo>
                    <a:pt x="1204" y="12234"/>
                    <a:pt x="1219" y="12261"/>
                    <a:pt x="1233" y="12289"/>
                  </a:cubicBezTo>
                  <a:cubicBezTo>
                    <a:pt x="1367" y="12407"/>
                    <a:pt x="1548" y="12486"/>
                    <a:pt x="1806" y="12506"/>
                  </a:cubicBezTo>
                  <a:cubicBezTo>
                    <a:pt x="1825" y="12507"/>
                    <a:pt x="1844" y="12508"/>
                    <a:pt x="1863" y="12508"/>
                  </a:cubicBezTo>
                  <a:cubicBezTo>
                    <a:pt x="2294" y="12508"/>
                    <a:pt x="2720" y="12149"/>
                    <a:pt x="2713" y="11718"/>
                  </a:cubicBezTo>
                  <a:lnTo>
                    <a:pt x="2713" y="11718"/>
                  </a:lnTo>
                  <a:cubicBezTo>
                    <a:pt x="2972" y="12034"/>
                    <a:pt x="3246" y="12361"/>
                    <a:pt x="3620" y="12525"/>
                  </a:cubicBezTo>
                  <a:cubicBezTo>
                    <a:pt x="3752" y="12582"/>
                    <a:pt x="3899" y="12612"/>
                    <a:pt x="4045" y="12612"/>
                  </a:cubicBezTo>
                  <a:cubicBezTo>
                    <a:pt x="4315" y="12612"/>
                    <a:pt x="4578" y="12509"/>
                    <a:pt x="4721" y="12285"/>
                  </a:cubicBezTo>
                  <a:cubicBezTo>
                    <a:pt x="4856" y="12466"/>
                    <a:pt x="5003" y="12657"/>
                    <a:pt x="5215" y="12736"/>
                  </a:cubicBezTo>
                  <a:cubicBezTo>
                    <a:pt x="5265" y="12755"/>
                    <a:pt x="5320" y="12765"/>
                    <a:pt x="5376" y="12765"/>
                  </a:cubicBezTo>
                  <a:cubicBezTo>
                    <a:pt x="5552" y="12765"/>
                    <a:pt x="5729" y="12671"/>
                    <a:pt x="5765" y="12503"/>
                  </a:cubicBezTo>
                  <a:cubicBezTo>
                    <a:pt x="5820" y="12809"/>
                    <a:pt x="6134" y="12975"/>
                    <a:pt x="6452" y="12975"/>
                  </a:cubicBezTo>
                  <a:cubicBezTo>
                    <a:pt x="6598" y="12975"/>
                    <a:pt x="6744" y="12940"/>
                    <a:pt x="6868" y="12869"/>
                  </a:cubicBezTo>
                  <a:cubicBezTo>
                    <a:pt x="7261" y="12641"/>
                    <a:pt x="7464" y="12197"/>
                    <a:pt x="7645" y="11780"/>
                  </a:cubicBezTo>
                  <a:cubicBezTo>
                    <a:pt x="7758" y="12127"/>
                    <a:pt x="8125" y="12315"/>
                    <a:pt x="8484" y="12315"/>
                  </a:cubicBezTo>
                  <a:cubicBezTo>
                    <a:pt x="8767" y="12315"/>
                    <a:pt x="9046" y="12199"/>
                    <a:pt x="9193" y="11952"/>
                  </a:cubicBezTo>
                  <a:lnTo>
                    <a:pt x="9193" y="11952"/>
                  </a:lnTo>
                  <a:cubicBezTo>
                    <a:pt x="8998" y="12288"/>
                    <a:pt x="9393" y="12686"/>
                    <a:pt x="9775" y="12686"/>
                  </a:cubicBezTo>
                  <a:cubicBezTo>
                    <a:pt x="9837" y="12686"/>
                    <a:pt x="9898" y="12676"/>
                    <a:pt x="9957" y="12653"/>
                  </a:cubicBezTo>
                  <a:cubicBezTo>
                    <a:pt x="10379" y="12489"/>
                    <a:pt x="10562" y="11985"/>
                    <a:pt x="10576" y="11533"/>
                  </a:cubicBezTo>
                  <a:cubicBezTo>
                    <a:pt x="10618" y="12079"/>
                    <a:pt x="11162" y="12455"/>
                    <a:pt x="11715" y="12497"/>
                  </a:cubicBezTo>
                  <a:cubicBezTo>
                    <a:pt x="11692" y="12319"/>
                    <a:pt x="11645" y="12145"/>
                    <a:pt x="11573" y="11979"/>
                  </a:cubicBezTo>
                  <a:cubicBezTo>
                    <a:pt x="12172" y="11962"/>
                    <a:pt x="12745" y="11567"/>
                    <a:pt x="12974" y="11012"/>
                  </a:cubicBezTo>
                  <a:cubicBezTo>
                    <a:pt x="13202" y="10457"/>
                    <a:pt x="13074" y="9773"/>
                    <a:pt x="12659" y="9338"/>
                  </a:cubicBezTo>
                  <a:lnTo>
                    <a:pt x="12659" y="9338"/>
                  </a:lnTo>
                  <a:cubicBezTo>
                    <a:pt x="12690" y="9340"/>
                    <a:pt x="12721" y="9341"/>
                    <a:pt x="12751" y="9341"/>
                  </a:cubicBezTo>
                  <a:cubicBezTo>
                    <a:pt x="13726" y="9341"/>
                    <a:pt x="14461" y="8204"/>
                    <a:pt x="14273" y="7229"/>
                  </a:cubicBezTo>
                  <a:cubicBezTo>
                    <a:pt x="14078" y="6226"/>
                    <a:pt x="13192" y="5482"/>
                    <a:pt x="12239" y="5109"/>
                  </a:cubicBezTo>
                  <a:cubicBezTo>
                    <a:pt x="12584" y="4697"/>
                    <a:pt x="12944" y="4117"/>
                    <a:pt x="12649" y="3668"/>
                  </a:cubicBezTo>
                  <a:cubicBezTo>
                    <a:pt x="12509" y="3456"/>
                    <a:pt x="12260" y="3350"/>
                    <a:pt x="12021" y="3267"/>
                  </a:cubicBezTo>
                  <a:cubicBezTo>
                    <a:pt x="11348" y="3036"/>
                    <a:pt x="10640" y="2908"/>
                    <a:pt x="9930" y="2888"/>
                  </a:cubicBezTo>
                  <a:cubicBezTo>
                    <a:pt x="10557" y="2285"/>
                    <a:pt x="10141" y="1176"/>
                    <a:pt x="9456" y="639"/>
                  </a:cubicBezTo>
                  <a:cubicBezTo>
                    <a:pt x="8946" y="238"/>
                    <a:pt x="8299" y="1"/>
                    <a:pt x="7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7558100" y="2997778"/>
              <a:ext cx="366540" cy="202279"/>
            </a:xfrm>
            <a:custGeom>
              <a:avLst/>
              <a:gdLst/>
              <a:ahLst/>
              <a:cxnLst/>
              <a:rect l="l" t="t" r="r" b="b"/>
              <a:pathLst>
                <a:path w="4358" h="2405" extrusionOk="0">
                  <a:moveTo>
                    <a:pt x="1397" y="0"/>
                  </a:moveTo>
                  <a:cubicBezTo>
                    <a:pt x="1335" y="0"/>
                    <a:pt x="1277" y="20"/>
                    <a:pt x="1234" y="69"/>
                  </a:cubicBezTo>
                  <a:cubicBezTo>
                    <a:pt x="1197" y="111"/>
                    <a:pt x="1180" y="166"/>
                    <a:pt x="1170" y="220"/>
                  </a:cubicBezTo>
                  <a:cubicBezTo>
                    <a:pt x="1118" y="482"/>
                    <a:pt x="1190" y="766"/>
                    <a:pt x="1360" y="970"/>
                  </a:cubicBezTo>
                  <a:lnTo>
                    <a:pt x="1360" y="970"/>
                  </a:lnTo>
                  <a:cubicBezTo>
                    <a:pt x="1185" y="766"/>
                    <a:pt x="927" y="634"/>
                    <a:pt x="659" y="613"/>
                  </a:cubicBezTo>
                  <a:cubicBezTo>
                    <a:pt x="646" y="612"/>
                    <a:pt x="633" y="611"/>
                    <a:pt x="620" y="611"/>
                  </a:cubicBezTo>
                  <a:cubicBezTo>
                    <a:pt x="584" y="611"/>
                    <a:pt x="548" y="616"/>
                    <a:pt x="518" y="636"/>
                  </a:cubicBezTo>
                  <a:cubicBezTo>
                    <a:pt x="461" y="672"/>
                    <a:pt x="445" y="747"/>
                    <a:pt x="440" y="814"/>
                  </a:cubicBezTo>
                  <a:cubicBezTo>
                    <a:pt x="420" y="1051"/>
                    <a:pt x="481" y="1293"/>
                    <a:pt x="612" y="1490"/>
                  </a:cubicBezTo>
                  <a:cubicBezTo>
                    <a:pt x="559" y="1417"/>
                    <a:pt x="471" y="1382"/>
                    <a:pt x="381" y="1382"/>
                  </a:cubicBezTo>
                  <a:cubicBezTo>
                    <a:pt x="301" y="1382"/>
                    <a:pt x="219" y="1409"/>
                    <a:pt x="160" y="1463"/>
                  </a:cubicBezTo>
                  <a:cubicBezTo>
                    <a:pt x="33" y="1577"/>
                    <a:pt x="0" y="1771"/>
                    <a:pt x="46" y="1936"/>
                  </a:cubicBezTo>
                  <a:cubicBezTo>
                    <a:pt x="92" y="2099"/>
                    <a:pt x="204" y="2237"/>
                    <a:pt x="328" y="2355"/>
                  </a:cubicBezTo>
                  <a:lnTo>
                    <a:pt x="3911" y="2404"/>
                  </a:lnTo>
                  <a:cubicBezTo>
                    <a:pt x="4123" y="2222"/>
                    <a:pt x="4274" y="1970"/>
                    <a:pt x="4335" y="1698"/>
                  </a:cubicBezTo>
                  <a:cubicBezTo>
                    <a:pt x="4349" y="1637"/>
                    <a:pt x="4358" y="1573"/>
                    <a:pt x="4340" y="1513"/>
                  </a:cubicBezTo>
                  <a:cubicBezTo>
                    <a:pt x="4306" y="1397"/>
                    <a:pt x="4179" y="1333"/>
                    <a:pt x="4056" y="1333"/>
                  </a:cubicBezTo>
                  <a:cubicBezTo>
                    <a:pt x="4042" y="1333"/>
                    <a:pt x="4028" y="1334"/>
                    <a:pt x="4014" y="1336"/>
                  </a:cubicBezTo>
                  <a:cubicBezTo>
                    <a:pt x="3881" y="1352"/>
                    <a:pt x="3764" y="1431"/>
                    <a:pt x="3652" y="1507"/>
                  </a:cubicBezTo>
                  <a:cubicBezTo>
                    <a:pt x="3836" y="1289"/>
                    <a:pt x="3958" y="1019"/>
                    <a:pt x="3998" y="737"/>
                  </a:cubicBezTo>
                  <a:cubicBezTo>
                    <a:pt x="4014" y="625"/>
                    <a:pt x="4015" y="505"/>
                    <a:pt x="3956" y="410"/>
                  </a:cubicBezTo>
                  <a:cubicBezTo>
                    <a:pt x="3896" y="314"/>
                    <a:pt x="3787" y="270"/>
                    <a:pt x="3673" y="270"/>
                  </a:cubicBezTo>
                  <a:cubicBezTo>
                    <a:pt x="3579" y="270"/>
                    <a:pt x="3481" y="300"/>
                    <a:pt x="3405" y="355"/>
                  </a:cubicBezTo>
                  <a:cubicBezTo>
                    <a:pt x="3237" y="476"/>
                    <a:pt x="3148" y="675"/>
                    <a:pt x="3067" y="866"/>
                  </a:cubicBezTo>
                  <a:cubicBezTo>
                    <a:pt x="3004" y="728"/>
                    <a:pt x="2921" y="600"/>
                    <a:pt x="2822" y="485"/>
                  </a:cubicBezTo>
                  <a:cubicBezTo>
                    <a:pt x="2763" y="420"/>
                    <a:pt x="2696" y="355"/>
                    <a:pt x="2611" y="334"/>
                  </a:cubicBezTo>
                  <a:cubicBezTo>
                    <a:pt x="2591" y="329"/>
                    <a:pt x="2570" y="326"/>
                    <a:pt x="2550" y="326"/>
                  </a:cubicBezTo>
                  <a:cubicBezTo>
                    <a:pt x="2423" y="326"/>
                    <a:pt x="2301" y="422"/>
                    <a:pt x="2243" y="539"/>
                  </a:cubicBezTo>
                  <a:cubicBezTo>
                    <a:pt x="2175" y="674"/>
                    <a:pt x="2172" y="833"/>
                    <a:pt x="2171" y="984"/>
                  </a:cubicBezTo>
                  <a:cubicBezTo>
                    <a:pt x="2137" y="644"/>
                    <a:pt x="1958" y="320"/>
                    <a:pt x="1686" y="112"/>
                  </a:cubicBezTo>
                  <a:cubicBezTo>
                    <a:pt x="1605" y="49"/>
                    <a:pt x="1496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7755248" y="3110986"/>
              <a:ext cx="24223" cy="91341"/>
            </a:xfrm>
            <a:custGeom>
              <a:avLst/>
              <a:gdLst/>
              <a:ahLst/>
              <a:cxnLst/>
              <a:rect l="l" t="t" r="r" b="b"/>
              <a:pathLst>
                <a:path w="288" h="1086" extrusionOk="0">
                  <a:moveTo>
                    <a:pt x="215" y="1"/>
                  </a:moveTo>
                  <a:cubicBezTo>
                    <a:pt x="183" y="1"/>
                    <a:pt x="155" y="23"/>
                    <a:pt x="149" y="55"/>
                  </a:cubicBezTo>
                  <a:cubicBezTo>
                    <a:pt x="87" y="371"/>
                    <a:pt x="39" y="693"/>
                    <a:pt x="5" y="1011"/>
                  </a:cubicBezTo>
                  <a:cubicBezTo>
                    <a:pt x="1" y="1048"/>
                    <a:pt x="27" y="1081"/>
                    <a:pt x="64" y="1085"/>
                  </a:cubicBezTo>
                  <a:lnTo>
                    <a:pt x="72" y="1085"/>
                  </a:lnTo>
                  <a:cubicBezTo>
                    <a:pt x="105" y="1085"/>
                    <a:pt x="134" y="1060"/>
                    <a:pt x="138" y="1026"/>
                  </a:cubicBezTo>
                  <a:cubicBezTo>
                    <a:pt x="171" y="711"/>
                    <a:pt x="220" y="392"/>
                    <a:pt x="280" y="80"/>
                  </a:cubicBezTo>
                  <a:cubicBezTo>
                    <a:pt x="288" y="45"/>
                    <a:pt x="264" y="10"/>
                    <a:pt x="228" y="2"/>
                  </a:cubicBezTo>
                  <a:cubicBezTo>
                    <a:pt x="224" y="1"/>
                    <a:pt x="219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7759117" y="3116369"/>
              <a:ext cx="76454" cy="70819"/>
            </a:xfrm>
            <a:custGeom>
              <a:avLst/>
              <a:gdLst/>
              <a:ahLst/>
              <a:cxnLst/>
              <a:rect l="l" t="t" r="r" b="b"/>
              <a:pathLst>
                <a:path w="909" h="842" extrusionOk="0">
                  <a:moveTo>
                    <a:pt x="835" y="1"/>
                  </a:moveTo>
                  <a:cubicBezTo>
                    <a:pt x="817" y="1"/>
                    <a:pt x="799" y="8"/>
                    <a:pt x="786" y="22"/>
                  </a:cubicBezTo>
                  <a:cubicBezTo>
                    <a:pt x="550" y="269"/>
                    <a:pt x="296" y="505"/>
                    <a:pt x="33" y="724"/>
                  </a:cubicBezTo>
                  <a:cubicBezTo>
                    <a:pt x="5" y="747"/>
                    <a:pt x="1" y="790"/>
                    <a:pt x="25" y="818"/>
                  </a:cubicBezTo>
                  <a:cubicBezTo>
                    <a:pt x="37" y="833"/>
                    <a:pt x="57" y="842"/>
                    <a:pt x="76" y="842"/>
                  </a:cubicBezTo>
                  <a:cubicBezTo>
                    <a:pt x="90" y="842"/>
                    <a:pt x="106" y="837"/>
                    <a:pt x="119" y="826"/>
                  </a:cubicBezTo>
                  <a:cubicBezTo>
                    <a:pt x="385" y="604"/>
                    <a:pt x="642" y="364"/>
                    <a:pt x="882" y="114"/>
                  </a:cubicBezTo>
                  <a:cubicBezTo>
                    <a:pt x="909" y="87"/>
                    <a:pt x="907" y="45"/>
                    <a:pt x="880" y="20"/>
                  </a:cubicBezTo>
                  <a:cubicBezTo>
                    <a:pt x="868" y="7"/>
                    <a:pt x="851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7685775" y="3137060"/>
              <a:ext cx="53576" cy="64510"/>
            </a:xfrm>
            <a:custGeom>
              <a:avLst/>
              <a:gdLst/>
              <a:ahLst/>
              <a:cxnLst/>
              <a:rect l="l" t="t" r="r" b="b"/>
              <a:pathLst>
                <a:path w="637" h="767" extrusionOk="0">
                  <a:moveTo>
                    <a:pt x="75" y="1"/>
                  </a:moveTo>
                  <a:cubicBezTo>
                    <a:pt x="61" y="1"/>
                    <a:pt x="47" y="5"/>
                    <a:pt x="35" y="15"/>
                  </a:cubicBezTo>
                  <a:cubicBezTo>
                    <a:pt x="6" y="37"/>
                    <a:pt x="0" y="79"/>
                    <a:pt x="22" y="109"/>
                  </a:cubicBezTo>
                  <a:lnTo>
                    <a:pt x="509" y="741"/>
                  </a:lnTo>
                  <a:cubicBezTo>
                    <a:pt x="521" y="759"/>
                    <a:pt x="541" y="767"/>
                    <a:pt x="562" y="767"/>
                  </a:cubicBezTo>
                  <a:cubicBezTo>
                    <a:pt x="575" y="767"/>
                    <a:pt x="590" y="763"/>
                    <a:pt x="601" y="753"/>
                  </a:cubicBezTo>
                  <a:cubicBezTo>
                    <a:pt x="631" y="731"/>
                    <a:pt x="637" y="689"/>
                    <a:pt x="614" y="659"/>
                  </a:cubicBezTo>
                  <a:lnTo>
                    <a:pt x="129" y="27"/>
                  </a:lnTo>
                  <a:cubicBezTo>
                    <a:pt x="116" y="10"/>
                    <a:pt x="96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7668449" y="3161619"/>
              <a:ext cx="56016" cy="21363"/>
            </a:xfrm>
            <a:custGeom>
              <a:avLst/>
              <a:gdLst/>
              <a:ahLst/>
              <a:cxnLst/>
              <a:rect l="l" t="t" r="r" b="b"/>
              <a:pathLst>
                <a:path w="666" h="254" extrusionOk="0">
                  <a:moveTo>
                    <a:pt x="77" y="1"/>
                  </a:moveTo>
                  <a:cubicBezTo>
                    <a:pt x="49" y="1"/>
                    <a:pt x="23" y="19"/>
                    <a:pt x="13" y="46"/>
                  </a:cubicBezTo>
                  <a:cubicBezTo>
                    <a:pt x="1" y="82"/>
                    <a:pt x="20" y="119"/>
                    <a:pt x="55" y="131"/>
                  </a:cubicBezTo>
                  <a:cubicBezTo>
                    <a:pt x="227" y="189"/>
                    <a:pt x="406" y="230"/>
                    <a:pt x="586" y="254"/>
                  </a:cubicBezTo>
                  <a:lnTo>
                    <a:pt x="595" y="254"/>
                  </a:lnTo>
                  <a:cubicBezTo>
                    <a:pt x="628" y="254"/>
                    <a:pt x="656" y="230"/>
                    <a:pt x="660" y="195"/>
                  </a:cubicBezTo>
                  <a:cubicBezTo>
                    <a:pt x="666" y="159"/>
                    <a:pt x="639" y="125"/>
                    <a:pt x="603" y="121"/>
                  </a:cubicBezTo>
                  <a:cubicBezTo>
                    <a:pt x="432" y="98"/>
                    <a:pt x="262" y="60"/>
                    <a:pt x="98" y="4"/>
                  </a:cubicBezTo>
                  <a:cubicBezTo>
                    <a:pt x="91" y="2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08" name="Google Shape;708;p9"/>
          <p:cNvGrpSpPr/>
          <p:nvPr/>
        </p:nvGrpSpPr>
        <p:grpSpPr>
          <a:xfrm>
            <a:off x="-369949" y="197784"/>
            <a:ext cx="12910382" cy="1100272"/>
            <a:chOff x="-278150" y="148338"/>
            <a:chExt cx="9706800" cy="825204"/>
          </a:xfrm>
        </p:grpSpPr>
        <p:sp>
          <p:nvSpPr>
            <p:cNvPr id="709" name="Google Shape;709;p9"/>
            <p:cNvSpPr/>
            <p:nvPr/>
          </p:nvSpPr>
          <p:spPr>
            <a:xfrm>
              <a:off x="-278150" y="187325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8326250" y="148338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824250" y="335450"/>
              <a:ext cx="905756" cy="320064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7992775" y="596325"/>
              <a:ext cx="1067492" cy="377216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1692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7" name="Google Shape;1727;p19"/>
          <p:cNvGrpSpPr/>
          <p:nvPr/>
        </p:nvGrpSpPr>
        <p:grpSpPr>
          <a:xfrm>
            <a:off x="-691784" y="4246801"/>
            <a:ext cx="13545411" cy="2118521"/>
            <a:chOff x="-103325" y="3185100"/>
            <a:chExt cx="10184253" cy="1588891"/>
          </a:xfrm>
        </p:grpSpPr>
        <p:sp>
          <p:nvSpPr>
            <p:cNvPr id="1728" name="Google Shape;1728;p19"/>
            <p:cNvSpPr/>
            <p:nvPr/>
          </p:nvSpPr>
          <p:spPr>
            <a:xfrm>
              <a:off x="-103325" y="3185100"/>
              <a:ext cx="3394753" cy="1588891"/>
            </a:xfrm>
            <a:custGeom>
              <a:avLst/>
              <a:gdLst/>
              <a:ahLst/>
              <a:cxnLst/>
              <a:rect l="l" t="t" r="r" b="b"/>
              <a:pathLst>
                <a:path w="69529" h="43194" extrusionOk="0">
                  <a:moveTo>
                    <a:pt x="5051" y="0"/>
                  </a:moveTo>
                  <a:cubicBezTo>
                    <a:pt x="4662" y="0"/>
                    <a:pt x="4351" y="365"/>
                    <a:pt x="4089" y="704"/>
                  </a:cubicBezTo>
                  <a:cubicBezTo>
                    <a:pt x="2653" y="2561"/>
                    <a:pt x="1234" y="4432"/>
                    <a:pt x="0" y="6458"/>
                  </a:cubicBezTo>
                  <a:lnTo>
                    <a:pt x="0" y="43193"/>
                  </a:lnTo>
                  <a:lnTo>
                    <a:pt x="69529" y="43193"/>
                  </a:lnTo>
                  <a:lnTo>
                    <a:pt x="69529" y="8968"/>
                  </a:lnTo>
                  <a:cubicBezTo>
                    <a:pt x="68708" y="9507"/>
                    <a:pt x="67888" y="10046"/>
                    <a:pt x="67068" y="10587"/>
                  </a:cubicBezTo>
                  <a:cubicBezTo>
                    <a:pt x="66637" y="10870"/>
                    <a:pt x="66178" y="11162"/>
                    <a:pt x="65687" y="11162"/>
                  </a:cubicBezTo>
                  <a:cubicBezTo>
                    <a:pt x="65673" y="11162"/>
                    <a:pt x="65660" y="11162"/>
                    <a:pt x="65646" y="11162"/>
                  </a:cubicBezTo>
                  <a:cubicBezTo>
                    <a:pt x="64922" y="11139"/>
                    <a:pt x="64338" y="10488"/>
                    <a:pt x="63673" y="10149"/>
                  </a:cubicBezTo>
                  <a:cubicBezTo>
                    <a:pt x="63476" y="10048"/>
                    <a:pt x="63248" y="9997"/>
                    <a:pt x="63023" y="9997"/>
                  </a:cubicBezTo>
                  <a:cubicBezTo>
                    <a:pt x="62485" y="9997"/>
                    <a:pt x="61964" y="10288"/>
                    <a:pt x="61934" y="10888"/>
                  </a:cubicBezTo>
                  <a:cubicBezTo>
                    <a:pt x="59275" y="8187"/>
                    <a:pt x="56360" y="5837"/>
                    <a:pt x="53260" y="3896"/>
                  </a:cubicBezTo>
                  <a:cubicBezTo>
                    <a:pt x="52788" y="3600"/>
                    <a:pt x="52294" y="3308"/>
                    <a:pt x="51760" y="3272"/>
                  </a:cubicBezTo>
                  <a:cubicBezTo>
                    <a:pt x="51721" y="3269"/>
                    <a:pt x="51682" y="3268"/>
                    <a:pt x="51643" y="3268"/>
                  </a:cubicBezTo>
                  <a:cubicBezTo>
                    <a:pt x="51034" y="3268"/>
                    <a:pt x="50452" y="3588"/>
                    <a:pt x="49899" y="3901"/>
                  </a:cubicBezTo>
                  <a:cubicBezTo>
                    <a:pt x="46925" y="5581"/>
                    <a:pt x="43953" y="7262"/>
                    <a:pt x="40979" y="8942"/>
                  </a:cubicBezTo>
                  <a:cubicBezTo>
                    <a:pt x="39555" y="9747"/>
                    <a:pt x="37912" y="10538"/>
                    <a:pt x="36388" y="10538"/>
                  </a:cubicBezTo>
                  <a:cubicBezTo>
                    <a:pt x="35584" y="10538"/>
                    <a:pt x="34812" y="10317"/>
                    <a:pt x="34125" y="9761"/>
                  </a:cubicBezTo>
                  <a:cubicBezTo>
                    <a:pt x="32863" y="8740"/>
                    <a:pt x="32069" y="6691"/>
                    <a:pt x="30544" y="6559"/>
                  </a:cubicBezTo>
                  <a:cubicBezTo>
                    <a:pt x="30494" y="6555"/>
                    <a:pt x="30444" y="6553"/>
                    <a:pt x="30395" y="6553"/>
                  </a:cubicBezTo>
                  <a:cubicBezTo>
                    <a:pt x="29332" y="6553"/>
                    <a:pt x="28442" y="7536"/>
                    <a:pt x="27601" y="8339"/>
                  </a:cubicBezTo>
                  <a:cubicBezTo>
                    <a:pt x="26980" y="8934"/>
                    <a:pt x="26165" y="9467"/>
                    <a:pt x="25407" y="9467"/>
                  </a:cubicBezTo>
                  <a:cubicBezTo>
                    <a:pt x="25094" y="9467"/>
                    <a:pt x="24790" y="9376"/>
                    <a:pt x="24514" y="9161"/>
                  </a:cubicBezTo>
                  <a:cubicBezTo>
                    <a:pt x="23835" y="8632"/>
                    <a:pt x="23596" y="7518"/>
                    <a:pt x="22888" y="7042"/>
                  </a:cubicBezTo>
                  <a:cubicBezTo>
                    <a:pt x="22647" y="6880"/>
                    <a:pt x="22400" y="6811"/>
                    <a:pt x="22148" y="6811"/>
                  </a:cubicBezTo>
                  <a:cubicBezTo>
                    <a:pt x="20719" y="6811"/>
                    <a:pt x="19141" y="9026"/>
                    <a:pt x="17769" y="9026"/>
                  </a:cubicBezTo>
                  <a:cubicBezTo>
                    <a:pt x="17489" y="9026"/>
                    <a:pt x="17218" y="8934"/>
                    <a:pt x="16959" y="8713"/>
                  </a:cubicBezTo>
                  <a:cubicBezTo>
                    <a:pt x="16325" y="8171"/>
                    <a:pt x="16154" y="7030"/>
                    <a:pt x="15446" y="6640"/>
                  </a:cubicBezTo>
                  <a:cubicBezTo>
                    <a:pt x="15287" y="6552"/>
                    <a:pt x="15129" y="6512"/>
                    <a:pt x="14974" y="6512"/>
                  </a:cubicBezTo>
                  <a:cubicBezTo>
                    <a:pt x="14133" y="6512"/>
                    <a:pt x="13376" y="7677"/>
                    <a:pt x="12957" y="8685"/>
                  </a:cubicBezTo>
                  <a:cubicBezTo>
                    <a:pt x="10631" y="5998"/>
                    <a:pt x="8306" y="3311"/>
                    <a:pt x="5980" y="624"/>
                  </a:cubicBezTo>
                  <a:cubicBezTo>
                    <a:pt x="5718" y="322"/>
                    <a:pt x="5417" y="0"/>
                    <a:pt x="5051" y="0"/>
                  </a:cubicBez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9" name="Google Shape;1729;p19"/>
            <p:cNvSpPr/>
            <p:nvPr/>
          </p:nvSpPr>
          <p:spPr>
            <a:xfrm>
              <a:off x="3291425" y="3185100"/>
              <a:ext cx="3394753" cy="1588891"/>
            </a:xfrm>
            <a:custGeom>
              <a:avLst/>
              <a:gdLst/>
              <a:ahLst/>
              <a:cxnLst/>
              <a:rect l="l" t="t" r="r" b="b"/>
              <a:pathLst>
                <a:path w="69529" h="43194" extrusionOk="0">
                  <a:moveTo>
                    <a:pt x="5051" y="0"/>
                  </a:moveTo>
                  <a:cubicBezTo>
                    <a:pt x="4662" y="0"/>
                    <a:pt x="4351" y="365"/>
                    <a:pt x="4089" y="704"/>
                  </a:cubicBezTo>
                  <a:cubicBezTo>
                    <a:pt x="2653" y="2561"/>
                    <a:pt x="1234" y="4432"/>
                    <a:pt x="0" y="6458"/>
                  </a:cubicBezTo>
                  <a:lnTo>
                    <a:pt x="0" y="43193"/>
                  </a:lnTo>
                  <a:lnTo>
                    <a:pt x="69529" y="43193"/>
                  </a:lnTo>
                  <a:lnTo>
                    <a:pt x="69529" y="8968"/>
                  </a:lnTo>
                  <a:cubicBezTo>
                    <a:pt x="68708" y="9507"/>
                    <a:pt x="67888" y="10046"/>
                    <a:pt x="67068" y="10587"/>
                  </a:cubicBezTo>
                  <a:cubicBezTo>
                    <a:pt x="66637" y="10870"/>
                    <a:pt x="66178" y="11162"/>
                    <a:pt x="65687" y="11162"/>
                  </a:cubicBezTo>
                  <a:cubicBezTo>
                    <a:pt x="65673" y="11162"/>
                    <a:pt x="65660" y="11162"/>
                    <a:pt x="65646" y="11162"/>
                  </a:cubicBezTo>
                  <a:cubicBezTo>
                    <a:pt x="64922" y="11139"/>
                    <a:pt x="64338" y="10488"/>
                    <a:pt x="63673" y="10149"/>
                  </a:cubicBezTo>
                  <a:cubicBezTo>
                    <a:pt x="63476" y="10048"/>
                    <a:pt x="63248" y="9997"/>
                    <a:pt x="63023" y="9997"/>
                  </a:cubicBezTo>
                  <a:cubicBezTo>
                    <a:pt x="62485" y="9997"/>
                    <a:pt x="61964" y="10288"/>
                    <a:pt x="61934" y="10888"/>
                  </a:cubicBezTo>
                  <a:cubicBezTo>
                    <a:pt x="59275" y="8187"/>
                    <a:pt x="56360" y="5837"/>
                    <a:pt x="53260" y="3896"/>
                  </a:cubicBezTo>
                  <a:cubicBezTo>
                    <a:pt x="52788" y="3600"/>
                    <a:pt x="52294" y="3308"/>
                    <a:pt x="51760" y="3272"/>
                  </a:cubicBezTo>
                  <a:cubicBezTo>
                    <a:pt x="51721" y="3269"/>
                    <a:pt x="51682" y="3268"/>
                    <a:pt x="51643" y="3268"/>
                  </a:cubicBezTo>
                  <a:cubicBezTo>
                    <a:pt x="51034" y="3268"/>
                    <a:pt x="50452" y="3588"/>
                    <a:pt x="49899" y="3901"/>
                  </a:cubicBezTo>
                  <a:cubicBezTo>
                    <a:pt x="46925" y="5581"/>
                    <a:pt x="43953" y="7262"/>
                    <a:pt x="40979" y="8942"/>
                  </a:cubicBezTo>
                  <a:cubicBezTo>
                    <a:pt x="39555" y="9747"/>
                    <a:pt x="37912" y="10538"/>
                    <a:pt x="36388" y="10538"/>
                  </a:cubicBezTo>
                  <a:cubicBezTo>
                    <a:pt x="35584" y="10538"/>
                    <a:pt x="34812" y="10317"/>
                    <a:pt x="34125" y="9761"/>
                  </a:cubicBezTo>
                  <a:cubicBezTo>
                    <a:pt x="32863" y="8740"/>
                    <a:pt x="32069" y="6691"/>
                    <a:pt x="30544" y="6559"/>
                  </a:cubicBezTo>
                  <a:cubicBezTo>
                    <a:pt x="30494" y="6555"/>
                    <a:pt x="30444" y="6553"/>
                    <a:pt x="30395" y="6553"/>
                  </a:cubicBezTo>
                  <a:cubicBezTo>
                    <a:pt x="29332" y="6553"/>
                    <a:pt x="28442" y="7536"/>
                    <a:pt x="27601" y="8339"/>
                  </a:cubicBezTo>
                  <a:cubicBezTo>
                    <a:pt x="26980" y="8934"/>
                    <a:pt x="26165" y="9467"/>
                    <a:pt x="25407" y="9467"/>
                  </a:cubicBezTo>
                  <a:cubicBezTo>
                    <a:pt x="25094" y="9467"/>
                    <a:pt x="24790" y="9376"/>
                    <a:pt x="24514" y="9161"/>
                  </a:cubicBezTo>
                  <a:cubicBezTo>
                    <a:pt x="23835" y="8632"/>
                    <a:pt x="23596" y="7518"/>
                    <a:pt x="22888" y="7042"/>
                  </a:cubicBezTo>
                  <a:cubicBezTo>
                    <a:pt x="22647" y="6880"/>
                    <a:pt x="22400" y="6811"/>
                    <a:pt x="22148" y="6811"/>
                  </a:cubicBezTo>
                  <a:cubicBezTo>
                    <a:pt x="20719" y="6811"/>
                    <a:pt x="19141" y="9026"/>
                    <a:pt x="17769" y="9026"/>
                  </a:cubicBezTo>
                  <a:cubicBezTo>
                    <a:pt x="17489" y="9026"/>
                    <a:pt x="17218" y="8934"/>
                    <a:pt x="16959" y="8713"/>
                  </a:cubicBezTo>
                  <a:cubicBezTo>
                    <a:pt x="16325" y="8171"/>
                    <a:pt x="16154" y="7030"/>
                    <a:pt x="15446" y="6640"/>
                  </a:cubicBezTo>
                  <a:cubicBezTo>
                    <a:pt x="15287" y="6552"/>
                    <a:pt x="15129" y="6512"/>
                    <a:pt x="14974" y="6512"/>
                  </a:cubicBezTo>
                  <a:cubicBezTo>
                    <a:pt x="14133" y="6512"/>
                    <a:pt x="13376" y="7677"/>
                    <a:pt x="12957" y="8685"/>
                  </a:cubicBezTo>
                  <a:cubicBezTo>
                    <a:pt x="10631" y="5998"/>
                    <a:pt x="8306" y="3311"/>
                    <a:pt x="5980" y="624"/>
                  </a:cubicBezTo>
                  <a:cubicBezTo>
                    <a:pt x="5718" y="322"/>
                    <a:pt x="5417" y="0"/>
                    <a:pt x="5051" y="0"/>
                  </a:cubicBez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19"/>
            <p:cNvSpPr/>
            <p:nvPr/>
          </p:nvSpPr>
          <p:spPr>
            <a:xfrm>
              <a:off x="6686175" y="3185100"/>
              <a:ext cx="3394753" cy="1588891"/>
            </a:xfrm>
            <a:custGeom>
              <a:avLst/>
              <a:gdLst/>
              <a:ahLst/>
              <a:cxnLst/>
              <a:rect l="l" t="t" r="r" b="b"/>
              <a:pathLst>
                <a:path w="69529" h="43194" extrusionOk="0">
                  <a:moveTo>
                    <a:pt x="5051" y="0"/>
                  </a:moveTo>
                  <a:cubicBezTo>
                    <a:pt x="4662" y="0"/>
                    <a:pt x="4351" y="365"/>
                    <a:pt x="4089" y="704"/>
                  </a:cubicBezTo>
                  <a:cubicBezTo>
                    <a:pt x="2653" y="2561"/>
                    <a:pt x="1234" y="4432"/>
                    <a:pt x="0" y="6458"/>
                  </a:cubicBezTo>
                  <a:lnTo>
                    <a:pt x="0" y="43193"/>
                  </a:lnTo>
                  <a:lnTo>
                    <a:pt x="69529" y="43193"/>
                  </a:lnTo>
                  <a:lnTo>
                    <a:pt x="69529" y="8968"/>
                  </a:lnTo>
                  <a:cubicBezTo>
                    <a:pt x="68708" y="9507"/>
                    <a:pt x="67888" y="10046"/>
                    <a:pt x="67068" y="10587"/>
                  </a:cubicBezTo>
                  <a:cubicBezTo>
                    <a:pt x="66637" y="10870"/>
                    <a:pt x="66178" y="11162"/>
                    <a:pt x="65687" y="11162"/>
                  </a:cubicBezTo>
                  <a:cubicBezTo>
                    <a:pt x="65673" y="11162"/>
                    <a:pt x="65660" y="11162"/>
                    <a:pt x="65646" y="11162"/>
                  </a:cubicBezTo>
                  <a:cubicBezTo>
                    <a:pt x="64922" y="11139"/>
                    <a:pt x="64338" y="10488"/>
                    <a:pt x="63673" y="10149"/>
                  </a:cubicBezTo>
                  <a:cubicBezTo>
                    <a:pt x="63476" y="10048"/>
                    <a:pt x="63248" y="9997"/>
                    <a:pt x="63023" y="9997"/>
                  </a:cubicBezTo>
                  <a:cubicBezTo>
                    <a:pt x="62485" y="9997"/>
                    <a:pt x="61964" y="10288"/>
                    <a:pt x="61934" y="10888"/>
                  </a:cubicBezTo>
                  <a:cubicBezTo>
                    <a:pt x="59275" y="8187"/>
                    <a:pt x="56360" y="5837"/>
                    <a:pt x="53260" y="3896"/>
                  </a:cubicBezTo>
                  <a:cubicBezTo>
                    <a:pt x="52788" y="3600"/>
                    <a:pt x="52294" y="3308"/>
                    <a:pt x="51760" y="3272"/>
                  </a:cubicBezTo>
                  <a:cubicBezTo>
                    <a:pt x="51721" y="3269"/>
                    <a:pt x="51682" y="3268"/>
                    <a:pt x="51643" y="3268"/>
                  </a:cubicBezTo>
                  <a:cubicBezTo>
                    <a:pt x="51034" y="3268"/>
                    <a:pt x="50452" y="3588"/>
                    <a:pt x="49899" y="3901"/>
                  </a:cubicBezTo>
                  <a:cubicBezTo>
                    <a:pt x="46925" y="5581"/>
                    <a:pt x="43953" y="7262"/>
                    <a:pt x="40979" y="8942"/>
                  </a:cubicBezTo>
                  <a:cubicBezTo>
                    <a:pt x="39555" y="9747"/>
                    <a:pt x="37912" y="10538"/>
                    <a:pt x="36388" y="10538"/>
                  </a:cubicBezTo>
                  <a:cubicBezTo>
                    <a:pt x="35584" y="10538"/>
                    <a:pt x="34812" y="10317"/>
                    <a:pt x="34125" y="9761"/>
                  </a:cubicBezTo>
                  <a:cubicBezTo>
                    <a:pt x="32863" y="8740"/>
                    <a:pt x="32069" y="6691"/>
                    <a:pt x="30544" y="6559"/>
                  </a:cubicBezTo>
                  <a:cubicBezTo>
                    <a:pt x="30494" y="6555"/>
                    <a:pt x="30444" y="6553"/>
                    <a:pt x="30395" y="6553"/>
                  </a:cubicBezTo>
                  <a:cubicBezTo>
                    <a:pt x="29332" y="6553"/>
                    <a:pt x="28442" y="7536"/>
                    <a:pt x="27601" y="8339"/>
                  </a:cubicBezTo>
                  <a:cubicBezTo>
                    <a:pt x="26980" y="8934"/>
                    <a:pt x="26165" y="9467"/>
                    <a:pt x="25407" y="9467"/>
                  </a:cubicBezTo>
                  <a:cubicBezTo>
                    <a:pt x="25094" y="9467"/>
                    <a:pt x="24790" y="9376"/>
                    <a:pt x="24514" y="9161"/>
                  </a:cubicBezTo>
                  <a:cubicBezTo>
                    <a:pt x="23835" y="8632"/>
                    <a:pt x="23596" y="7518"/>
                    <a:pt x="22888" y="7042"/>
                  </a:cubicBezTo>
                  <a:cubicBezTo>
                    <a:pt x="22647" y="6880"/>
                    <a:pt x="22400" y="6811"/>
                    <a:pt x="22148" y="6811"/>
                  </a:cubicBezTo>
                  <a:cubicBezTo>
                    <a:pt x="20719" y="6811"/>
                    <a:pt x="19141" y="9026"/>
                    <a:pt x="17769" y="9026"/>
                  </a:cubicBezTo>
                  <a:cubicBezTo>
                    <a:pt x="17489" y="9026"/>
                    <a:pt x="17218" y="8934"/>
                    <a:pt x="16959" y="8713"/>
                  </a:cubicBezTo>
                  <a:cubicBezTo>
                    <a:pt x="16325" y="8171"/>
                    <a:pt x="16154" y="7030"/>
                    <a:pt x="15446" y="6640"/>
                  </a:cubicBezTo>
                  <a:cubicBezTo>
                    <a:pt x="15287" y="6552"/>
                    <a:pt x="15129" y="6512"/>
                    <a:pt x="14974" y="6512"/>
                  </a:cubicBezTo>
                  <a:cubicBezTo>
                    <a:pt x="14133" y="6512"/>
                    <a:pt x="13376" y="7677"/>
                    <a:pt x="12957" y="8685"/>
                  </a:cubicBezTo>
                  <a:cubicBezTo>
                    <a:pt x="10631" y="5998"/>
                    <a:pt x="8306" y="3311"/>
                    <a:pt x="5980" y="624"/>
                  </a:cubicBezTo>
                  <a:cubicBezTo>
                    <a:pt x="5718" y="322"/>
                    <a:pt x="5417" y="0"/>
                    <a:pt x="5051" y="0"/>
                  </a:cubicBez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33" name="Google Shape;1733;p19"/>
          <p:cNvGrpSpPr/>
          <p:nvPr/>
        </p:nvGrpSpPr>
        <p:grpSpPr>
          <a:xfrm flipH="1">
            <a:off x="8497154" y="-563755"/>
            <a:ext cx="3924782" cy="1378908"/>
            <a:chOff x="3240170" y="-422817"/>
            <a:chExt cx="2950887" cy="1034181"/>
          </a:xfrm>
        </p:grpSpPr>
        <p:sp>
          <p:nvSpPr>
            <p:cNvPr id="1734" name="Google Shape;1734;p19"/>
            <p:cNvSpPr/>
            <p:nvPr/>
          </p:nvSpPr>
          <p:spPr>
            <a:xfrm rot="5400000">
              <a:off x="4000461" y="60307"/>
              <a:ext cx="268985" cy="487321"/>
            </a:xfrm>
            <a:custGeom>
              <a:avLst/>
              <a:gdLst/>
              <a:ahLst/>
              <a:cxnLst/>
              <a:rect l="l" t="t" r="r" b="b"/>
              <a:pathLst>
                <a:path w="6649" h="12046" extrusionOk="0">
                  <a:moveTo>
                    <a:pt x="5468" y="1"/>
                  </a:moveTo>
                  <a:cubicBezTo>
                    <a:pt x="3602" y="696"/>
                    <a:pt x="1833" y="2595"/>
                    <a:pt x="917" y="5170"/>
                  </a:cubicBezTo>
                  <a:cubicBezTo>
                    <a:pt x="1" y="7745"/>
                    <a:pt x="172" y="10332"/>
                    <a:pt x="1182" y="12045"/>
                  </a:cubicBezTo>
                  <a:cubicBezTo>
                    <a:pt x="3049" y="11350"/>
                    <a:pt x="4816" y="9451"/>
                    <a:pt x="5732" y="6876"/>
                  </a:cubicBezTo>
                  <a:cubicBezTo>
                    <a:pt x="6648" y="4301"/>
                    <a:pt x="6477" y="1714"/>
                    <a:pt x="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5" name="Google Shape;1735;p19"/>
            <p:cNvSpPr/>
            <p:nvPr/>
          </p:nvSpPr>
          <p:spPr>
            <a:xfrm rot="5400000">
              <a:off x="3624719" y="224149"/>
              <a:ext cx="374209" cy="302077"/>
            </a:xfrm>
            <a:custGeom>
              <a:avLst/>
              <a:gdLst/>
              <a:ahLst/>
              <a:cxnLst/>
              <a:rect l="l" t="t" r="r" b="b"/>
              <a:pathLst>
                <a:path w="9250" h="7467" extrusionOk="0">
                  <a:moveTo>
                    <a:pt x="7907" y="1"/>
                  </a:moveTo>
                  <a:cubicBezTo>
                    <a:pt x="6799" y="1"/>
                    <a:pt x="5094" y="777"/>
                    <a:pt x="3478" y="2109"/>
                  </a:cubicBezTo>
                  <a:cubicBezTo>
                    <a:pt x="1227" y="3964"/>
                    <a:pt x="1" y="6196"/>
                    <a:pt x="741" y="7094"/>
                  </a:cubicBezTo>
                  <a:cubicBezTo>
                    <a:pt x="944" y="7342"/>
                    <a:pt x="1285" y="7466"/>
                    <a:pt x="1731" y="7466"/>
                  </a:cubicBezTo>
                  <a:cubicBezTo>
                    <a:pt x="2061" y="7466"/>
                    <a:pt x="2449" y="7398"/>
                    <a:pt x="2882" y="7260"/>
                  </a:cubicBezTo>
                  <a:cubicBezTo>
                    <a:pt x="3897" y="6934"/>
                    <a:pt x="5076" y="6251"/>
                    <a:pt x="6157" y="5359"/>
                  </a:cubicBezTo>
                  <a:cubicBezTo>
                    <a:pt x="7238" y="4468"/>
                    <a:pt x="8134" y="3443"/>
                    <a:pt x="8648" y="2508"/>
                  </a:cubicBezTo>
                  <a:cubicBezTo>
                    <a:pt x="9160" y="1573"/>
                    <a:pt x="9250" y="805"/>
                    <a:pt x="8894" y="374"/>
                  </a:cubicBezTo>
                  <a:cubicBezTo>
                    <a:pt x="8685" y="121"/>
                    <a:pt x="8342" y="1"/>
                    <a:pt x="7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6" name="Google Shape;1736;p19"/>
            <p:cNvSpPr/>
            <p:nvPr/>
          </p:nvSpPr>
          <p:spPr>
            <a:xfrm rot="5400000">
              <a:off x="3795721" y="-224209"/>
              <a:ext cx="171125" cy="426841"/>
            </a:xfrm>
            <a:custGeom>
              <a:avLst/>
              <a:gdLst/>
              <a:ahLst/>
              <a:cxnLst/>
              <a:rect l="l" t="t" r="r" b="b"/>
              <a:pathLst>
                <a:path w="4230" h="10551" extrusionOk="0">
                  <a:moveTo>
                    <a:pt x="2127" y="1"/>
                  </a:moveTo>
                  <a:cubicBezTo>
                    <a:pt x="865" y="1053"/>
                    <a:pt x="11" y="3015"/>
                    <a:pt x="6" y="5271"/>
                  </a:cubicBezTo>
                  <a:cubicBezTo>
                    <a:pt x="0" y="7527"/>
                    <a:pt x="845" y="9494"/>
                    <a:pt x="2102" y="10551"/>
                  </a:cubicBezTo>
                  <a:cubicBezTo>
                    <a:pt x="3363" y="9499"/>
                    <a:pt x="4218" y="7536"/>
                    <a:pt x="4223" y="5282"/>
                  </a:cubicBezTo>
                  <a:cubicBezTo>
                    <a:pt x="4229" y="3026"/>
                    <a:pt x="3384" y="1059"/>
                    <a:pt x="2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7" name="Google Shape;1737;p19"/>
            <p:cNvSpPr/>
            <p:nvPr/>
          </p:nvSpPr>
          <p:spPr>
            <a:xfrm rot="5400000">
              <a:off x="3470562" y="-469546"/>
              <a:ext cx="616211" cy="1076993"/>
            </a:xfrm>
            <a:custGeom>
              <a:avLst/>
              <a:gdLst/>
              <a:ahLst/>
              <a:cxnLst/>
              <a:rect l="l" t="t" r="r" b="b"/>
              <a:pathLst>
                <a:path w="15232" h="26622" extrusionOk="0">
                  <a:moveTo>
                    <a:pt x="14984" y="0"/>
                  </a:moveTo>
                  <a:cubicBezTo>
                    <a:pt x="14925" y="200"/>
                    <a:pt x="9101" y="20149"/>
                    <a:pt x="1" y="26411"/>
                  </a:cubicBezTo>
                  <a:lnTo>
                    <a:pt x="147" y="26622"/>
                  </a:lnTo>
                  <a:cubicBezTo>
                    <a:pt x="9323" y="20308"/>
                    <a:pt x="15173" y="272"/>
                    <a:pt x="15231" y="70"/>
                  </a:cubicBezTo>
                  <a:lnTo>
                    <a:pt x="149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8" name="Google Shape;1738;p19"/>
            <p:cNvSpPr/>
            <p:nvPr/>
          </p:nvSpPr>
          <p:spPr>
            <a:xfrm rot="5400000">
              <a:off x="3770396" y="-304513"/>
              <a:ext cx="71646" cy="578102"/>
            </a:xfrm>
            <a:custGeom>
              <a:avLst/>
              <a:gdLst/>
              <a:ahLst/>
              <a:cxnLst/>
              <a:rect l="l" t="t" r="r" b="b"/>
              <a:pathLst>
                <a:path w="1771" h="14290" extrusionOk="0">
                  <a:moveTo>
                    <a:pt x="885" y="0"/>
                  </a:moveTo>
                  <a:lnTo>
                    <a:pt x="885" y="0"/>
                  </a:lnTo>
                  <a:cubicBezTo>
                    <a:pt x="876" y="78"/>
                    <a:pt x="1" y="7841"/>
                    <a:pt x="1519" y="14290"/>
                  </a:cubicBezTo>
                  <a:lnTo>
                    <a:pt x="1770" y="14231"/>
                  </a:lnTo>
                  <a:cubicBezTo>
                    <a:pt x="262" y="7826"/>
                    <a:pt x="1132" y="107"/>
                    <a:pt x="1141" y="30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9" name="Google Shape;1739;p19"/>
            <p:cNvSpPr/>
            <p:nvPr/>
          </p:nvSpPr>
          <p:spPr>
            <a:xfrm rot="5400000">
              <a:off x="3552487" y="152809"/>
              <a:ext cx="469157" cy="328292"/>
            </a:xfrm>
            <a:custGeom>
              <a:avLst/>
              <a:gdLst/>
              <a:ahLst/>
              <a:cxnLst/>
              <a:rect l="l" t="t" r="r" b="b"/>
              <a:pathLst>
                <a:path w="11597" h="8115" extrusionOk="0">
                  <a:moveTo>
                    <a:pt x="11411" y="1"/>
                  </a:moveTo>
                  <a:cubicBezTo>
                    <a:pt x="11339" y="75"/>
                    <a:pt x="4197" y="7469"/>
                    <a:pt x="0" y="7858"/>
                  </a:cubicBezTo>
                  <a:lnTo>
                    <a:pt x="25" y="8114"/>
                  </a:lnTo>
                  <a:cubicBezTo>
                    <a:pt x="4316" y="7717"/>
                    <a:pt x="11301" y="486"/>
                    <a:pt x="11597" y="178"/>
                  </a:cubicBezTo>
                  <a:lnTo>
                    <a:pt x="1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0" name="Google Shape;1740;p19"/>
            <p:cNvSpPr/>
            <p:nvPr/>
          </p:nvSpPr>
          <p:spPr>
            <a:xfrm rot="5400000">
              <a:off x="5847655" y="117268"/>
              <a:ext cx="320080" cy="366725"/>
            </a:xfrm>
            <a:custGeom>
              <a:avLst/>
              <a:gdLst/>
              <a:ahLst/>
              <a:cxnLst/>
              <a:rect l="l" t="t" r="r" b="b"/>
              <a:pathLst>
                <a:path w="7912" h="9065" extrusionOk="0">
                  <a:moveTo>
                    <a:pt x="7546" y="0"/>
                  </a:moveTo>
                  <a:lnTo>
                    <a:pt x="7546" y="0"/>
                  </a:lnTo>
                  <a:cubicBezTo>
                    <a:pt x="5745" y="51"/>
                    <a:pt x="3677" y="1162"/>
                    <a:pt x="2142" y="3100"/>
                  </a:cubicBezTo>
                  <a:cubicBezTo>
                    <a:pt x="607" y="5039"/>
                    <a:pt x="0" y="7303"/>
                    <a:pt x="365" y="9064"/>
                  </a:cubicBezTo>
                  <a:cubicBezTo>
                    <a:pt x="2165" y="9013"/>
                    <a:pt x="4233" y="7902"/>
                    <a:pt x="5768" y="5964"/>
                  </a:cubicBezTo>
                  <a:cubicBezTo>
                    <a:pt x="7304" y="4027"/>
                    <a:pt x="7911" y="1761"/>
                    <a:pt x="7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1" name="Google Shape;1741;p19"/>
            <p:cNvSpPr/>
            <p:nvPr/>
          </p:nvSpPr>
          <p:spPr>
            <a:xfrm rot="5400000">
              <a:off x="5527014" y="181673"/>
              <a:ext cx="361668" cy="184515"/>
            </a:xfrm>
            <a:custGeom>
              <a:avLst/>
              <a:gdLst/>
              <a:ahLst/>
              <a:cxnLst/>
              <a:rect l="l" t="t" r="r" b="b"/>
              <a:pathLst>
                <a:path w="8940" h="4561" extrusionOk="0">
                  <a:moveTo>
                    <a:pt x="6433" y="0"/>
                  </a:moveTo>
                  <a:cubicBezTo>
                    <a:pt x="5593" y="0"/>
                    <a:pt x="4689" y="161"/>
                    <a:pt x="3792" y="500"/>
                  </a:cubicBezTo>
                  <a:cubicBezTo>
                    <a:pt x="1880" y="1223"/>
                    <a:pt x="490" y="2570"/>
                    <a:pt x="0" y="3971"/>
                  </a:cubicBezTo>
                  <a:cubicBezTo>
                    <a:pt x="689" y="4356"/>
                    <a:pt x="1558" y="4561"/>
                    <a:pt x="2507" y="4561"/>
                  </a:cubicBezTo>
                  <a:cubicBezTo>
                    <a:pt x="3347" y="4561"/>
                    <a:pt x="4251" y="4400"/>
                    <a:pt x="5148" y="4061"/>
                  </a:cubicBezTo>
                  <a:cubicBezTo>
                    <a:pt x="7059" y="3338"/>
                    <a:pt x="8451" y="1991"/>
                    <a:pt x="8939" y="590"/>
                  </a:cubicBezTo>
                  <a:cubicBezTo>
                    <a:pt x="8251" y="205"/>
                    <a:pt x="7382" y="0"/>
                    <a:pt x="6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2" name="Google Shape;1742;p19"/>
            <p:cNvSpPr/>
            <p:nvPr/>
          </p:nvSpPr>
          <p:spPr>
            <a:xfrm rot="5400000">
              <a:off x="5782403" y="-225503"/>
              <a:ext cx="199645" cy="365228"/>
            </a:xfrm>
            <a:custGeom>
              <a:avLst/>
              <a:gdLst/>
              <a:ahLst/>
              <a:cxnLst/>
              <a:rect l="l" t="t" r="r" b="b"/>
              <a:pathLst>
                <a:path w="4935" h="9028" extrusionOk="0">
                  <a:moveTo>
                    <a:pt x="4016" y="1"/>
                  </a:moveTo>
                  <a:cubicBezTo>
                    <a:pt x="2629" y="533"/>
                    <a:pt x="1325" y="1965"/>
                    <a:pt x="663" y="3895"/>
                  </a:cubicBezTo>
                  <a:cubicBezTo>
                    <a:pt x="1" y="5825"/>
                    <a:pt x="151" y="7755"/>
                    <a:pt x="919" y="9027"/>
                  </a:cubicBezTo>
                  <a:cubicBezTo>
                    <a:pt x="2307" y="8495"/>
                    <a:pt x="3610" y="7063"/>
                    <a:pt x="4271" y="5133"/>
                  </a:cubicBezTo>
                  <a:cubicBezTo>
                    <a:pt x="4934" y="3203"/>
                    <a:pt x="4784" y="1273"/>
                    <a:pt x="4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3" name="Google Shape;1743;p19"/>
            <p:cNvSpPr/>
            <p:nvPr/>
          </p:nvSpPr>
          <p:spPr>
            <a:xfrm rot="5400000">
              <a:off x="5352628" y="-377346"/>
              <a:ext cx="838268" cy="747325"/>
            </a:xfrm>
            <a:custGeom>
              <a:avLst/>
              <a:gdLst/>
              <a:ahLst/>
              <a:cxnLst/>
              <a:rect l="l" t="t" r="r" b="b"/>
              <a:pathLst>
                <a:path w="20721" h="18473" extrusionOk="0">
                  <a:moveTo>
                    <a:pt x="20529" y="1"/>
                  </a:moveTo>
                  <a:cubicBezTo>
                    <a:pt x="20421" y="156"/>
                    <a:pt x="9620" y="15540"/>
                    <a:pt x="1" y="18249"/>
                  </a:cubicBezTo>
                  <a:lnTo>
                    <a:pt x="64" y="18472"/>
                  </a:lnTo>
                  <a:cubicBezTo>
                    <a:pt x="9763" y="15742"/>
                    <a:pt x="20612" y="290"/>
                    <a:pt x="20721" y="135"/>
                  </a:cubicBezTo>
                  <a:lnTo>
                    <a:pt x="20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4" name="Google Shape;1744;p19"/>
            <p:cNvSpPr/>
            <p:nvPr/>
          </p:nvSpPr>
          <p:spPr>
            <a:xfrm rot="5400000">
              <a:off x="5737579" y="-305240"/>
              <a:ext cx="155104" cy="503462"/>
            </a:xfrm>
            <a:custGeom>
              <a:avLst/>
              <a:gdLst/>
              <a:ahLst/>
              <a:cxnLst/>
              <a:rect l="l" t="t" r="r" b="b"/>
              <a:pathLst>
                <a:path w="3834" h="12445" extrusionOk="0">
                  <a:moveTo>
                    <a:pt x="3622" y="1"/>
                  </a:moveTo>
                  <a:cubicBezTo>
                    <a:pt x="3592" y="64"/>
                    <a:pt x="580" y="6456"/>
                    <a:pt x="1" y="12422"/>
                  </a:cubicBezTo>
                  <a:lnTo>
                    <a:pt x="232" y="12444"/>
                  </a:lnTo>
                  <a:cubicBezTo>
                    <a:pt x="807" y="6520"/>
                    <a:pt x="3803" y="164"/>
                    <a:pt x="3833" y="101"/>
                  </a:cubicBezTo>
                  <a:lnTo>
                    <a:pt x="3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5" name="Google Shape;1745;p19"/>
            <p:cNvSpPr/>
            <p:nvPr/>
          </p:nvSpPr>
          <p:spPr>
            <a:xfrm rot="5400000">
              <a:off x="5457108" y="133655"/>
              <a:ext cx="494522" cy="152070"/>
            </a:xfrm>
            <a:custGeom>
              <a:avLst/>
              <a:gdLst/>
              <a:ahLst/>
              <a:cxnLst/>
              <a:rect l="l" t="t" r="r" b="b"/>
              <a:pathLst>
                <a:path w="12224" h="3759" extrusionOk="0">
                  <a:moveTo>
                    <a:pt x="12116" y="0"/>
                  </a:moveTo>
                  <a:cubicBezTo>
                    <a:pt x="12040" y="39"/>
                    <a:pt x="5255" y="3525"/>
                    <a:pt x="1221" y="3525"/>
                  </a:cubicBezTo>
                  <a:cubicBezTo>
                    <a:pt x="798" y="3525"/>
                    <a:pt x="406" y="3487"/>
                    <a:pt x="55" y="3403"/>
                  </a:cubicBezTo>
                  <a:lnTo>
                    <a:pt x="1" y="3628"/>
                  </a:lnTo>
                  <a:cubicBezTo>
                    <a:pt x="375" y="3718"/>
                    <a:pt x="790" y="3759"/>
                    <a:pt x="1235" y="3759"/>
                  </a:cubicBezTo>
                  <a:cubicBezTo>
                    <a:pt x="5311" y="3759"/>
                    <a:pt x="11914" y="366"/>
                    <a:pt x="12223" y="206"/>
                  </a:cubicBezTo>
                  <a:lnTo>
                    <a:pt x="12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6" name="Google Shape;1746;p19"/>
            <p:cNvSpPr/>
            <p:nvPr/>
          </p:nvSpPr>
          <p:spPr>
            <a:xfrm rot="5400000">
              <a:off x="4186513" y="194983"/>
              <a:ext cx="280636" cy="109876"/>
            </a:xfrm>
            <a:custGeom>
              <a:avLst/>
              <a:gdLst/>
              <a:ahLst/>
              <a:cxnLst/>
              <a:rect l="l" t="t" r="r" b="b"/>
              <a:pathLst>
                <a:path w="6937" h="2716" extrusionOk="0">
                  <a:moveTo>
                    <a:pt x="4540" y="0"/>
                  </a:moveTo>
                  <a:cubicBezTo>
                    <a:pt x="2996" y="0"/>
                    <a:pt x="1453" y="622"/>
                    <a:pt x="0" y="1234"/>
                  </a:cubicBezTo>
                  <a:cubicBezTo>
                    <a:pt x="1074" y="1794"/>
                    <a:pt x="2032" y="2319"/>
                    <a:pt x="3083" y="2571"/>
                  </a:cubicBezTo>
                  <a:cubicBezTo>
                    <a:pt x="3470" y="2664"/>
                    <a:pt x="3873" y="2716"/>
                    <a:pt x="4275" y="2716"/>
                  </a:cubicBezTo>
                  <a:cubicBezTo>
                    <a:pt x="4964" y="2716"/>
                    <a:pt x="5647" y="2562"/>
                    <a:pt x="6230" y="2199"/>
                  </a:cubicBezTo>
                  <a:cubicBezTo>
                    <a:pt x="6529" y="2012"/>
                    <a:pt x="6813" y="1746"/>
                    <a:pt x="6875" y="1403"/>
                  </a:cubicBezTo>
                  <a:cubicBezTo>
                    <a:pt x="6937" y="1060"/>
                    <a:pt x="6758" y="708"/>
                    <a:pt x="6489" y="488"/>
                  </a:cubicBezTo>
                  <a:cubicBezTo>
                    <a:pt x="6223" y="267"/>
                    <a:pt x="5877" y="159"/>
                    <a:pt x="5534" y="93"/>
                  </a:cubicBezTo>
                  <a:cubicBezTo>
                    <a:pt x="5204" y="29"/>
                    <a:pt x="4872" y="0"/>
                    <a:pt x="4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7" name="Google Shape;1747;p19"/>
            <p:cNvSpPr/>
            <p:nvPr/>
          </p:nvSpPr>
          <p:spPr>
            <a:xfrm rot="5400000">
              <a:off x="4212385" y="216849"/>
              <a:ext cx="243256" cy="22210"/>
            </a:xfrm>
            <a:custGeom>
              <a:avLst/>
              <a:gdLst/>
              <a:ahLst/>
              <a:cxnLst/>
              <a:rect l="l" t="t" r="r" b="b"/>
              <a:pathLst>
                <a:path w="6013" h="549" extrusionOk="0">
                  <a:moveTo>
                    <a:pt x="3397" y="1"/>
                  </a:moveTo>
                  <a:cubicBezTo>
                    <a:pt x="2293" y="1"/>
                    <a:pt x="1191" y="109"/>
                    <a:pt x="101" y="325"/>
                  </a:cubicBezTo>
                  <a:cubicBezTo>
                    <a:pt x="39" y="337"/>
                    <a:pt x="1" y="397"/>
                    <a:pt x="13" y="457"/>
                  </a:cubicBezTo>
                  <a:cubicBezTo>
                    <a:pt x="18" y="477"/>
                    <a:pt x="27" y="495"/>
                    <a:pt x="39" y="510"/>
                  </a:cubicBezTo>
                  <a:cubicBezTo>
                    <a:pt x="61" y="534"/>
                    <a:pt x="92" y="548"/>
                    <a:pt x="125" y="548"/>
                  </a:cubicBezTo>
                  <a:cubicBezTo>
                    <a:pt x="132" y="548"/>
                    <a:pt x="140" y="548"/>
                    <a:pt x="147" y="546"/>
                  </a:cubicBezTo>
                  <a:cubicBezTo>
                    <a:pt x="1221" y="333"/>
                    <a:pt x="2307" y="226"/>
                    <a:pt x="3396" y="226"/>
                  </a:cubicBezTo>
                  <a:cubicBezTo>
                    <a:pt x="4223" y="226"/>
                    <a:pt x="5052" y="288"/>
                    <a:pt x="5877" y="410"/>
                  </a:cubicBezTo>
                  <a:cubicBezTo>
                    <a:pt x="5883" y="411"/>
                    <a:pt x="5888" y="412"/>
                    <a:pt x="5893" y="412"/>
                  </a:cubicBezTo>
                  <a:cubicBezTo>
                    <a:pt x="5948" y="412"/>
                    <a:pt x="5997" y="372"/>
                    <a:pt x="6005" y="316"/>
                  </a:cubicBezTo>
                  <a:cubicBezTo>
                    <a:pt x="6013" y="254"/>
                    <a:pt x="5970" y="197"/>
                    <a:pt x="5909" y="187"/>
                  </a:cubicBezTo>
                  <a:cubicBezTo>
                    <a:pt x="5073" y="63"/>
                    <a:pt x="4234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8" name="Google Shape;1748;p19"/>
            <p:cNvSpPr/>
            <p:nvPr/>
          </p:nvSpPr>
          <p:spPr>
            <a:xfrm rot="5400000">
              <a:off x="4054146" y="-43172"/>
              <a:ext cx="282012" cy="129537"/>
            </a:xfrm>
            <a:custGeom>
              <a:avLst/>
              <a:gdLst/>
              <a:ahLst/>
              <a:cxnLst/>
              <a:rect l="l" t="t" r="r" b="b"/>
              <a:pathLst>
                <a:path w="6971" h="3202" extrusionOk="0">
                  <a:moveTo>
                    <a:pt x="2870" y="0"/>
                  </a:moveTo>
                  <a:cubicBezTo>
                    <a:pt x="1912" y="0"/>
                    <a:pt x="940" y="151"/>
                    <a:pt x="1" y="450"/>
                  </a:cubicBezTo>
                  <a:cubicBezTo>
                    <a:pt x="1191" y="1706"/>
                    <a:pt x="2732" y="2771"/>
                    <a:pt x="4555" y="3125"/>
                  </a:cubicBezTo>
                  <a:cubicBezTo>
                    <a:pt x="4787" y="3170"/>
                    <a:pt x="5028" y="3201"/>
                    <a:pt x="5269" y="3201"/>
                  </a:cubicBezTo>
                  <a:cubicBezTo>
                    <a:pt x="5519" y="3201"/>
                    <a:pt x="5769" y="3167"/>
                    <a:pt x="6010" y="3076"/>
                  </a:cubicBezTo>
                  <a:cubicBezTo>
                    <a:pt x="6483" y="2899"/>
                    <a:pt x="6914" y="2456"/>
                    <a:pt x="6949" y="1954"/>
                  </a:cubicBezTo>
                  <a:cubicBezTo>
                    <a:pt x="6971" y="1652"/>
                    <a:pt x="6848" y="1366"/>
                    <a:pt x="6668" y="1141"/>
                  </a:cubicBezTo>
                  <a:cubicBezTo>
                    <a:pt x="6304" y="687"/>
                    <a:pt x="5733" y="457"/>
                    <a:pt x="5166" y="303"/>
                  </a:cubicBezTo>
                  <a:cubicBezTo>
                    <a:pt x="4426" y="101"/>
                    <a:pt x="3653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9" name="Google Shape;1749;p19"/>
            <p:cNvSpPr/>
            <p:nvPr/>
          </p:nvSpPr>
          <p:spPr>
            <a:xfrm rot="5400000">
              <a:off x="4089625" y="-30186"/>
              <a:ext cx="243903" cy="66265"/>
            </a:xfrm>
            <a:custGeom>
              <a:avLst/>
              <a:gdLst/>
              <a:ahLst/>
              <a:cxnLst/>
              <a:rect l="l" t="t" r="r" b="b"/>
              <a:pathLst>
                <a:path w="6029" h="1638" extrusionOk="0">
                  <a:moveTo>
                    <a:pt x="115" y="0"/>
                  </a:moveTo>
                  <a:cubicBezTo>
                    <a:pt x="57" y="0"/>
                    <a:pt x="8" y="44"/>
                    <a:pt x="2" y="102"/>
                  </a:cubicBezTo>
                  <a:cubicBezTo>
                    <a:pt x="0" y="134"/>
                    <a:pt x="11" y="164"/>
                    <a:pt x="31" y="187"/>
                  </a:cubicBezTo>
                  <a:cubicBezTo>
                    <a:pt x="49" y="208"/>
                    <a:pt x="75" y="222"/>
                    <a:pt x="106" y="225"/>
                  </a:cubicBezTo>
                  <a:cubicBezTo>
                    <a:pt x="2079" y="416"/>
                    <a:pt x="4014" y="889"/>
                    <a:pt x="5860" y="1629"/>
                  </a:cubicBezTo>
                  <a:cubicBezTo>
                    <a:pt x="5874" y="1635"/>
                    <a:pt x="5888" y="1638"/>
                    <a:pt x="5902" y="1638"/>
                  </a:cubicBezTo>
                  <a:cubicBezTo>
                    <a:pt x="5947" y="1638"/>
                    <a:pt x="5989" y="1611"/>
                    <a:pt x="6006" y="1567"/>
                  </a:cubicBezTo>
                  <a:cubicBezTo>
                    <a:pt x="6029" y="1509"/>
                    <a:pt x="6001" y="1445"/>
                    <a:pt x="5943" y="1421"/>
                  </a:cubicBezTo>
                  <a:cubicBezTo>
                    <a:pt x="4077" y="672"/>
                    <a:pt x="2119" y="194"/>
                    <a:pt x="125" y="1"/>
                  </a:cubicBezTo>
                  <a:cubicBezTo>
                    <a:pt x="122" y="0"/>
                    <a:pt x="11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0" name="Google Shape;1750;p19"/>
            <p:cNvSpPr/>
            <p:nvPr/>
          </p:nvSpPr>
          <p:spPr>
            <a:xfrm rot="5400000">
              <a:off x="4383749" y="-289157"/>
              <a:ext cx="159150" cy="302765"/>
            </a:xfrm>
            <a:custGeom>
              <a:avLst/>
              <a:gdLst/>
              <a:ahLst/>
              <a:cxnLst/>
              <a:rect l="l" t="t" r="r" b="b"/>
              <a:pathLst>
                <a:path w="3934" h="7484" extrusionOk="0">
                  <a:moveTo>
                    <a:pt x="1731" y="0"/>
                  </a:moveTo>
                  <a:cubicBezTo>
                    <a:pt x="1107" y="0"/>
                    <a:pt x="473" y="380"/>
                    <a:pt x="263" y="974"/>
                  </a:cubicBezTo>
                  <a:cubicBezTo>
                    <a:pt x="0" y="1724"/>
                    <a:pt x="362" y="2537"/>
                    <a:pt x="716" y="3252"/>
                  </a:cubicBezTo>
                  <a:cubicBezTo>
                    <a:pt x="1409" y="4650"/>
                    <a:pt x="2098" y="6046"/>
                    <a:pt x="2881" y="7483"/>
                  </a:cubicBezTo>
                  <a:cubicBezTo>
                    <a:pt x="3711" y="5786"/>
                    <a:pt x="3934" y="3795"/>
                    <a:pt x="3500" y="1945"/>
                  </a:cubicBezTo>
                  <a:cubicBezTo>
                    <a:pt x="3336" y="1248"/>
                    <a:pt x="3034" y="512"/>
                    <a:pt x="2403" y="167"/>
                  </a:cubicBezTo>
                  <a:cubicBezTo>
                    <a:pt x="2195" y="53"/>
                    <a:pt x="1964" y="0"/>
                    <a:pt x="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1" name="Google Shape;1751;p19"/>
            <p:cNvSpPr/>
            <p:nvPr/>
          </p:nvSpPr>
          <p:spPr>
            <a:xfrm rot="5400000">
              <a:off x="4402197" y="-250241"/>
              <a:ext cx="65699" cy="255352"/>
            </a:xfrm>
            <a:custGeom>
              <a:avLst/>
              <a:gdLst/>
              <a:ahLst/>
              <a:cxnLst/>
              <a:rect l="l" t="t" r="r" b="b"/>
              <a:pathLst>
                <a:path w="1624" h="6312" extrusionOk="0">
                  <a:moveTo>
                    <a:pt x="128" y="1"/>
                  </a:moveTo>
                  <a:cubicBezTo>
                    <a:pt x="112" y="1"/>
                    <a:pt x="96" y="4"/>
                    <a:pt x="80" y="12"/>
                  </a:cubicBezTo>
                  <a:cubicBezTo>
                    <a:pt x="24" y="39"/>
                    <a:pt x="1" y="107"/>
                    <a:pt x="29" y="162"/>
                  </a:cubicBezTo>
                  <a:cubicBezTo>
                    <a:pt x="962" y="2031"/>
                    <a:pt x="1396" y="4116"/>
                    <a:pt x="1284" y="6192"/>
                  </a:cubicBezTo>
                  <a:cubicBezTo>
                    <a:pt x="1282" y="6224"/>
                    <a:pt x="1294" y="6252"/>
                    <a:pt x="1312" y="6274"/>
                  </a:cubicBezTo>
                  <a:cubicBezTo>
                    <a:pt x="1332" y="6296"/>
                    <a:pt x="1359" y="6310"/>
                    <a:pt x="1391" y="6311"/>
                  </a:cubicBezTo>
                  <a:cubicBezTo>
                    <a:pt x="1393" y="6311"/>
                    <a:pt x="1396" y="6311"/>
                    <a:pt x="1398" y="6311"/>
                  </a:cubicBezTo>
                  <a:cubicBezTo>
                    <a:pt x="1457" y="6311"/>
                    <a:pt x="1506" y="6266"/>
                    <a:pt x="1509" y="6206"/>
                  </a:cubicBezTo>
                  <a:cubicBezTo>
                    <a:pt x="1623" y="4092"/>
                    <a:pt x="1182" y="1967"/>
                    <a:pt x="231" y="64"/>
                  </a:cubicBezTo>
                  <a:cubicBezTo>
                    <a:pt x="211" y="2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2" name="Google Shape;1752;p19"/>
            <p:cNvSpPr/>
            <p:nvPr/>
          </p:nvSpPr>
          <p:spPr>
            <a:xfrm rot="5400000">
              <a:off x="4538083" y="-1244"/>
              <a:ext cx="135201" cy="261420"/>
            </a:xfrm>
            <a:custGeom>
              <a:avLst/>
              <a:gdLst/>
              <a:ahLst/>
              <a:cxnLst/>
              <a:rect l="l" t="t" r="r" b="b"/>
              <a:pathLst>
                <a:path w="3342" h="6462" extrusionOk="0">
                  <a:moveTo>
                    <a:pt x="1330" y="1"/>
                  </a:moveTo>
                  <a:cubicBezTo>
                    <a:pt x="694" y="1"/>
                    <a:pt x="174" y="628"/>
                    <a:pt x="89" y="1268"/>
                  </a:cubicBezTo>
                  <a:cubicBezTo>
                    <a:pt x="0" y="1939"/>
                    <a:pt x="253" y="2605"/>
                    <a:pt x="504" y="3237"/>
                  </a:cubicBezTo>
                  <a:cubicBezTo>
                    <a:pt x="947" y="4354"/>
                    <a:pt x="1389" y="5473"/>
                    <a:pt x="1610" y="6462"/>
                  </a:cubicBezTo>
                  <a:cubicBezTo>
                    <a:pt x="2904" y="5124"/>
                    <a:pt x="3341" y="3025"/>
                    <a:pt x="2692" y="1270"/>
                  </a:cubicBezTo>
                  <a:cubicBezTo>
                    <a:pt x="2474" y="680"/>
                    <a:pt x="2050" y="66"/>
                    <a:pt x="1422" y="5"/>
                  </a:cubicBezTo>
                  <a:cubicBezTo>
                    <a:pt x="1391" y="2"/>
                    <a:pt x="1360" y="1"/>
                    <a:pt x="1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3" name="Google Shape;1753;p19"/>
            <p:cNvSpPr/>
            <p:nvPr/>
          </p:nvSpPr>
          <p:spPr>
            <a:xfrm rot="5400000">
              <a:off x="4556309" y="23130"/>
              <a:ext cx="51216" cy="223514"/>
            </a:xfrm>
            <a:custGeom>
              <a:avLst/>
              <a:gdLst/>
              <a:ahLst/>
              <a:cxnLst/>
              <a:rect l="l" t="t" r="r" b="b"/>
              <a:pathLst>
                <a:path w="1266" h="5525" extrusionOk="0">
                  <a:moveTo>
                    <a:pt x="129" y="0"/>
                  </a:moveTo>
                  <a:cubicBezTo>
                    <a:pt x="111" y="0"/>
                    <a:pt x="93" y="5"/>
                    <a:pt x="76" y="13"/>
                  </a:cubicBezTo>
                  <a:cubicBezTo>
                    <a:pt x="21" y="43"/>
                    <a:pt x="1" y="112"/>
                    <a:pt x="30" y="166"/>
                  </a:cubicBezTo>
                  <a:cubicBezTo>
                    <a:pt x="893" y="1748"/>
                    <a:pt x="1032" y="3694"/>
                    <a:pt x="401" y="5371"/>
                  </a:cubicBezTo>
                  <a:cubicBezTo>
                    <a:pt x="386" y="5412"/>
                    <a:pt x="395" y="5456"/>
                    <a:pt x="422" y="5486"/>
                  </a:cubicBezTo>
                  <a:cubicBezTo>
                    <a:pt x="434" y="5500"/>
                    <a:pt x="450" y="5510"/>
                    <a:pt x="466" y="5516"/>
                  </a:cubicBezTo>
                  <a:cubicBezTo>
                    <a:pt x="480" y="5522"/>
                    <a:pt x="494" y="5524"/>
                    <a:pt x="507" y="5524"/>
                  </a:cubicBezTo>
                  <a:cubicBezTo>
                    <a:pt x="553" y="5524"/>
                    <a:pt x="596" y="5497"/>
                    <a:pt x="612" y="5452"/>
                  </a:cubicBezTo>
                  <a:cubicBezTo>
                    <a:pt x="1266" y="3714"/>
                    <a:pt x="1123" y="1699"/>
                    <a:pt x="228" y="59"/>
                  </a:cubicBezTo>
                  <a:cubicBezTo>
                    <a:pt x="208" y="22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4" name="Google Shape;1754;p19"/>
            <p:cNvSpPr/>
            <p:nvPr/>
          </p:nvSpPr>
          <p:spPr>
            <a:xfrm rot="5400000">
              <a:off x="4267478" y="-238913"/>
              <a:ext cx="547356" cy="638137"/>
            </a:xfrm>
            <a:custGeom>
              <a:avLst/>
              <a:gdLst/>
              <a:ahLst/>
              <a:cxnLst/>
              <a:rect l="l" t="t" r="r" b="b"/>
              <a:pathLst>
                <a:path w="13530" h="15774" extrusionOk="0">
                  <a:moveTo>
                    <a:pt x="13275" y="1"/>
                  </a:moveTo>
                  <a:cubicBezTo>
                    <a:pt x="13180" y="1"/>
                    <a:pt x="13092" y="61"/>
                    <a:pt x="13062" y="156"/>
                  </a:cubicBezTo>
                  <a:cubicBezTo>
                    <a:pt x="10987" y="6695"/>
                    <a:pt x="6282" y="12233"/>
                    <a:pt x="154" y="15347"/>
                  </a:cubicBezTo>
                  <a:cubicBezTo>
                    <a:pt x="43" y="15405"/>
                    <a:pt x="1" y="15539"/>
                    <a:pt x="58" y="15651"/>
                  </a:cubicBezTo>
                  <a:cubicBezTo>
                    <a:pt x="66" y="15667"/>
                    <a:pt x="77" y="15683"/>
                    <a:pt x="89" y="15697"/>
                  </a:cubicBezTo>
                  <a:cubicBezTo>
                    <a:pt x="133" y="15746"/>
                    <a:pt x="196" y="15774"/>
                    <a:pt x="260" y="15774"/>
                  </a:cubicBezTo>
                  <a:cubicBezTo>
                    <a:pt x="294" y="15774"/>
                    <a:pt x="329" y="15766"/>
                    <a:pt x="362" y="15749"/>
                  </a:cubicBezTo>
                  <a:cubicBezTo>
                    <a:pt x="6595" y="12580"/>
                    <a:pt x="11381" y="6948"/>
                    <a:pt x="13493" y="295"/>
                  </a:cubicBezTo>
                  <a:cubicBezTo>
                    <a:pt x="13529" y="177"/>
                    <a:pt x="13464" y="50"/>
                    <a:pt x="13345" y="12"/>
                  </a:cubicBezTo>
                  <a:cubicBezTo>
                    <a:pt x="13321" y="5"/>
                    <a:pt x="13298" y="1"/>
                    <a:pt x="13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5" name="Google Shape;1755;p19"/>
            <p:cNvSpPr/>
            <p:nvPr/>
          </p:nvSpPr>
          <p:spPr>
            <a:xfrm rot="5400000">
              <a:off x="4091139" y="-62691"/>
              <a:ext cx="530163" cy="270118"/>
            </a:xfrm>
            <a:custGeom>
              <a:avLst/>
              <a:gdLst/>
              <a:ahLst/>
              <a:cxnLst/>
              <a:rect l="l" t="t" r="r" b="b"/>
              <a:pathLst>
                <a:path w="13105" h="6677" extrusionOk="0">
                  <a:moveTo>
                    <a:pt x="12850" y="1"/>
                  </a:moveTo>
                  <a:cubicBezTo>
                    <a:pt x="12798" y="1"/>
                    <a:pt x="12745" y="19"/>
                    <a:pt x="12703" y="56"/>
                  </a:cubicBezTo>
                  <a:cubicBezTo>
                    <a:pt x="9157" y="3156"/>
                    <a:pt x="4834" y="5291"/>
                    <a:pt x="201" y="6230"/>
                  </a:cubicBezTo>
                  <a:cubicBezTo>
                    <a:pt x="79" y="6255"/>
                    <a:pt x="0" y="6374"/>
                    <a:pt x="26" y="6495"/>
                  </a:cubicBezTo>
                  <a:cubicBezTo>
                    <a:pt x="35" y="6536"/>
                    <a:pt x="54" y="6570"/>
                    <a:pt x="79" y="6600"/>
                  </a:cubicBezTo>
                  <a:cubicBezTo>
                    <a:pt x="121" y="6647"/>
                    <a:pt x="183" y="6676"/>
                    <a:pt x="249" y="6676"/>
                  </a:cubicBezTo>
                  <a:cubicBezTo>
                    <a:pt x="264" y="6676"/>
                    <a:pt x="279" y="6675"/>
                    <a:pt x="294" y="6672"/>
                  </a:cubicBezTo>
                  <a:cubicBezTo>
                    <a:pt x="5005" y="5717"/>
                    <a:pt x="9398" y="3547"/>
                    <a:pt x="13002" y="396"/>
                  </a:cubicBezTo>
                  <a:cubicBezTo>
                    <a:pt x="13095" y="314"/>
                    <a:pt x="13104" y="171"/>
                    <a:pt x="13021" y="78"/>
                  </a:cubicBezTo>
                  <a:cubicBezTo>
                    <a:pt x="13021" y="77"/>
                    <a:pt x="13021" y="77"/>
                    <a:pt x="13021" y="77"/>
                  </a:cubicBezTo>
                  <a:cubicBezTo>
                    <a:pt x="12976" y="27"/>
                    <a:pt x="12913" y="1"/>
                    <a:pt x="1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6" name="Google Shape;1756;p19"/>
            <p:cNvSpPr/>
            <p:nvPr/>
          </p:nvSpPr>
          <p:spPr>
            <a:xfrm rot="5400000">
              <a:off x="4317908" y="-289380"/>
              <a:ext cx="217931" cy="415473"/>
            </a:xfrm>
            <a:custGeom>
              <a:avLst/>
              <a:gdLst/>
              <a:ahLst/>
              <a:cxnLst/>
              <a:rect l="l" t="t" r="r" b="b"/>
              <a:pathLst>
                <a:path w="5387" h="10270" extrusionOk="0">
                  <a:moveTo>
                    <a:pt x="5133" y="1"/>
                  </a:moveTo>
                  <a:cubicBezTo>
                    <a:pt x="5035" y="1"/>
                    <a:pt x="4945" y="65"/>
                    <a:pt x="4917" y="162"/>
                  </a:cubicBezTo>
                  <a:cubicBezTo>
                    <a:pt x="4002" y="3362"/>
                    <a:pt x="2862" y="7342"/>
                    <a:pt x="98" y="9878"/>
                  </a:cubicBezTo>
                  <a:cubicBezTo>
                    <a:pt x="7" y="9961"/>
                    <a:pt x="1" y="10101"/>
                    <a:pt x="82" y="10193"/>
                  </a:cubicBezTo>
                  <a:cubicBezTo>
                    <a:pt x="83" y="10194"/>
                    <a:pt x="84" y="10195"/>
                    <a:pt x="85" y="10196"/>
                  </a:cubicBezTo>
                  <a:cubicBezTo>
                    <a:pt x="130" y="10244"/>
                    <a:pt x="191" y="10269"/>
                    <a:pt x="253" y="10269"/>
                  </a:cubicBezTo>
                  <a:cubicBezTo>
                    <a:pt x="307" y="10269"/>
                    <a:pt x="361" y="10250"/>
                    <a:pt x="404" y="10210"/>
                  </a:cubicBezTo>
                  <a:cubicBezTo>
                    <a:pt x="3261" y="7589"/>
                    <a:pt x="4420" y="3542"/>
                    <a:pt x="5352" y="290"/>
                  </a:cubicBezTo>
                  <a:cubicBezTo>
                    <a:pt x="5387" y="170"/>
                    <a:pt x="5317" y="45"/>
                    <a:pt x="5197" y="10"/>
                  </a:cubicBezTo>
                  <a:cubicBezTo>
                    <a:pt x="5175" y="4"/>
                    <a:pt x="5154" y="1"/>
                    <a:pt x="5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7" name="Google Shape;1757;p19"/>
            <p:cNvSpPr/>
            <p:nvPr/>
          </p:nvSpPr>
          <p:spPr>
            <a:xfrm rot="5400000">
              <a:off x="5264403" y="-224107"/>
              <a:ext cx="163034" cy="406977"/>
            </a:xfrm>
            <a:custGeom>
              <a:avLst/>
              <a:gdLst/>
              <a:ahLst/>
              <a:cxnLst/>
              <a:rect l="l" t="t" r="r" b="b"/>
              <a:pathLst>
                <a:path w="4030" h="10060" extrusionOk="0">
                  <a:moveTo>
                    <a:pt x="1050" y="1"/>
                  </a:moveTo>
                  <a:lnTo>
                    <a:pt x="1050" y="1"/>
                  </a:lnTo>
                  <a:cubicBezTo>
                    <a:pt x="1" y="3446"/>
                    <a:pt x="728" y="7384"/>
                    <a:pt x="2998" y="10059"/>
                  </a:cubicBezTo>
                  <a:cubicBezTo>
                    <a:pt x="3785" y="8409"/>
                    <a:pt x="4029" y="6503"/>
                    <a:pt x="3681" y="4710"/>
                  </a:cubicBezTo>
                  <a:cubicBezTo>
                    <a:pt x="3333" y="2913"/>
                    <a:pt x="2396" y="1238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8" name="Google Shape;1758;p19"/>
            <p:cNvSpPr/>
            <p:nvPr/>
          </p:nvSpPr>
          <p:spPr>
            <a:xfrm rot="5400000">
              <a:off x="5286674" y="-203496"/>
              <a:ext cx="87423" cy="382300"/>
            </a:xfrm>
            <a:custGeom>
              <a:avLst/>
              <a:gdLst/>
              <a:ahLst/>
              <a:cxnLst/>
              <a:rect l="l" t="t" r="r" b="b"/>
              <a:pathLst>
                <a:path w="2161" h="9450" extrusionOk="0">
                  <a:moveTo>
                    <a:pt x="124" y="1"/>
                  </a:moveTo>
                  <a:cubicBezTo>
                    <a:pt x="109" y="1"/>
                    <a:pt x="93" y="4"/>
                    <a:pt x="78" y="11"/>
                  </a:cubicBezTo>
                  <a:cubicBezTo>
                    <a:pt x="25" y="36"/>
                    <a:pt x="1" y="100"/>
                    <a:pt x="27" y="154"/>
                  </a:cubicBezTo>
                  <a:cubicBezTo>
                    <a:pt x="1364" y="3012"/>
                    <a:pt x="1944" y="6186"/>
                    <a:pt x="1705" y="9334"/>
                  </a:cubicBezTo>
                  <a:cubicBezTo>
                    <a:pt x="1702" y="9377"/>
                    <a:pt x="1725" y="9416"/>
                    <a:pt x="1759" y="9436"/>
                  </a:cubicBezTo>
                  <a:cubicBezTo>
                    <a:pt x="1773" y="9443"/>
                    <a:pt x="1787" y="9449"/>
                    <a:pt x="1804" y="9450"/>
                  </a:cubicBezTo>
                  <a:cubicBezTo>
                    <a:pt x="1807" y="9450"/>
                    <a:pt x="1809" y="9450"/>
                    <a:pt x="1812" y="9450"/>
                  </a:cubicBezTo>
                  <a:cubicBezTo>
                    <a:pt x="1868" y="9450"/>
                    <a:pt x="1915" y="9407"/>
                    <a:pt x="1919" y="9351"/>
                  </a:cubicBezTo>
                  <a:cubicBezTo>
                    <a:pt x="2161" y="6166"/>
                    <a:pt x="1573" y="2954"/>
                    <a:pt x="221" y="63"/>
                  </a:cubicBezTo>
                  <a:cubicBezTo>
                    <a:pt x="203" y="24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9" name="Google Shape;1759;p19"/>
            <p:cNvSpPr/>
            <p:nvPr/>
          </p:nvSpPr>
          <p:spPr>
            <a:xfrm rot="5400000">
              <a:off x="4974162" y="155662"/>
              <a:ext cx="433516" cy="147054"/>
            </a:xfrm>
            <a:custGeom>
              <a:avLst/>
              <a:gdLst/>
              <a:ahLst/>
              <a:cxnLst/>
              <a:rect l="l" t="t" r="r" b="b"/>
              <a:pathLst>
                <a:path w="10716" h="3635" extrusionOk="0">
                  <a:moveTo>
                    <a:pt x="6728" y="0"/>
                  </a:moveTo>
                  <a:cubicBezTo>
                    <a:pt x="6141" y="0"/>
                    <a:pt x="5555" y="43"/>
                    <a:pt x="4974" y="136"/>
                  </a:cubicBezTo>
                  <a:cubicBezTo>
                    <a:pt x="3067" y="441"/>
                    <a:pt x="1210" y="1343"/>
                    <a:pt x="0" y="2851"/>
                  </a:cubicBezTo>
                  <a:cubicBezTo>
                    <a:pt x="1163" y="3364"/>
                    <a:pt x="2470" y="3634"/>
                    <a:pt x="3787" y="3634"/>
                  </a:cubicBezTo>
                  <a:cubicBezTo>
                    <a:pt x="4426" y="3634"/>
                    <a:pt x="5067" y="3571"/>
                    <a:pt x="5694" y="3440"/>
                  </a:cubicBezTo>
                  <a:cubicBezTo>
                    <a:pt x="7616" y="3040"/>
                    <a:pt x="9402" y="2015"/>
                    <a:pt x="10715" y="554"/>
                  </a:cubicBezTo>
                  <a:cubicBezTo>
                    <a:pt x="9414" y="220"/>
                    <a:pt x="8068" y="0"/>
                    <a:pt x="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0" name="Google Shape;1760;p19"/>
            <p:cNvSpPr/>
            <p:nvPr/>
          </p:nvSpPr>
          <p:spPr>
            <a:xfrm rot="5400000">
              <a:off x="5001065" y="158211"/>
              <a:ext cx="387923" cy="89648"/>
            </a:xfrm>
            <a:custGeom>
              <a:avLst/>
              <a:gdLst/>
              <a:ahLst/>
              <a:cxnLst/>
              <a:rect l="l" t="t" r="r" b="b"/>
              <a:pathLst>
                <a:path w="9589" h="2216" extrusionOk="0">
                  <a:moveTo>
                    <a:pt x="9428" y="1"/>
                  </a:moveTo>
                  <a:cubicBezTo>
                    <a:pt x="9425" y="1"/>
                    <a:pt x="9422" y="1"/>
                    <a:pt x="9419" y="1"/>
                  </a:cubicBezTo>
                  <a:cubicBezTo>
                    <a:pt x="6246" y="237"/>
                    <a:pt x="3119" y="882"/>
                    <a:pt x="123" y="1918"/>
                  </a:cubicBezTo>
                  <a:cubicBezTo>
                    <a:pt x="43" y="1946"/>
                    <a:pt x="1" y="2033"/>
                    <a:pt x="28" y="2113"/>
                  </a:cubicBezTo>
                  <a:cubicBezTo>
                    <a:pt x="41" y="2150"/>
                    <a:pt x="67" y="2178"/>
                    <a:pt x="97" y="2196"/>
                  </a:cubicBezTo>
                  <a:cubicBezTo>
                    <a:pt x="120" y="2208"/>
                    <a:pt x="146" y="2216"/>
                    <a:pt x="173" y="2216"/>
                  </a:cubicBezTo>
                  <a:cubicBezTo>
                    <a:pt x="189" y="2216"/>
                    <a:pt x="206" y="2213"/>
                    <a:pt x="222" y="2207"/>
                  </a:cubicBezTo>
                  <a:cubicBezTo>
                    <a:pt x="3194" y="1179"/>
                    <a:pt x="6295" y="540"/>
                    <a:pt x="9441" y="307"/>
                  </a:cubicBezTo>
                  <a:cubicBezTo>
                    <a:pt x="9525" y="300"/>
                    <a:pt x="9589" y="227"/>
                    <a:pt x="9582" y="143"/>
                  </a:cubicBezTo>
                  <a:cubicBezTo>
                    <a:pt x="9576" y="62"/>
                    <a:pt x="9509" y="1"/>
                    <a:pt x="9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1" name="Google Shape;1761;p19"/>
            <p:cNvSpPr/>
            <p:nvPr/>
          </p:nvSpPr>
          <p:spPr>
            <a:xfrm rot="5400000">
              <a:off x="5355892" y="102139"/>
              <a:ext cx="218376" cy="192040"/>
            </a:xfrm>
            <a:custGeom>
              <a:avLst/>
              <a:gdLst/>
              <a:ahLst/>
              <a:cxnLst/>
              <a:rect l="l" t="t" r="r" b="b"/>
              <a:pathLst>
                <a:path w="5398" h="4747" extrusionOk="0">
                  <a:moveTo>
                    <a:pt x="1083" y="1"/>
                  </a:moveTo>
                  <a:lnTo>
                    <a:pt x="1083" y="1"/>
                  </a:lnTo>
                  <a:cubicBezTo>
                    <a:pt x="698" y="1086"/>
                    <a:pt x="0" y="3946"/>
                    <a:pt x="1085" y="4559"/>
                  </a:cubicBezTo>
                  <a:cubicBezTo>
                    <a:pt x="1319" y="4690"/>
                    <a:pt x="1573" y="4747"/>
                    <a:pt x="1840" y="4747"/>
                  </a:cubicBezTo>
                  <a:cubicBezTo>
                    <a:pt x="3010" y="4747"/>
                    <a:pt x="4423" y="3665"/>
                    <a:pt x="5398" y="3089"/>
                  </a:cubicBezTo>
                  <a:cubicBezTo>
                    <a:pt x="4041" y="2159"/>
                    <a:pt x="2563" y="1080"/>
                    <a:pt x="1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2" name="Google Shape;1762;p19"/>
            <p:cNvSpPr/>
            <p:nvPr/>
          </p:nvSpPr>
          <p:spPr>
            <a:xfrm rot="5400000">
              <a:off x="5616216" y="7838"/>
              <a:ext cx="172824" cy="340752"/>
            </a:xfrm>
            <a:custGeom>
              <a:avLst/>
              <a:gdLst/>
              <a:ahLst/>
              <a:cxnLst/>
              <a:rect l="l" t="t" r="r" b="b"/>
              <a:pathLst>
                <a:path w="4272" h="8423" extrusionOk="0">
                  <a:moveTo>
                    <a:pt x="1" y="0"/>
                  </a:moveTo>
                  <a:lnTo>
                    <a:pt x="1" y="0"/>
                  </a:lnTo>
                  <a:cubicBezTo>
                    <a:pt x="597" y="567"/>
                    <a:pt x="668" y="1497"/>
                    <a:pt x="540" y="2309"/>
                  </a:cubicBezTo>
                  <a:cubicBezTo>
                    <a:pt x="474" y="2731"/>
                    <a:pt x="366" y="3149"/>
                    <a:pt x="282" y="3566"/>
                  </a:cubicBezTo>
                  <a:cubicBezTo>
                    <a:pt x="200" y="3956"/>
                    <a:pt x="141" y="4346"/>
                    <a:pt x="157" y="4742"/>
                  </a:cubicBezTo>
                  <a:cubicBezTo>
                    <a:pt x="191" y="5625"/>
                    <a:pt x="598" y="6473"/>
                    <a:pt x="1197" y="7121"/>
                  </a:cubicBezTo>
                  <a:cubicBezTo>
                    <a:pt x="1796" y="7770"/>
                    <a:pt x="2576" y="8233"/>
                    <a:pt x="3352" y="8423"/>
                  </a:cubicBezTo>
                  <a:cubicBezTo>
                    <a:pt x="4165" y="6906"/>
                    <a:pt x="4272" y="5029"/>
                    <a:pt x="3636" y="3432"/>
                  </a:cubicBezTo>
                  <a:cubicBezTo>
                    <a:pt x="3570" y="3265"/>
                    <a:pt x="3495" y="3102"/>
                    <a:pt x="3414" y="2943"/>
                  </a:cubicBezTo>
                  <a:cubicBezTo>
                    <a:pt x="2711" y="1573"/>
                    <a:pt x="1463" y="48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3" name="Google Shape;1763;p19"/>
            <p:cNvSpPr/>
            <p:nvPr/>
          </p:nvSpPr>
          <p:spPr>
            <a:xfrm rot="5400000">
              <a:off x="5731836" y="88667"/>
              <a:ext cx="138032" cy="144303"/>
            </a:xfrm>
            <a:custGeom>
              <a:avLst/>
              <a:gdLst/>
              <a:ahLst/>
              <a:cxnLst/>
              <a:rect l="l" t="t" r="r" b="b"/>
              <a:pathLst>
                <a:path w="3412" h="3567" extrusionOk="0">
                  <a:moveTo>
                    <a:pt x="1" y="0"/>
                  </a:moveTo>
                  <a:lnTo>
                    <a:pt x="1" y="0"/>
                  </a:lnTo>
                  <a:cubicBezTo>
                    <a:pt x="597" y="567"/>
                    <a:pt x="668" y="1497"/>
                    <a:pt x="540" y="2309"/>
                  </a:cubicBezTo>
                  <a:cubicBezTo>
                    <a:pt x="474" y="2731"/>
                    <a:pt x="366" y="3149"/>
                    <a:pt x="282" y="3566"/>
                  </a:cubicBezTo>
                  <a:cubicBezTo>
                    <a:pt x="738" y="2644"/>
                    <a:pt x="894" y="1571"/>
                    <a:pt x="706" y="558"/>
                  </a:cubicBezTo>
                  <a:lnTo>
                    <a:pt x="706" y="558"/>
                  </a:lnTo>
                  <a:cubicBezTo>
                    <a:pt x="1476" y="1225"/>
                    <a:pt x="2062" y="2108"/>
                    <a:pt x="2372" y="3080"/>
                  </a:cubicBezTo>
                  <a:cubicBezTo>
                    <a:pt x="2246" y="2195"/>
                    <a:pt x="1818" y="1358"/>
                    <a:pt x="1175" y="740"/>
                  </a:cubicBezTo>
                  <a:lnTo>
                    <a:pt x="1175" y="740"/>
                  </a:lnTo>
                  <a:cubicBezTo>
                    <a:pt x="2067" y="1302"/>
                    <a:pt x="2834" y="2061"/>
                    <a:pt x="3412" y="2944"/>
                  </a:cubicBezTo>
                  <a:cubicBezTo>
                    <a:pt x="2711" y="1573"/>
                    <a:pt x="1463" y="4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4" name="Google Shape;1764;p19"/>
            <p:cNvSpPr/>
            <p:nvPr/>
          </p:nvSpPr>
          <p:spPr>
            <a:xfrm rot="5400000">
              <a:off x="5466089" y="214036"/>
              <a:ext cx="334765" cy="232454"/>
            </a:xfrm>
            <a:custGeom>
              <a:avLst/>
              <a:gdLst/>
              <a:ahLst/>
              <a:cxnLst/>
              <a:rect l="l" t="t" r="r" b="b"/>
              <a:pathLst>
                <a:path w="8275" h="5746" extrusionOk="0">
                  <a:moveTo>
                    <a:pt x="7670" y="1"/>
                  </a:moveTo>
                  <a:cubicBezTo>
                    <a:pt x="6619" y="1"/>
                    <a:pt x="5567" y="31"/>
                    <a:pt x="4541" y="244"/>
                  </a:cubicBezTo>
                  <a:cubicBezTo>
                    <a:pt x="4464" y="260"/>
                    <a:pt x="4388" y="276"/>
                    <a:pt x="4312" y="295"/>
                  </a:cubicBezTo>
                  <a:cubicBezTo>
                    <a:pt x="4310" y="295"/>
                    <a:pt x="4306" y="295"/>
                    <a:pt x="4304" y="297"/>
                  </a:cubicBezTo>
                  <a:cubicBezTo>
                    <a:pt x="3163" y="565"/>
                    <a:pt x="2064" y="1090"/>
                    <a:pt x="1274" y="1951"/>
                  </a:cubicBezTo>
                  <a:cubicBezTo>
                    <a:pt x="430" y="2877"/>
                    <a:pt x="0" y="4228"/>
                    <a:pt x="376" y="5418"/>
                  </a:cubicBezTo>
                  <a:cubicBezTo>
                    <a:pt x="1053" y="5632"/>
                    <a:pt x="1752" y="5746"/>
                    <a:pt x="2421" y="5746"/>
                  </a:cubicBezTo>
                  <a:cubicBezTo>
                    <a:pt x="3603" y="5746"/>
                    <a:pt x="4691" y="5391"/>
                    <a:pt x="5401" y="4601"/>
                  </a:cubicBezTo>
                  <a:cubicBezTo>
                    <a:pt x="5671" y="4301"/>
                    <a:pt x="5879" y="3958"/>
                    <a:pt x="6055" y="3594"/>
                  </a:cubicBezTo>
                  <a:cubicBezTo>
                    <a:pt x="6281" y="3135"/>
                    <a:pt x="6460" y="2644"/>
                    <a:pt x="6657" y="2167"/>
                  </a:cubicBezTo>
                  <a:cubicBezTo>
                    <a:pt x="7005" y="1318"/>
                    <a:pt x="7471" y="451"/>
                    <a:pt x="8274" y="3"/>
                  </a:cubicBezTo>
                  <a:cubicBezTo>
                    <a:pt x="8073" y="2"/>
                    <a:pt x="7872" y="1"/>
                    <a:pt x="7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5" name="Google Shape;1765;p19"/>
            <p:cNvSpPr/>
            <p:nvPr/>
          </p:nvSpPr>
          <p:spPr>
            <a:xfrm rot="5400000">
              <a:off x="5307871" y="343208"/>
              <a:ext cx="377364" cy="158948"/>
            </a:xfrm>
            <a:custGeom>
              <a:avLst/>
              <a:gdLst/>
              <a:ahLst/>
              <a:cxnLst/>
              <a:rect l="l" t="t" r="r" b="b"/>
              <a:pathLst>
                <a:path w="9328" h="3929" extrusionOk="0">
                  <a:moveTo>
                    <a:pt x="2731" y="0"/>
                  </a:moveTo>
                  <a:cubicBezTo>
                    <a:pt x="1802" y="0"/>
                    <a:pt x="873" y="160"/>
                    <a:pt x="0" y="478"/>
                  </a:cubicBezTo>
                  <a:cubicBezTo>
                    <a:pt x="1103" y="2941"/>
                    <a:pt x="2705" y="3928"/>
                    <a:pt x="4234" y="3928"/>
                  </a:cubicBezTo>
                  <a:cubicBezTo>
                    <a:pt x="4606" y="3928"/>
                    <a:pt x="4974" y="3870"/>
                    <a:pt x="5329" y="3760"/>
                  </a:cubicBezTo>
                  <a:cubicBezTo>
                    <a:pt x="5456" y="3719"/>
                    <a:pt x="5581" y="3673"/>
                    <a:pt x="5704" y="3624"/>
                  </a:cubicBezTo>
                  <a:cubicBezTo>
                    <a:pt x="6253" y="3410"/>
                    <a:pt x="6775" y="3133"/>
                    <a:pt x="7346" y="2992"/>
                  </a:cubicBezTo>
                  <a:cubicBezTo>
                    <a:pt x="7552" y="2940"/>
                    <a:pt x="7771" y="2911"/>
                    <a:pt x="7989" y="2911"/>
                  </a:cubicBezTo>
                  <a:cubicBezTo>
                    <a:pt x="8507" y="2911"/>
                    <a:pt x="9016" y="3074"/>
                    <a:pt x="9327" y="3476"/>
                  </a:cubicBezTo>
                  <a:cubicBezTo>
                    <a:pt x="8524" y="2301"/>
                    <a:pt x="7396" y="1354"/>
                    <a:pt x="6109" y="750"/>
                  </a:cubicBezTo>
                  <a:lnTo>
                    <a:pt x="6100" y="744"/>
                  </a:lnTo>
                  <a:cubicBezTo>
                    <a:pt x="5799" y="604"/>
                    <a:pt x="5491" y="482"/>
                    <a:pt x="5175" y="382"/>
                  </a:cubicBezTo>
                  <a:cubicBezTo>
                    <a:pt x="4387" y="127"/>
                    <a:pt x="3559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6" name="Google Shape;1766;p19"/>
            <p:cNvSpPr/>
            <p:nvPr/>
          </p:nvSpPr>
          <p:spPr>
            <a:xfrm rot="5400000">
              <a:off x="5501933" y="225727"/>
              <a:ext cx="179903" cy="145314"/>
            </a:xfrm>
            <a:custGeom>
              <a:avLst/>
              <a:gdLst/>
              <a:ahLst/>
              <a:cxnLst/>
              <a:rect l="l" t="t" r="r" b="b"/>
              <a:pathLst>
                <a:path w="4447" h="3592" extrusionOk="0">
                  <a:moveTo>
                    <a:pt x="1680" y="1"/>
                  </a:moveTo>
                  <a:cubicBezTo>
                    <a:pt x="916" y="884"/>
                    <a:pt x="374" y="1954"/>
                    <a:pt x="115" y="3093"/>
                  </a:cubicBezTo>
                  <a:lnTo>
                    <a:pt x="1" y="3592"/>
                  </a:lnTo>
                  <a:lnTo>
                    <a:pt x="306" y="3181"/>
                  </a:lnTo>
                  <a:cubicBezTo>
                    <a:pt x="1408" y="1695"/>
                    <a:pt x="2879" y="796"/>
                    <a:pt x="4447" y="647"/>
                  </a:cubicBezTo>
                  <a:lnTo>
                    <a:pt x="4427" y="434"/>
                  </a:lnTo>
                  <a:cubicBezTo>
                    <a:pt x="2947" y="573"/>
                    <a:pt x="1553" y="1353"/>
                    <a:pt x="457" y="2645"/>
                  </a:cubicBezTo>
                  <a:cubicBezTo>
                    <a:pt x="740" y="1726"/>
                    <a:pt x="1213" y="870"/>
                    <a:pt x="1843" y="141"/>
                  </a:cubicBezTo>
                  <a:lnTo>
                    <a:pt x="16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7" name="Google Shape;1767;p19"/>
            <p:cNvSpPr/>
            <p:nvPr/>
          </p:nvSpPr>
          <p:spPr>
            <a:xfrm rot="5400000">
              <a:off x="5502703" y="262298"/>
              <a:ext cx="113153" cy="42316"/>
            </a:xfrm>
            <a:custGeom>
              <a:avLst/>
              <a:gdLst/>
              <a:ahLst/>
              <a:cxnLst/>
              <a:rect l="l" t="t" r="r" b="b"/>
              <a:pathLst>
                <a:path w="2797" h="1046" extrusionOk="0">
                  <a:moveTo>
                    <a:pt x="2315" y="1"/>
                  </a:moveTo>
                  <a:cubicBezTo>
                    <a:pt x="1469" y="1"/>
                    <a:pt x="630" y="317"/>
                    <a:pt x="1" y="887"/>
                  </a:cubicBezTo>
                  <a:lnTo>
                    <a:pt x="146" y="1045"/>
                  </a:lnTo>
                  <a:cubicBezTo>
                    <a:pt x="735" y="512"/>
                    <a:pt x="1521" y="216"/>
                    <a:pt x="2315" y="216"/>
                  </a:cubicBezTo>
                  <a:cubicBezTo>
                    <a:pt x="2466" y="216"/>
                    <a:pt x="2616" y="227"/>
                    <a:pt x="2766" y="248"/>
                  </a:cubicBezTo>
                  <a:lnTo>
                    <a:pt x="2796" y="35"/>
                  </a:lnTo>
                  <a:cubicBezTo>
                    <a:pt x="2637" y="12"/>
                    <a:pt x="2476" y="1"/>
                    <a:pt x="2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8" name="Google Shape;1768;p19"/>
            <p:cNvSpPr/>
            <p:nvPr/>
          </p:nvSpPr>
          <p:spPr>
            <a:xfrm rot="5400000">
              <a:off x="5290739" y="131204"/>
              <a:ext cx="205147" cy="330315"/>
            </a:xfrm>
            <a:custGeom>
              <a:avLst/>
              <a:gdLst/>
              <a:ahLst/>
              <a:cxnLst/>
              <a:rect l="l" t="t" r="r" b="b"/>
              <a:pathLst>
                <a:path w="5071" h="8165" extrusionOk="0">
                  <a:moveTo>
                    <a:pt x="1584" y="1"/>
                  </a:moveTo>
                  <a:cubicBezTo>
                    <a:pt x="1550" y="1"/>
                    <a:pt x="1516" y="1"/>
                    <a:pt x="1481" y="3"/>
                  </a:cubicBezTo>
                  <a:cubicBezTo>
                    <a:pt x="610" y="32"/>
                    <a:pt x="1" y="652"/>
                    <a:pt x="13" y="1536"/>
                  </a:cubicBezTo>
                  <a:cubicBezTo>
                    <a:pt x="22" y="2267"/>
                    <a:pt x="376" y="2944"/>
                    <a:pt x="844" y="3519"/>
                  </a:cubicBezTo>
                  <a:cubicBezTo>
                    <a:pt x="941" y="3640"/>
                    <a:pt x="1042" y="3757"/>
                    <a:pt x="1148" y="3869"/>
                  </a:cubicBezTo>
                  <a:cubicBezTo>
                    <a:pt x="1754" y="4511"/>
                    <a:pt x="2467" y="5050"/>
                    <a:pt x="3032" y="5730"/>
                  </a:cubicBezTo>
                  <a:cubicBezTo>
                    <a:pt x="3596" y="6410"/>
                    <a:pt x="4009" y="7293"/>
                    <a:pt x="3856" y="8164"/>
                  </a:cubicBezTo>
                  <a:cubicBezTo>
                    <a:pt x="4407" y="7154"/>
                    <a:pt x="4860" y="6071"/>
                    <a:pt x="5010" y="4931"/>
                  </a:cubicBezTo>
                  <a:cubicBezTo>
                    <a:pt x="5056" y="4575"/>
                    <a:pt x="5071" y="4214"/>
                    <a:pt x="5051" y="3855"/>
                  </a:cubicBezTo>
                  <a:cubicBezTo>
                    <a:pt x="5052" y="3855"/>
                    <a:pt x="5051" y="3852"/>
                    <a:pt x="5051" y="3852"/>
                  </a:cubicBezTo>
                  <a:cubicBezTo>
                    <a:pt x="5005" y="3059"/>
                    <a:pt x="4790" y="2279"/>
                    <a:pt x="4361" y="1613"/>
                  </a:cubicBezTo>
                  <a:cubicBezTo>
                    <a:pt x="3757" y="673"/>
                    <a:pt x="2697" y="1"/>
                    <a:pt x="1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9" name="Google Shape;1769;p19"/>
            <p:cNvSpPr/>
            <p:nvPr/>
          </p:nvSpPr>
          <p:spPr>
            <a:xfrm rot="5400000">
              <a:off x="5236571" y="219395"/>
              <a:ext cx="171044" cy="187954"/>
            </a:xfrm>
            <a:custGeom>
              <a:avLst/>
              <a:gdLst/>
              <a:ahLst/>
              <a:cxnLst/>
              <a:rect l="l" t="t" r="r" b="b"/>
              <a:pathLst>
                <a:path w="4228" h="4646" extrusionOk="0">
                  <a:moveTo>
                    <a:pt x="1" y="0"/>
                  </a:moveTo>
                  <a:lnTo>
                    <a:pt x="1" y="0"/>
                  </a:lnTo>
                  <a:cubicBezTo>
                    <a:pt x="98" y="121"/>
                    <a:pt x="199" y="238"/>
                    <a:pt x="304" y="350"/>
                  </a:cubicBezTo>
                  <a:cubicBezTo>
                    <a:pt x="912" y="992"/>
                    <a:pt x="1624" y="1532"/>
                    <a:pt x="2189" y="2212"/>
                  </a:cubicBezTo>
                  <a:cubicBezTo>
                    <a:pt x="2753" y="2892"/>
                    <a:pt x="3167" y="3774"/>
                    <a:pt x="3013" y="4645"/>
                  </a:cubicBezTo>
                  <a:cubicBezTo>
                    <a:pt x="3564" y="3636"/>
                    <a:pt x="4018" y="2552"/>
                    <a:pt x="4168" y="1412"/>
                  </a:cubicBezTo>
                  <a:cubicBezTo>
                    <a:pt x="4214" y="1056"/>
                    <a:pt x="4228" y="695"/>
                    <a:pt x="4208" y="337"/>
                  </a:cubicBezTo>
                  <a:lnTo>
                    <a:pt x="4208" y="337"/>
                  </a:lnTo>
                  <a:cubicBezTo>
                    <a:pt x="4115" y="1577"/>
                    <a:pt x="3832" y="2768"/>
                    <a:pt x="3429" y="3540"/>
                  </a:cubicBezTo>
                  <a:cubicBezTo>
                    <a:pt x="3704" y="2431"/>
                    <a:pt x="3534" y="1218"/>
                    <a:pt x="2962" y="227"/>
                  </a:cubicBezTo>
                  <a:lnTo>
                    <a:pt x="2962" y="227"/>
                  </a:lnTo>
                  <a:cubicBezTo>
                    <a:pt x="3363" y="1226"/>
                    <a:pt x="3483" y="2332"/>
                    <a:pt x="3307" y="3392"/>
                  </a:cubicBezTo>
                  <a:cubicBezTo>
                    <a:pt x="3110" y="2354"/>
                    <a:pt x="2213" y="1610"/>
                    <a:pt x="1346" y="1007"/>
                  </a:cubicBezTo>
                  <a:cubicBezTo>
                    <a:pt x="890" y="691"/>
                    <a:pt x="411" y="3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0" name="Google Shape;1770;p19"/>
            <p:cNvSpPr/>
            <p:nvPr/>
          </p:nvSpPr>
          <p:spPr>
            <a:xfrm rot="5400000">
              <a:off x="5414570" y="-11315"/>
              <a:ext cx="326593" cy="189046"/>
            </a:xfrm>
            <a:custGeom>
              <a:avLst/>
              <a:gdLst/>
              <a:ahLst/>
              <a:cxnLst/>
              <a:rect l="l" t="t" r="r" b="b"/>
              <a:pathLst>
                <a:path w="8073" h="4673" extrusionOk="0">
                  <a:moveTo>
                    <a:pt x="4085" y="1"/>
                  </a:moveTo>
                  <a:cubicBezTo>
                    <a:pt x="3590" y="1"/>
                    <a:pt x="3093" y="97"/>
                    <a:pt x="2619" y="271"/>
                  </a:cubicBezTo>
                  <a:cubicBezTo>
                    <a:pt x="1505" y="682"/>
                    <a:pt x="522" y="1534"/>
                    <a:pt x="0" y="2635"/>
                  </a:cubicBezTo>
                  <a:cubicBezTo>
                    <a:pt x="344" y="2216"/>
                    <a:pt x="870" y="2031"/>
                    <a:pt x="1397" y="2031"/>
                  </a:cubicBezTo>
                  <a:cubicBezTo>
                    <a:pt x="1661" y="2031"/>
                    <a:pt x="1925" y="2077"/>
                    <a:pt x="2167" y="2164"/>
                  </a:cubicBezTo>
                  <a:cubicBezTo>
                    <a:pt x="2894" y="2424"/>
                    <a:pt x="3472" y="2969"/>
                    <a:pt x="4052" y="3479"/>
                  </a:cubicBezTo>
                  <a:cubicBezTo>
                    <a:pt x="4237" y="3643"/>
                    <a:pt x="4428" y="3807"/>
                    <a:pt x="4626" y="3956"/>
                  </a:cubicBezTo>
                  <a:cubicBezTo>
                    <a:pt x="5045" y="4275"/>
                    <a:pt x="5503" y="4539"/>
                    <a:pt x="6016" y="4639"/>
                  </a:cubicBezTo>
                  <a:cubicBezTo>
                    <a:pt x="6131" y="4661"/>
                    <a:pt x="6250" y="4673"/>
                    <a:pt x="6369" y="4673"/>
                  </a:cubicBezTo>
                  <a:cubicBezTo>
                    <a:pt x="7042" y="4673"/>
                    <a:pt x="7755" y="4314"/>
                    <a:pt x="8073" y="3480"/>
                  </a:cubicBezTo>
                  <a:cubicBezTo>
                    <a:pt x="7776" y="1672"/>
                    <a:pt x="6255" y="207"/>
                    <a:pt x="4477" y="21"/>
                  </a:cubicBezTo>
                  <a:cubicBezTo>
                    <a:pt x="4347" y="8"/>
                    <a:pt x="4216" y="1"/>
                    <a:pt x="4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1" name="Google Shape;1771;p19"/>
            <p:cNvSpPr/>
            <p:nvPr/>
          </p:nvSpPr>
          <p:spPr>
            <a:xfrm rot="5400000">
              <a:off x="5493336" y="-61074"/>
              <a:ext cx="187145" cy="149117"/>
            </a:xfrm>
            <a:custGeom>
              <a:avLst/>
              <a:gdLst/>
              <a:ahLst/>
              <a:cxnLst/>
              <a:rect l="l" t="t" r="r" b="b"/>
              <a:pathLst>
                <a:path w="4626" h="3686" extrusionOk="0">
                  <a:moveTo>
                    <a:pt x="2620" y="1"/>
                  </a:moveTo>
                  <a:lnTo>
                    <a:pt x="2620" y="1"/>
                  </a:lnTo>
                  <a:cubicBezTo>
                    <a:pt x="1505" y="412"/>
                    <a:pt x="522" y="1264"/>
                    <a:pt x="0" y="2365"/>
                  </a:cubicBezTo>
                  <a:cubicBezTo>
                    <a:pt x="344" y="1946"/>
                    <a:pt x="870" y="1761"/>
                    <a:pt x="1397" y="1761"/>
                  </a:cubicBezTo>
                  <a:cubicBezTo>
                    <a:pt x="1661" y="1761"/>
                    <a:pt x="1925" y="1807"/>
                    <a:pt x="2167" y="1894"/>
                  </a:cubicBezTo>
                  <a:cubicBezTo>
                    <a:pt x="2894" y="2154"/>
                    <a:pt x="3472" y="2699"/>
                    <a:pt x="4052" y="3209"/>
                  </a:cubicBezTo>
                  <a:cubicBezTo>
                    <a:pt x="4237" y="3373"/>
                    <a:pt x="4428" y="3537"/>
                    <a:pt x="4626" y="3686"/>
                  </a:cubicBezTo>
                  <a:cubicBezTo>
                    <a:pt x="4365" y="3425"/>
                    <a:pt x="4116" y="3147"/>
                    <a:pt x="3869" y="2877"/>
                  </a:cubicBezTo>
                  <a:cubicBezTo>
                    <a:pt x="3189" y="2141"/>
                    <a:pt x="2376" y="1400"/>
                    <a:pt x="1376" y="1334"/>
                  </a:cubicBezTo>
                  <a:cubicBezTo>
                    <a:pt x="1946" y="1159"/>
                    <a:pt x="2542" y="1069"/>
                    <a:pt x="3139" y="1069"/>
                  </a:cubicBezTo>
                  <a:cubicBezTo>
                    <a:pt x="3355" y="1069"/>
                    <a:pt x="3570" y="1081"/>
                    <a:pt x="3785" y="1105"/>
                  </a:cubicBezTo>
                  <a:cubicBezTo>
                    <a:pt x="3365" y="956"/>
                    <a:pt x="2921" y="882"/>
                    <a:pt x="2477" y="882"/>
                  </a:cubicBezTo>
                  <a:cubicBezTo>
                    <a:pt x="2088" y="882"/>
                    <a:pt x="1699" y="939"/>
                    <a:pt x="1326" y="1052"/>
                  </a:cubicBezTo>
                  <a:cubicBezTo>
                    <a:pt x="1678" y="617"/>
                    <a:pt x="2125" y="260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72" name="Google Shape;1772;p19"/>
            <p:cNvGrpSpPr/>
            <p:nvPr/>
          </p:nvGrpSpPr>
          <p:grpSpPr>
            <a:xfrm>
              <a:off x="4764583" y="-276407"/>
              <a:ext cx="659417" cy="467049"/>
              <a:chOff x="4764583" y="-282157"/>
              <a:chExt cx="659417" cy="467049"/>
            </a:xfrm>
          </p:grpSpPr>
          <p:sp>
            <p:nvSpPr>
              <p:cNvPr id="1773" name="Google Shape;1773;p19"/>
              <p:cNvSpPr/>
              <p:nvPr/>
            </p:nvSpPr>
            <p:spPr>
              <a:xfrm rot="5400000">
                <a:off x="4917323" y="-298683"/>
                <a:ext cx="257092" cy="290143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7172" extrusionOk="0">
                    <a:moveTo>
                      <a:pt x="0" y="1"/>
                    </a:moveTo>
                    <a:cubicBezTo>
                      <a:pt x="1094" y="3153"/>
                      <a:pt x="3250" y="5926"/>
                      <a:pt x="5991" y="7172"/>
                    </a:cubicBezTo>
                    <a:cubicBezTo>
                      <a:pt x="6355" y="5511"/>
                      <a:pt x="5577" y="3759"/>
                      <a:pt x="4370" y="2561"/>
                    </a:cubicBezTo>
                    <a:cubicBezTo>
                      <a:pt x="3164" y="1364"/>
                      <a:pt x="1580" y="6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4" name="Google Shape;1774;p19"/>
              <p:cNvSpPr/>
              <p:nvPr/>
            </p:nvSpPr>
            <p:spPr>
              <a:xfrm rot="5400000">
                <a:off x="4922967" y="-280095"/>
                <a:ext cx="217486" cy="26360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6516" extrusionOk="0">
                    <a:moveTo>
                      <a:pt x="121" y="0"/>
                    </a:moveTo>
                    <a:cubicBezTo>
                      <a:pt x="90" y="0"/>
                      <a:pt x="59" y="14"/>
                      <a:pt x="38" y="39"/>
                    </a:cubicBezTo>
                    <a:cubicBezTo>
                      <a:pt x="0" y="84"/>
                      <a:pt x="6" y="152"/>
                      <a:pt x="52" y="191"/>
                    </a:cubicBezTo>
                    <a:cubicBezTo>
                      <a:pt x="2128" y="1913"/>
                      <a:pt x="3893" y="4082"/>
                      <a:pt x="5158" y="6458"/>
                    </a:cubicBezTo>
                    <a:cubicBezTo>
                      <a:pt x="5168" y="6477"/>
                      <a:pt x="5183" y="6492"/>
                      <a:pt x="5199" y="6501"/>
                    </a:cubicBezTo>
                    <a:cubicBezTo>
                      <a:pt x="5216" y="6511"/>
                      <a:pt x="5235" y="6516"/>
                      <a:pt x="5253" y="6516"/>
                    </a:cubicBezTo>
                    <a:cubicBezTo>
                      <a:pt x="5270" y="6516"/>
                      <a:pt x="5287" y="6512"/>
                      <a:pt x="5303" y="6503"/>
                    </a:cubicBezTo>
                    <a:cubicBezTo>
                      <a:pt x="5356" y="6475"/>
                      <a:pt x="5376" y="6410"/>
                      <a:pt x="5348" y="6357"/>
                    </a:cubicBezTo>
                    <a:cubicBezTo>
                      <a:pt x="4069" y="3955"/>
                      <a:pt x="2286" y="1766"/>
                      <a:pt x="189" y="25"/>
                    </a:cubicBezTo>
                    <a:cubicBezTo>
                      <a:pt x="169" y="8"/>
                      <a:pt x="145" y="0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5" name="Google Shape;1775;p19"/>
              <p:cNvSpPr/>
              <p:nvPr/>
            </p:nvSpPr>
            <p:spPr>
              <a:xfrm rot="5400000">
                <a:off x="4974261" y="-264846"/>
                <a:ext cx="240060" cy="659417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16300" extrusionOk="0">
                    <a:moveTo>
                      <a:pt x="5028" y="1"/>
                    </a:moveTo>
                    <a:cubicBezTo>
                      <a:pt x="3755" y="2118"/>
                      <a:pt x="2323" y="4648"/>
                      <a:pt x="1367" y="7373"/>
                    </a:cubicBezTo>
                    <a:cubicBezTo>
                      <a:pt x="353" y="10254"/>
                      <a:pt x="1" y="13000"/>
                      <a:pt x="317" y="15531"/>
                    </a:cubicBezTo>
                    <a:lnTo>
                      <a:pt x="414" y="16300"/>
                    </a:lnTo>
                    <a:lnTo>
                      <a:pt x="727" y="15592"/>
                    </a:lnTo>
                    <a:cubicBezTo>
                      <a:pt x="1854" y="13045"/>
                      <a:pt x="3654" y="10850"/>
                      <a:pt x="5934" y="9247"/>
                    </a:cubicBezTo>
                    <a:lnTo>
                      <a:pt x="5686" y="8896"/>
                    </a:lnTo>
                    <a:cubicBezTo>
                      <a:pt x="3558" y="10393"/>
                      <a:pt x="1835" y="12391"/>
                      <a:pt x="670" y="14708"/>
                    </a:cubicBezTo>
                    <a:cubicBezTo>
                      <a:pt x="514" y="12458"/>
                      <a:pt x="884" y="10043"/>
                      <a:pt x="1771" y="7514"/>
                    </a:cubicBezTo>
                    <a:cubicBezTo>
                      <a:pt x="2716" y="4827"/>
                      <a:pt x="4134" y="2320"/>
                      <a:pt x="5396" y="223"/>
                    </a:cubicBezTo>
                    <a:lnTo>
                      <a:pt x="5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776" name="Google Shape;1776;p19"/>
          <p:cNvGrpSpPr/>
          <p:nvPr/>
        </p:nvGrpSpPr>
        <p:grpSpPr>
          <a:xfrm>
            <a:off x="-6840003" y="6164966"/>
            <a:ext cx="19150051" cy="1193455"/>
            <a:chOff x="-5142725" y="4623724"/>
            <a:chExt cx="14398158" cy="895091"/>
          </a:xfrm>
        </p:grpSpPr>
        <p:sp>
          <p:nvSpPr>
            <p:cNvPr id="1777" name="Google Shape;1777;p19"/>
            <p:cNvSpPr/>
            <p:nvPr/>
          </p:nvSpPr>
          <p:spPr>
            <a:xfrm>
              <a:off x="289450" y="4717975"/>
              <a:ext cx="8965983" cy="769542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8" name="Google Shape;1778;p19"/>
            <p:cNvSpPr/>
            <p:nvPr/>
          </p:nvSpPr>
          <p:spPr>
            <a:xfrm>
              <a:off x="-5142725" y="4623724"/>
              <a:ext cx="8539369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9" name="Google Shape;1779;p19"/>
            <p:cNvSpPr/>
            <p:nvPr/>
          </p:nvSpPr>
          <p:spPr>
            <a:xfrm>
              <a:off x="5627419" y="4948986"/>
              <a:ext cx="120358" cy="31036"/>
            </a:xfrm>
            <a:custGeom>
              <a:avLst/>
              <a:gdLst/>
              <a:ahLst/>
              <a:cxnLst/>
              <a:rect l="l" t="t" r="r" b="b"/>
              <a:pathLst>
                <a:path w="1431" h="369" extrusionOk="0">
                  <a:moveTo>
                    <a:pt x="796" y="0"/>
                  </a:moveTo>
                  <a:cubicBezTo>
                    <a:pt x="518" y="0"/>
                    <a:pt x="241" y="71"/>
                    <a:pt x="0" y="211"/>
                  </a:cubicBezTo>
                  <a:cubicBezTo>
                    <a:pt x="178" y="317"/>
                    <a:pt x="385" y="368"/>
                    <a:pt x="592" y="368"/>
                  </a:cubicBezTo>
                  <a:cubicBezTo>
                    <a:pt x="865" y="368"/>
                    <a:pt x="1139" y="278"/>
                    <a:pt x="1350" y="102"/>
                  </a:cubicBezTo>
                  <a:lnTo>
                    <a:pt x="1431" y="133"/>
                  </a:lnTo>
                  <a:cubicBezTo>
                    <a:pt x="1232" y="44"/>
                    <a:pt x="1014" y="0"/>
                    <a:pt x="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0" name="Google Shape;1780;p19"/>
            <p:cNvSpPr/>
            <p:nvPr/>
          </p:nvSpPr>
          <p:spPr>
            <a:xfrm>
              <a:off x="3789399" y="4927842"/>
              <a:ext cx="129610" cy="33727"/>
            </a:xfrm>
            <a:custGeom>
              <a:avLst/>
              <a:gdLst/>
              <a:ahLst/>
              <a:cxnLst/>
              <a:rect l="l" t="t" r="r" b="b"/>
              <a:pathLst>
                <a:path w="1541" h="401" extrusionOk="0">
                  <a:moveTo>
                    <a:pt x="951" y="1"/>
                  </a:moveTo>
                  <a:cubicBezTo>
                    <a:pt x="609" y="1"/>
                    <a:pt x="267" y="115"/>
                    <a:pt x="1" y="331"/>
                  </a:cubicBezTo>
                  <a:cubicBezTo>
                    <a:pt x="154" y="377"/>
                    <a:pt x="314" y="400"/>
                    <a:pt x="475" y="400"/>
                  </a:cubicBezTo>
                  <a:cubicBezTo>
                    <a:pt x="859" y="400"/>
                    <a:pt x="1243" y="269"/>
                    <a:pt x="1541" y="25"/>
                  </a:cubicBezTo>
                  <a:lnTo>
                    <a:pt x="1541" y="25"/>
                  </a:lnTo>
                  <a:lnTo>
                    <a:pt x="1440" y="83"/>
                  </a:lnTo>
                  <a:cubicBezTo>
                    <a:pt x="1283" y="28"/>
                    <a:pt x="1117" y="1"/>
                    <a:pt x="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1" name="Google Shape;1781;p19"/>
            <p:cNvSpPr/>
            <p:nvPr/>
          </p:nvSpPr>
          <p:spPr>
            <a:xfrm>
              <a:off x="6228439" y="4918559"/>
              <a:ext cx="160225" cy="54081"/>
            </a:xfrm>
            <a:custGeom>
              <a:avLst/>
              <a:gdLst/>
              <a:ahLst/>
              <a:cxnLst/>
              <a:rect l="l" t="t" r="r" b="b"/>
              <a:pathLst>
                <a:path w="1905" h="643" extrusionOk="0">
                  <a:moveTo>
                    <a:pt x="978" y="0"/>
                  </a:moveTo>
                  <a:cubicBezTo>
                    <a:pt x="885" y="0"/>
                    <a:pt x="792" y="7"/>
                    <a:pt x="700" y="23"/>
                  </a:cubicBezTo>
                  <a:cubicBezTo>
                    <a:pt x="410" y="74"/>
                    <a:pt x="123" y="236"/>
                    <a:pt x="0" y="503"/>
                  </a:cubicBezTo>
                  <a:cubicBezTo>
                    <a:pt x="180" y="596"/>
                    <a:pt x="384" y="643"/>
                    <a:pt x="587" y="643"/>
                  </a:cubicBezTo>
                  <a:cubicBezTo>
                    <a:pt x="767" y="643"/>
                    <a:pt x="946" y="606"/>
                    <a:pt x="1109" y="533"/>
                  </a:cubicBezTo>
                  <a:cubicBezTo>
                    <a:pt x="1391" y="406"/>
                    <a:pt x="1619" y="180"/>
                    <a:pt x="1904" y="59"/>
                  </a:cubicBezTo>
                  <a:lnTo>
                    <a:pt x="1578" y="59"/>
                  </a:lnTo>
                  <a:cubicBezTo>
                    <a:pt x="1379" y="30"/>
                    <a:pt x="1178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2" name="Google Shape;1782;p19"/>
            <p:cNvSpPr/>
            <p:nvPr/>
          </p:nvSpPr>
          <p:spPr>
            <a:xfrm>
              <a:off x="884346" y="4831362"/>
              <a:ext cx="140460" cy="56520"/>
            </a:xfrm>
            <a:custGeom>
              <a:avLst/>
              <a:gdLst/>
              <a:ahLst/>
              <a:cxnLst/>
              <a:rect l="l" t="t" r="r" b="b"/>
              <a:pathLst>
                <a:path w="1670" h="672" extrusionOk="0">
                  <a:moveTo>
                    <a:pt x="916" y="1"/>
                  </a:moveTo>
                  <a:cubicBezTo>
                    <a:pt x="465" y="1"/>
                    <a:pt x="0" y="108"/>
                    <a:pt x="48" y="466"/>
                  </a:cubicBezTo>
                  <a:cubicBezTo>
                    <a:pt x="68" y="615"/>
                    <a:pt x="158" y="671"/>
                    <a:pt x="286" y="671"/>
                  </a:cubicBezTo>
                  <a:cubicBezTo>
                    <a:pt x="689" y="671"/>
                    <a:pt x="1473" y="106"/>
                    <a:pt x="1649" y="106"/>
                  </a:cubicBezTo>
                  <a:cubicBezTo>
                    <a:pt x="1657" y="106"/>
                    <a:pt x="1664" y="107"/>
                    <a:pt x="1670" y="110"/>
                  </a:cubicBezTo>
                  <a:cubicBezTo>
                    <a:pt x="1550" y="54"/>
                    <a:pt x="123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83" name="Google Shape;1783;p19"/>
            <p:cNvGrpSpPr/>
            <p:nvPr/>
          </p:nvGrpSpPr>
          <p:grpSpPr>
            <a:xfrm>
              <a:off x="2500955" y="4868036"/>
              <a:ext cx="581007" cy="192949"/>
              <a:chOff x="2596787" y="4652980"/>
              <a:chExt cx="489888" cy="162702"/>
            </a:xfrm>
          </p:grpSpPr>
          <p:sp>
            <p:nvSpPr>
              <p:cNvPr id="1784" name="Google Shape;1784;p19"/>
              <p:cNvSpPr/>
              <p:nvPr/>
            </p:nvSpPr>
            <p:spPr>
              <a:xfrm>
                <a:off x="2989952" y="4654994"/>
                <a:ext cx="96724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332" extrusionOk="0">
                    <a:moveTo>
                      <a:pt x="339" y="0"/>
                    </a:moveTo>
                    <a:cubicBezTo>
                      <a:pt x="0" y="0"/>
                      <a:pt x="82" y="277"/>
                      <a:pt x="541" y="324"/>
                    </a:cubicBezTo>
                    <a:cubicBezTo>
                      <a:pt x="594" y="330"/>
                      <a:pt x="647" y="332"/>
                      <a:pt x="700" y="332"/>
                    </a:cubicBezTo>
                    <a:cubicBezTo>
                      <a:pt x="850" y="332"/>
                      <a:pt x="1000" y="313"/>
                      <a:pt x="1149" y="295"/>
                    </a:cubicBezTo>
                    <a:cubicBezTo>
                      <a:pt x="961" y="187"/>
                      <a:pt x="769" y="78"/>
                      <a:pt x="559" y="29"/>
                    </a:cubicBezTo>
                    <a:cubicBezTo>
                      <a:pt x="472" y="9"/>
                      <a:pt x="399" y="0"/>
                      <a:pt x="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5" name="Google Shape;1785;p19"/>
              <p:cNvSpPr/>
              <p:nvPr/>
            </p:nvSpPr>
            <p:spPr>
              <a:xfrm>
                <a:off x="2596787" y="4652980"/>
                <a:ext cx="85537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507" extrusionOk="0">
                    <a:moveTo>
                      <a:pt x="298" y="1"/>
                    </a:moveTo>
                    <a:cubicBezTo>
                      <a:pt x="203" y="1"/>
                      <a:pt x="109" y="17"/>
                      <a:pt x="20" y="52"/>
                    </a:cubicBezTo>
                    <a:lnTo>
                      <a:pt x="25" y="111"/>
                    </a:lnTo>
                    <a:cubicBezTo>
                      <a:pt x="0" y="232"/>
                      <a:pt x="72" y="359"/>
                      <a:pt x="177" y="425"/>
                    </a:cubicBezTo>
                    <a:cubicBezTo>
                      <a:pt x="272" y="487"/>
                      <a:pt x="390" y="506"/>
                      <a:pt x="505" y="506"/>
                    </a:cubicBezTo>
                    <a:cubicBezTo>
                      <a:pt x="514" y="506"/>
                      <a:pt x="523" y="506"/>
                      <a:pt x="532" y="506"/>
                    </a:cubicBezTo>
                    <a:cubicBezTo>
                      <a:pt x="698" y="503"/>
                      <a:pt x="864" y="465"/>
                      <a:pt x="1016" y="397"/>
                    </a:cubicBezTo>
                    <a:cubicBezTo>
                      <a:pt x="872" y="150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6" name="Google Shape;1786;p19"/>
              <p:cNvSpPr/>
              <p:nvPr/>
            </p:nvSpPr>
            <p:spPr>
              <a:xfrm>
                <a:off x="2801697" y="4788179"/>
                <a:ext cx="125236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27" extrusionOk="0">
                    <a:moveTo>
                      <a:pt x="732" y="1"/>
                    </a:moveTo>
                    <a:cubicBezTo>
                      <a:pt x="470" y="1"/>
                      <a:pt x="207" y="83"/>
                      <a:pt x="0" y="244"/>
                    </a:cubicBezTo>
                    <a:cubicBezTo>
                      <a:pt x="261" y="299"/>
                      <a:pt x="529" y="327"/>
                      <a:pt x="796" y="327"/>
                    </a:cubicBezTo>
                    <a:cubicBezTo>
                      <a:pt x="1028" y="327"/>
                      <a:pt x="1260" y="306"/>
                      <a:pt x="1488" y="264"/>
                    </a:cubicBezTo>
                    <a:lnTo>
                      <a:pt x="1296" y="142"/>
                    </a:lnTo>
                    <a:cubicBezTo>
                      <a:pt x="1124" y="47"/>
                      <a:pt x="928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87" name="Google Shape;1787;p19"/>
            <p:cNvSpPr/>
            <p:nvPr/>
          </p:nvSpPr>
          <p:spPr>
            <a:xfrm>
              <a:off x="8092139" y="4832572"/>
              <a:ext cx="160225" cy="54081"/>
            </a:xfrm>
            <a:custGeom>
              <a:avLst/>
              <a:gdLst/>
              <a:ahLst/>
              <a:cxnLst/>
              <a:rect l="l" t="t" r="r" b="b"/>
              <a:pathLst>
                <a:path w="1905" h="643" extrusionOk="0">
                  <a:moveTo>
                    <a:pt x="978" y="0"/>
                  </a:moveTo>
                  <a:cubicBezTo>
                    <a:pt x="885" y="0"/>
                    <a:pt x="792" y="7"/>
                    <a:pt x="700" y="23"/>
                  </a:cubicBezTo>
                  <a:cubicBezTo>
                    <a:pt x="410" y="74"/>
                    <a:pt x="123" y="236"/>
                    <a:pt x="0" y="503"/>
                  </a:cubicBezTo>
                  <a:cubicBezTo>
                    <a:pt x="180" y="596"/>
                    <a:pt x="384" y="643"/>
                    <a:pt x="587" y="643"/>
                  </a:cubicBezTo>
                  <a:cubicBezTo>
                    <a:pt x="767" y="643"/>
                    <a:pt x="946" y="606"/>
                    <a:pt x="1109" y="533"/>
                  </a:cubicBezTo>
                  <a:cubicBezTo>
                    <a:pt x="1391" y="406"/>
                    <a:pt x="1619" y="180"/>
                    <a:pt x="1904" y="59"/>
                  </a:cubicBezTo>
                  <a:lnTo>
                    <a:pt x="1578" y="59"/>
                  </a:lnTo>
                  <a:cubicBezTo>
                    <a:pt x="1379" y="30"/>
                    <a:pt x="1178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8" name="Google Shape;1788;p19"/>
            <p:cNvSpPr/>
            <p:nvPr/>
          </p:nvSpPr>
          <p:spPr>
            <a:xfrm>
              <a:off x="8843939" y="4931692"/>
              <a:ext cx="71744" cy="65604"/>
            </a:xfrm>
            <a:custGeom>
              <a:avLst/>
              <a:gdLst/>
              <a:ahLst/>
              <a:cxnLst/>
              <a:rect l="l" t="t" r="r" b="b"/>
              <a:pathLst>
                <a:path w="853" h="780" extrusionOk="0">
                  <a:moveTo>
                    <a:pt x="846" y="0"/>
                  </a:moveTo>
                  <a:lnTo>
                    <a:pt x="781" y="42"/>
                  </a:lnTo>
                  <a:cubicBezTo>
                    <a:pt x="757" y="39"/>
                    <a:pt x="732" y="37"/>
                    <a:pt x="708" y="37"/>
                  </a:cubicBezTo>
                  <a:cubicBezTo>
                    <a:pt x="339" y="37"/>
                    <a:pt x="1" y="410"/>
                    <a:pt x="59" y="780"/>
                  </a:cubicBezTo>
                  <a:cubicBezTo>
                    <a:pt x="65" y="780"/>
                    <a:pt x="71" y="780"/>
                    <a:pt x="76" y="780"/>
                  </a:cubicBezTo>
                  <a:cubicBezTo>
                    <a:pt x="482" y="780"/>
                    <a:pt x="852" y="407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9" name="Google Shape;1789;p19"/>
            <p:cNvSpPr/>
            <p:nvPr/>
          </p:nvSpPr>
          <p:spPr>
            <a:xfrm>
              <a:off x="7416819" y="5112461"/>
              <a:ext cx="120358" cy="31036"/>
            </a:xfrm>
            <a:custGeom>
              <a:avLst/>
              <a:gdLst/>
              <a:ahLst/>
              <a:cxnLst/>
              <a:rect l="l" t="t" r="r" b="b"/>
              <a:pathLst>
                <a:path w="1431" h="369" extrusionOk="0">
                  <a:moveTo>
                    <a:pt x="796" y="0"/>
                  </a:moveTo>
                  <a:cubicBezTo>
                    <a:pt x="518" y="0"/>
                    <a:pt x="241" y="71"/>
                    <a:pt x="0" y="211"/>
                  </a:cubicBezTo>
                  <a:cubicBezTo>
                    <a:pt x="178" y="317"/>
                    <a:pt x="385" y="368"/>
                    <a:pt x="592" y="368"/>
                  </a:cubicBezTo>
                  <a:cubicBezTo>
                    <a:pt x="865" y="368"/>
                    <a:pt x="1139" y="278"/>
                    <a:pt x="1350" y="102"/>
                  </a:cubicBezTo>
                  <a:lnTo>
                    <a:pt x="1431" y="133"/>
                  </a:lnTo>
                  <a:cubicBezTo>
                    <a:pt x="1232" y="44"/>
                    <a:pt x="1014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90" name="Google Shape;1790;p19"/>
          <p:cNvGrpSpPr/>
          <p:nvPr/>
        </p:nvGrpSpPr>
        <p:grpSpPr>
          <a:xfrm>
            <a:off x="-299114" y="5265514"/>
            <a:ext cx="2675433" cy="1495804"/>
            <a:chOff x="3030594" y="2792051"/>
            <a:chExt cx="2009541" cy="1120732"/>
          </a:xfrm>
        </p:grpSpPr>
        <p:sp>
          <p:nvSpPr>
            <p:cNvPr id="1791" name="Google Shape;1791;p19"/>
            <p:cNvSpPr/>
            <p:nvPr/>
          </p:nvSpPr>
          <p:spPr>
            <a:xfrm>
              <a:off x="3187959" y="2792051"/>
              <a:ext cx="1212830" cy="970096"/>
            </a:xfrm>
            <a:custGeom>
              <a:avLst/>
              <a:gdLst/>
              <a:ahLst/>
              <a:cxnLst/>
              <a:rect l="l" t="t" r="r" b="b"/>
              <a:pathLst>
                <a:path w="14420" h="11534" extrusionOk="0">
                  <a:moveTo>
                    <a:pt x="5212" y="1"/>
                  </a:moveTo>
                  <a:cubicBezTo>
                    <a:pt x="5101" y="1"/>
                    <a:pt x="4990" y="21"/>
                    <a:pt x="4881" y="65"/>
                  </a:cubicBezTo>
                  <a:cubicBezTo>
                    <a:pt x="4615" y="174"/>
                    <a:pt x="4480" y="399"/>
                    <a:pt x="4391" y="613"/>
                  </a:cubicBezTo>
                  <a:cubicBezTo>
                    <a:pt x="3760" y="2133"/>
                    <a:pt x="4515" y="3758"/>
                    <a:pt x="5260" y="5249"/>
                  </a:cubicBezTo>
                  <a:cubicBezTo>
                    <a:pt x="4957" y="5070"/>
                    <a:pt x="4601" y="4882"/>
                    <a:pt x="4230" y="4882"/>
                  </a:cubicBezTo>
                  <a:cubicBezTo>
                    <a:pt x="4165" y="4882"/>
                    <a:pt x="4099" y="4887"/>
                    <a:pt x="4033" y="4900"/>
                  </a:cubicBezTo>
                  <a:cubicBezTo>
                    <a:pt x="3620" y="4981"/>
                    <a:pt x="3379" y="5319"/>
                    <a:pt x="3377" y="5634"/>
                  </a:cubicBezTo>
                  <a:cubicBezTo>
                    <a:pt x="3376" y="5949"/>
                    <a:pt x="3559" y="6246"/>
                    <a:pt x="3737" y="6532"/>
                  </a:cubicBezTo>
                  <a:cubicBezTo>
                    <a:pt x="3107" y="6208"/>
                    <a:pt x="2309" y="5884"/>
                    <a:pt x="1590" y="5884"/>
                  </a:cubicBezTo>
                  <a:cubicBezTo>
                    <a:pt x="1268" y="5884"/>
                    <a:pt x="963" y="5948"/>
                    <a:pt x="695" y="6106"/>
                  </a:cubicBezTo>
                  <a:cubicBezTo>
                    <a:pt x="1" y="6516"/>
                    <a:pt x="51" y="7301"/>
                    <a:pt x="260" y="7939"/>
                  </a:cubicBezTo>
                  <a:cubicBezTo>
                    <a:pt x="689" y="9251"/>
                    <a:pt x="1526" y="10491"/>
                    <a:pt x="2688" y="11533"/>
                  </a:cubicBezTo>
                  <a:lnTo>
                    <a:pt x="13171" y="10694"/>
                  </a:lnTo>
                  <a:cubicBezTo>
                    <a:pt x="13598" y="9927"/>
                    <a:pt x="13951" y="9139"/>
                    <a:pt x="14223" y="8334"/>
                  </a:cubicBezTo>
                  <a:cubicBezTo>
                    <a:pt x="14354" y="7949"/>
                    <a:pt x="14420" y="7462"/>
                    <a:pt x="13985" y="7229"/>
                  </a:cubicBezTo>
                  <a:cubicBezTo>
                    <a:pt x="13847" y="7155"/>
                    <a:pt x="13695" y="7125"/>
                    <a:pt x="13536" y="7125"/>
                  </a:cubicBezTo>
                  <a:cubicBezTo>
                    <a:pt x="13145" y="7125"/>
                    <a:pt x="12716" y="7311"/>
                    <a:pt x="12379" y="7495"/>
                  </a:cubicBezTo>
                  <a:cubicBezTo>
                    <a:pt x="12654" y="6885"/>
                    <a:pt x="12775" y="6236"/>
                    <a:pt x="12732" y="5592"/>
                  </a:cubicBezTo>
                  <a:cubicBezTo>
                    <a:pt x="12582" y="5549"/>
                    <a:pt x="12424" y="5528"/>
                    <a:pt x="12265" y="5528"/>
                  </a:cubicBezTo>
                  <a:cubicBezTo>
                    <a:pt x="11624" y="5528"/>
                    <a:pt x="10975" y="5859"/>
                    <a:pt x="10822" y="6329"/>
                  </a:cubicBezTo>
                  <a:cubicBezTo>
                    <a:pt x="11162" y="4894"/>
                    <a:pt x="11060" y="3403"/>
                    <a:pt x="10524" y="2002"/>
                  </a:cubicBezTo>
                  <a:cubicBezTo>
                    <a:pt x="10389" y="1648"/>
                    <a:pt x="10072" y="1229"/>
                    <a:pt x="9609" y="1229"/>
                  </a:cubicBezTo>
                  <a:cubicBezTo>
                    <a:pt x="9571" y="1229"/>
                    <a:pt x="9531" y="1232"/>
                    <a:pt x="9491" y="1238"/>
                  </a:cubicBezTo>
                  <a:cubicBezTo>
                    <a:pt x="9304" y="1266"/>
                    <a:pt x="9149" y="1362"/>
                    <a:pt x="9014" y="1462"/>
                  </a:cubicBezTo>
                  <a:cubicBezTo>
                    <a:pt x="8246" y="2028"/>
                    <a:pt x="7820" y="2838"/>
                    <a:pt x="7872" y="3639"/>
                  </a:cubicBezTo>
                  <a:cubicBezTo>
                    <a:pt x="7628" y="2610"/>
                    <a:pt x="7139" y="1614"/>
                    <a:pt x="6431" y="710"/>
                  </a:cubicBezTo>
                  <a:cubicBezTo>
                    <a:pt x="6164" y="367"/>
                    <a:pt x="5690" y="1"/>
                    <a:pt x="5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2" name="Google Shape;1792;p19"/>
            <p:cNvSpPr/>
            <p:nvPr/>
          </p:nvSpPr>
          <p:spPr>
            <a:xfrm>
              <a:off x="3955776" y="3352627"/>
              <a:ext cx="148450" cy="276798"/>
            </a:xfrm>
            <a:custGeom>
              <a:avLst/>
              <a:gdLst/>
              <a:ahLst/>
              <a:cxnLst/>
              <a:rect l="l" t="t" r="r" b="b"/>
              <a:pathLst>
                <a:path w="1765" h="3291" extrusionOk="0">
                  <a:moveTo>
                    <a:pt x="1659" y="0"/>
                  </a:moveTo>
                  <a:cubicBezTo>
                    <a:pt x="1625" y="0"/>
                    <a:pt x="1591" y="19"/>
                    <a:pt x="1575" y="52"/>
                  </a:cubicBezTo>
                  <a:lnTo>
                    <a:pt x="24" y="3156"/>
                  </a:lnTo>
                  <a:cubicBezTo>
                    <a:pt x="1" y="3202"/>
                    <a:pt x="19" y="3258"/>
                    <a:pt x="65" y="3281"/>
                  </a:cubicBezTo>
                  <a:cubicBezTo>
                    <a:pt x="79" y="3287"/>
                    <a:pt x="93" y="3291"/>
                    <a:pt x="107" y="3291"/>
                  </a:cubicBezTo>
                  <a:cubicBezTo>
                    <a:pt x="141" y="3291"/>
                    <a:pt x="175" y="3272"/>
                    <a:pt x="190" y="3239"/>
                  </a:cubicBezTo>
                  <a:lnTo>
                    <a:pt x="1742" y="135"/>
                  </a:lnTo>
                  <a:cubicBezTo>
                    <a:pt x="1765" y="89"/>
                    <a:pt x="1746" y="33"/>
                    <a:pt x="1700" y="10"/>
                  </a:cubicBezTo>
                  <a:cubicBezTo>
                    <a:pt x="1687" y="3"/>
                    <a:pt x="1673" y="0"/>
                    <a:pt x="1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3" name="Google Shape;1793;p19"/>
            <p:cNvSpPr/>
            <p:nvPr/>
          </p:nvSpPr>
          <p:spPr>
            <a:xfrm>
              <a:off x="4003297" y="3443632"/>
              <a:ext cx="186887" cy="89406"/>
            </a:xfrm>
            <a:custGeom>
              <a:avLst/>
              <a:gdLst/>
              <a:ahLst/>
              <a:cxnLst/>
              <a:rect l="l" t="t" r="r" b="b"/>
              <a:pathLst>
                <a:path w="2222" h="1063" extrusionOk="0">
                  <a:moveTo>
                    <a:pt x="2115" y="1"/>
                  </a:moveTo>
                  <a:cubicBezTo>
                    <a:pt x="2094" y="1"/>
                    <a:pt x="2074" y="6"/>
                    <a:pt x="2058" y="17"/>
                  </a:cubicBezTo>
                  <a:cubicBezTo>
                    <a:pt x="2043" y="28"/>
                    <a:pt x="2032" y="41"/>
                    <a:pt x="2024" y="58"/>
                  </a:cubicBezTo>
                  <a:lnTo>
                    <a:pt x="69" y="883"/>
                  </a:lnTo>
                  <a:cubicBezTo>
                    <a:pt x="22" y="904"/>
                    <a:pt x="0" y="959"/>
                    <a:pt x="20" y="1006"/>
                  </a:cubicBezTo>
                  <a:cubicBezTo>
                    <a:pt x="34" y="1042"/>
                    <a:pt x="69" y="1063"/>
                    <a:pt x="105" y="1063"/>
                  </a:cubicBezTo>
                  <a:cubicBezTo>
                    <a:pt x="118" y="1063"/>
                    <a:pt x="129" y="1061"/>
                    <a:pt x="142" y="1056"/>
                  </a:cubicBezTo>
                  <a:lnTo>
                    <a:pt x="2140" y="211"/>
                  </a:lnTo>
                  <a:cubicBezTo>
                    <a:pt x="2206" y="184"/>
                    <a:pt x="2217" y="135"/>
                    <a:pt x="2219" y="109"/>
                  </a:cubicBezTo>
                  <a:cubicBezTo>
                    <a:pt x="2221" y="71"/>
                    <a:pt x="2202" y="34"/>
                    <a:pt x="2167" y="14"/>
                  </a:cubicBezTo>
                  <a:cubicBezTo>
                    <a:pt x="2151" y="5"/>
                    <a:pt x="2133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4" name="Google Shape;1794;p19"/>
            <p:cNvSpPr/>
            <p:nvPr/>
          </p:nvSpPr>
          <p:spPr>
            <a:xfrm>
              <a:off x="4019614" y="3350272"/>
              <a:ext cx="31288" cy="120610"/>
            </a:xfrm>
            <a:custGeom>
              <a:avLst/>
              <a:gdLst/>
              <a:ahLst/>
              <a:cxnLst/>
              <a:rect l="l" t="t" r="r" b="b"/>
              <a:pathLst>
                <a:path w="372" h="1434" extrusionOk="0">
                  <a:moveTo>
                    <a:pt x="99" y="1"/>
                  </a:moveTo>
                  <a:cubicBezTo>
                    <a:pt x="95" y="1"/>
                    <a:pt x="90" y="1"/>
                    <a:pt x="86" y="2"/>
                  </a:cubicBezTo>
                  <a:cubicBezTo>
                    <a:pt x="35" y="9"/>
                    <a:pt x="0" y="57"/>
                    <a:pt x="7" y="108"/>
                  </a:cubicBezTo>
                  <a:cubicBezTo>
                    <a:pt x="71" y="518"/>
                    <a:pt x="129" y="936"/>
                    <a:pt x="181" y="1352"/>
                  </a:cubicBezTo>
                  <a:cubicBezTo>
                    <a:pt x="187" y="1399"/>
                    <a:pt x="227" y="1433"/>
                    <a:pt x="273" y="1433"/>
                  </a:cubicBezTo>
                  <a:cubicBezTo>
                    <a:pt x="277" y="1433"/>
                    <a:pt x="281" y="1433"/>
                    <a:pt x="285" y="1432"/>
                  </a:cubicBezTo>
                  <a:cubicBezTo>
                    <a:pt x="336" y="1426"/>
                    <a:pt x="372" y="1380"/>
                    <a:pt x="365" y="1329"/>
                  </a:cubicBezTo>
                  <a:cubicBezTo>
                    <a:pt x="314" y="912"/>
                    <a:pt x="256" y="492"/>
                    <a:pt x="192" y="79"/>
                  </a:cubicBezTo>
                  <a:cubicBezTo>
                    <a:pt x="184" y="33"/>
                    <a:pt x="145" y="1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5" name="Google Shape;1795;p19"/>
            <p:cNvSpPr/>
            <p:nvPr/>
          </p:nvSpPr>
          <p:spPr>
            <a:xfrm>
              <a:off x="3698912" y="3065989"/>
              <a:ext cx="191933" cy="551409"/>
            </a:xfrm>
            <a:custGeom>
              <a:avLst/>
              <a:gdLst/>
              <a:ahLst/>
              <a:cxnLst/>
              <a:rect l="l" t="t" r="r" b="b"/>
              <a:pathLst>
                <a:path w="2282" h="6556" extrusionOk="0">
                  <a:moveTo>
                    <a:pt x="107" y="0"/>
                  </a:moveTo>
                  <a:cubicBezTo>
                    <a:pt x="95" y="0"/>
                    <a:pt x="83" y="2"/>
                    <a:pt x="71" y="7"/>
                  </a:cubicBezTo>
                  <a:cubicBezTo>
                    <a:pt x="23" y="26"/>
                    <a:pt x="0" y="80"/>
                    <a:pt x="19" y="128"/>
                  </a:cubicBezTo>
                  <a:cubicBezTo>
                    <a:pt x="845" y="2192"/>
                    <a:pt x="1541" y="4331"/>
                    <a:pt x="2088" y="6486"/>
                  </a:cubicBezTo>
                  <a:cubicBezTo>
                    <a:pt x="2099" y="6527"/>
                    <a:pt x="2136" y="6556"/>
                    <a:pt x="2178" y="6556"/>
                  </a:cubicBezTo>
                  <a:cubicBezTo>
                    <a:pt x="2186" y="6556"/>
                    <a:pt x="2194" y="6555"/>
                    <a:pt x="2201" y="6552"/>
                  </a:cubicBezTo>
                  <a:cubicBezTo>
                    <a:pt x="2251" y="6540"/>
                    <a:pt x="2281" y="6490"/>
                    <a:pt x="2269" y="6440"/>
                  </a:cubicBezTo>
                  <a:cubicBezTo>
                    <a:pt x="1720" y="4277"/>
                    <a:pt x="1021" y="2131"/>
                    <a:pt x="192" y="58"/>
                  </a:cubicBezTo>
                  <a:cubicBezTo>
                    <a:pt x="178" y="22"/>
                    <a:pt x="143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6" name="Google Shape;1796;p19"/>
            <p:cNvSpPr/>
            <p:nvPr/>
          </p:nvSpPr>
          <p:spPr>
            <a:xfrm>
              <a:off x="3828185" y="3112837"/>
              <a:ext cx="108667" cy="340131"/>
            </a:xfrm>
            <a:custGeom>
              <a:avLst/>
              <a:gdLst/>
              <a:ahLst/>
              <a:cxnLst/>
              <a:rect l="l" t="t" r="r" b="b"/>
              <a:pathLst>
                <a:path w="1292" h="4044" extrusionOk="0">
                  <a:moveTo>
                    <a:pt x="1188" y="0"/>
                  </a:moveTo>
                  <a:cubicBezTo>
                    <a:pt x="1146" y="0"/>
                    <a:pt x="1108" y="29"/>
                    <a:pt x="1097" y="71"/>
                  </a:cubicBezTo>
                  <a:cubicBezTo>
                    <a:pt x="774" y="1361"/>
                    <a:pt x="409" y="2657"/>
                    <a:pt x="16" y="3923"/>
                  </a:cubicBezTo>
                  <a:cubicBezTo>
                    <a:pt x="0" y="3972"/>
                    <a:pt x="29" y="4024"/>
                    <a:pt x="78" y="4039"/>
                  </a:cubicBezTo>
                  <a:cubicBezTo>
                    <a:pt x="86" y="4042"/>
                    <a:pt x="95" y="4043"/>
                    <a:pt x="105" y="4043"/>
                  </a:cubicBezTo>
                  <a:cubicBezTo>
                    <a:pt x="144" y="4043"/>
                    <a:pt x="182" y="4018"/>
                    <a:pt x="195" y="3979"/>
                  </a:cubicBezTo>
                  <a:cubicBezTo>
                    <a:pt x="589" y="2709"/>
                    <a:pt x="953" y="1410"/>
                    <a:pt x="1279" y="117"/>
                  </a:cubicBezTo>
                  <a:cubicBezTo>
                    <a:pt x="1291" y="67"/>
                    <a:pt x="1260" y="16"/>
                    <a:pt x="1211" y="3"/>
                  </a:cubicBezTo>
                  <a:cubicBezTo>
                    <a:pt x="1203" y="1"/>
                    <a:pt x="1195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7" name="Google Shape;1797;p19"/>
            <p:cNvSpPr/>
            <p:nvPr/>
          </p:nvSpPr>
          <p:spPr>
            <a:xfrm>
              <a:off x="3874444" y="3205019"/>
              <a:ext cx="113545" cy="100677"/>
            </a:xfrm>
            <a:custGeom>
              <a:avLst/>
              <a:gdLst/>
              <a:ahLst/>
              <a:cxnLst/>
              <a:rect l="l" t="t" r="r" b="b"/>
              <a:pathLst>
                <a:path w="1350" h="1197" extrusionOk="0">
                  <a:moveTo>
                    <a:pt x="1246" y="1"/>
                  </a:moveTo>
                  <a:cubicBezTo>
                    <a:pt x="1223" y="1"/>
                    <a:pt x="1201" y="8"/>
                    <a:pt x="1184" y="24"/>
                  </a:cubicBezTo>
                  <a:lnTo>
                    <a:pt x="43" y="1034"/>
                  </a:lnTo>
                  <a:cubicBezTo>
                    <a:pt x="4" y="1068"/>
                    <a:pt x="0" y="1127"/>
                    <a:pt x="35" y="1165"/>
                  </a:cubicBezTo>
                  <a:cubicBezTo>
                    <a:pt x="54" y="1186"/>
                    <a:pt x="79" y="1196"/>
                    <a:pt x="105" y="1196"/>
                  </a:cubicBezTo>
                  <a:cubicBezTo>
                    <a:pt x="127" y="1196"/>
                    <a:pt x="148" y="1189"/>
                    <a:pt x="166" y="1173"/>
                  </a:cubicBezTo>
                  <a:lnTo>
                    <a:pt x="1308" y="163"/>
                  </a:lnTo>
                  <a:cubicBezTo>
                    <a:pt x="1346" y="130"/>
                    <a:pt x="1349" y="71"/>
                    <a:pt x="1315" y="32"/>
                  </a:cubicBezTo>
                  <a:cubicBezTo>
                    <a:pt x="1297" y="11"/>
                    <a:pt x="127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8" name="Google Shape;1798;p19"/>
            <p:cNvSpPr/>
            <p:nvPr/>
          </p:nvSpPr>
          <p:spPr>
            <a:xfrm>
              <a:off x="3656017" y="3102239"/>
              <a:ext cx="116489" cy="133731"/>
            </a:xfrm>
            <a:custGeom>
              <a:avLst/>
              <a:gdLst/>
              <a:ahLst/>
              <a:cxnLst/>
              <a:rect l="l" t="t" r="r" b="b"/>
              <a:pathLst>
                <a:path w="1385" h="1590" extrusionOk="0">
                  <a:moveTo>
                    <a:pt x="106" y="1"/>
                  </a:moveTo>
                  <a:cubicBezTo>
                    <a:pt x="91" y="1"/>
                    <a:pt x="76" y="4"/>
                    <a:pt x="62" y="12"/>
                  </a:cubicBezTo>
                  <a:cubicBezTo>
                    <a:pt x="16" y="38"/>
                    <a:pt x="0" y="95"/>
                    <a:pt x="25" y="140"/>
                  </a:cubicBezTo>
                  <a:cubicBezTo>
                    <a:pt x="328" y="681"/>
                    <a:pt x="741" y="1176"/>
                    <a:pt x="1221" y="1569"/>
                  </a:cubicBezTo>
                  <a:cubicBezTo>
                    <a:pt x="1239" y="1583"/>
                    <a:pt x="1260" y="1590"/>
                    <a:pt x="1281" y="1590"/>
                  </a:cubicBezTo>
                  <a:cubicBezTo>
                    <a:pt x="1308" y="1590"/>
                    <a:pt x="1334" y="1578"/>
                    <a:pt x="1353" y="1556"/>
                  </a:cubicBezTo>
                  <a:cubicBezTo>
                    <a:pt x="1385" y="1516"/>
                    <a:pt x="1380" y="1457"/>
                    <a:pt x="1340" y="1424"/>
                  </a:cubicBezTo>
                  <a:cubicBezTo>
                    <a:pt x="878" y="1045"/>
                    <a:pt x="479" y="571"/>
                    <a:pt x="188" y="49"/>
                  </a:cubicBezTo>
                  <a:cubicBezTo>
                    <a:pt x="171" y="18"/>
                    <a:pt x="139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9" name="Google Shape;1799;p19"/>
            <p:cNvSpPr/>
            <p:nvPr/>
          </p:nvSpPr>
          <p:spPr>
            <a:xfrm>
              <a:off x="3632299" y="3314442"/>
              <a:ext cx="229950" cy="195298"/>
            </a:xfrm>
            <a:custGeom>
              <a:avLst/>
              <a:gdLst/>
              <a:ahLst/>
              <a:cxnLst/>
              <a:rect l="l" t="t" r="r" b="b"/>
              <a:pathLst>
                <a:path w="2734" h="2322" extrusionOk="0">
                  <a:moveTo>
                    <a:pt x="105" y="0"/>
                  </a:moveTo>
                  <a:cubicBezTo>
                    <a:pt x="80" y="0"/>
                    <a:pt x="55" y="10"/>
                    <a:pt x="36" y="30"/>
                  </a:cubicBezTo>
                  <a:cubicBezTo>
                    <a:pt x="1" y="68"/>
                    <a:pt x="3" y="126"/>
                    <a:pt x="40" y="161"/>
                  </a:cubicBezTo>
                  <a:cubicBezTo>
                    <a:pt x="847" y="911"/>
                    <a:pt x="1698" y="1632"/>
                    <a:pt x="2572" y="2303"/>
                  </a:cubicBezTo>
                  <a:cubicBezTo>
                    <a:pt x="2588" y="2315"/>
                    <a:pt x="2608" y="2321"/>
                    <a:pt x="2628" y="2321"/>
                  </a:cubicBezTo>
                  <a:cubicBezTo>
                    <a:pt x="2656" y="2321"/>
                    <a:pt x="2683" y="2309"/>
                    <a:pt x="2702" y="2285"/>
                  </a:cubicBezTo>
                  <a:cubicBezTo>
                    <a:pt x="2733" y="2244"/>
                    <a:pt x="2726" y="2186"/>
                    <a:pt x="2684" y="2154"/>
                  </a:cubicBezTo>
                  <a:cubicBezTo>
                    <a:pt x="1816" y="1487"/>
                    <a:pt x="970" y="771"/>
                    <a:pt x="167" y="25"/>
                  </a:cubicBezTo>
                  <a:cubicBezTo>
                    <a:pt x="150" y="8"/>
                    <a:pt x="127" y="0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0" name="Google Shape;1800;p19"/>
            <p:cNvSpPr/>
            <p:nvPr/>
          </p:nvSpPr>
          <p:spPr>
            <a:xfrm>
              <a:off x="3723303" y="3304434"/>
              <a:ext cx="26410" cy="113125"/>
            </a:xfrm>
            <a:custGeom>
              <a:avLst/>
              <a:gdLst/>
              <a:ahLst/>
              <a:cxnLst/>
              <a:rect l="l" t="t" r="r" b="b"/>
              <a:pathLst>
                <a:path w="314" h="1345" extrusionOk="0">
                  <a:moveTo>
                    <a:pt x="102" y="0"/>
                  </a:moveTo>
                  <a:cubicBezTo>
                    <a:pt x="96" y="0"/>
                    <a:pt x="91" y="1"/>
                    <a:pt x="85" y="2"/>
                  </a:cubicBezTo>
                  <a:cubicBezTo>
                    <a:pt x="34" y="11"/>
                    <a:pt x="1" y="60"/>
                    <a:pt x="10" y="110"/>
                  </a:cubicBezTo>
                  <a:cubicBezTo>
                    <a:pt x="80" y="486"/>
                    <a:pt x="118" y="871"/>
                    <a:pt x="127" y="1254"/>
                  </a:cubicBezTo>
                  <a:cubicBezTo>
                    <a:pt x="128" y="1304"/>
                    <a:pt x="169" y="1345"/>
                    <a:pt x="220" y="1345"/>
                  </a:cubicBezTo>
                  <a:lnTo>
                    <a:pt x="222" y="1345"/>
                  </a:lnTo>
                  <a:cubicBezTo>
                    <a:pt x="273" y="1344"/>
                    <a:pt x="314" y="1301"/>
                    <a:pt x="313" y="1250"/>
                  </a:cubicBezTo>
                  <a:cubicBezTo>
                    <a:pt x="305" y="858"/>
                    <a:pt x="265" y="462"/>
                    <a:pt x="194" y="77"/>
                  </a:cubicBezTo>
                  <a:cubicBezTo>
                    <a:pt x="185" y="32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1" name="Google Shape;1801;p19"/>
            <p:cNvSpPr/>
            <p:nvPr/>
          </p:nvSpPr>
          <p:spPr>
            <a:xfrm>
              <a:off x="4081562" y="3394463"/>
              <a:ext cx="958573" cy="457124"/>
            </a:xfrm>
            <a:custGeom>
              <a:avLst/>
              <a:gdLst/>
              <a:ahLst/>
              <a:cxnLst/>
              <a:rect l="l" t="t" r="r" b="b"/>
              <a:pathLst>
                <a:path w="11397" h="5435" extrusionOk="0">
                  <a:moveTo>
                    <a:pt x="5293" y="1"/>
                  </a:moveTo>
                  <a:cubicBezTo>
                    <a:pt x="5168" y="1"/>
                    <a:pt x="5033" y="47"/>
                    <a:pt x="4919" y="105"/>
                  </a:cubicBezTo>
                  <a:cubicBezTo>
                    <a:pt x="4032" y="551"/>
                    <a:pt x="3437" y="1508"/>
                    <a:pt x="3383" y="2495"/>
                  </a:cubicBezTo>
                  <a:lnTo>
                    <a:pt x="3383" y="2495"/>
                  </a:lnTo>
                  <a:cubicBezTo>
                    <a:pt x="3278" y="1780"/>
                    <a:pt x="2895" y="1106"/>
                    <a:pt x="2322" y="663"/>
                  </a:cubicBezTo>
                  <a:cubicBezTo>
                    <a:pt x="1722" y="951"/>
                    <a:pt x="1342" y="1581"/>
                    <a:pt x="1200" y="2232"/>
                  </a:cubicBezTo>
                  <a:cubicBezTo>
                    <a:pt x="1058" y="2882"/>
                    <a:pt x="1122" y="3557"/>
                    <a:pt x="1201" y="4219"/>
                  </a:cubicBezTo>
                  <a:cubicBezTo>
                    <a:pt x="1083" y="4024"/>
                    <a:pt x="959" y="3822"/>
                    <a:pt x="767" y="3700"/>
                  </a:cubicBezTo>
                  <a:cubicBezTo>
                    <a:pt x="674" y="3640"/>
                    <a:pt x="558" y="3605"/>
                    <a:pt x="446" y="3605"/>
                  </a:cubicBezTo>
                  <a:cubicBezTo>
                    <a:pt x="331" y="3605"/>
                    <a:pt x="219" y="3642"/>
                    <a:pt x="139" y="3726"/>
                  </a:cubicBezTo>
                  <a:cubicBezTo>
                    <a:pt x="31" y="3839"/>
                    <a:pt x="5" y="4008"/>
                    <a:pt x="4" y="4165"/>
                  </a:cubicBezTo>
                  <a:cubicBezTo>
                    <a:pt x="0" y="4625"/>
                    <a:pt x="167" y="5084"/>
                    <a:pt x="466" y="5434"/>
                  </a:cubicBezTo>
                  <a:lnTo>
                    <a:pt x="10645" y="4986"/>
                  </a:lnTo>
                  <a:cubicBezTo>
                    <a:pt x="11014" y="4682"/>
                    <a:pt x="11273" y="4249"/>
                    <a:pt x="11369" y="3782"/>
                  </a:cubicBezTo>
                  <a:cubicBezTo>
                    <a:pt x="11385" y="3701"/>
                    <a:pt x="11396" y="3614"/>
                    <a:pt x="11356" y="3543"/>
                  </a:cubicBezTo>
                  <a:cubicBezTo>
                    <a:pt x="11310" y="3460"/>
                    <a:pt x="11210" y="3426"/>
                    <a:pt x="11118" y="3406"/>
                  </a:cubicBezTo>
                  <a:cubicBezTo>
                    <a:pt x="11009" y="3383"/>
                    <a:pt x="10898" y="3371"/>
                    <a:pt x="10787" y="3371"/>
                  </a:cubicBezTo>
                  <a:cubicBezTo>
                    <a:pt x="10261" y="3371"/>
                    <a:pt x="9735" y="3626"/>
                    <a:pt x="9416" y="4045"/>
                  </a:cubicBezTo>
                  <a:lnTo>
                    <a:pt x="9416" y="4045"/>
                  </a:lnTo>
                  <a:cubicBezTo>
                    <a:pt x="9781" y="3473"/>
                    <a:pt x="10033" y="2828"/>
                    <a:pt x="10151" y="2159"/>
                  </a:cubicBezTo>
                  <a:cubicBezTo>
                    <a:pt x="10204" y="1857"/>
                    <a:pt x="10216" y="1505"/>
                    <a:pt x="10004" y="1283"/>
                  </a:cubicBezTo>
                  <a:cubicBezTo>
                    <a:pt x="9866" y="1140"/>
                    <a:pt x="9660" y="1082"/>
                    <a:pt x="9463" y="1071"/>
                  </a:cubicBezTo>
                  <a:cubicBezTo>
                    <a:pt x="9437" y="1069"/>
                    <a:pt x="9410" y="1069"/>
                    <a:pt x="9384" y="1069"/>
                  </a:cubicBezTo>
                  <a:cubicBezTo>
                    <a:pt x="8822" y="1069"/>
                    <a:pt x="8291" y="1395"/>
                    <a:pt x="7921" y="1823"/>
                  </a:cubicBezTo>
                  <a:cubicBezTo>
                    <a:pt x="7621" y="2172"/>
                    <a:pt x="7410" y="2584"/>
                    <a:pt x="7221" y="3006"/>
                  </a:cubicBezTo>
                  <a:lnTo>
                    <a:pt x="7221" y="3006"/>
                  </a:lnTo>
                  <a:cubicBezTo>
                    <a:pt x="7241" y="2642"/>
                    <a:pt x="6957" y="2234"/>
                    <a:pt x="6572" y="2200"/>
                  </a:cubicBezTo>
                  <a:cubicBezTo>
                    <a:pt x="6550" y="2198"/>
                    <a:pt x="6529" y="2197"/>
                    <a:pt x="6507" y="2197"/>
                  </a:cubicBezTo>
                  <a:cubicBezTo>
                    <a:pt x="6154" y="2197"/>
                    <a:pt x="5839" y="2454"/>
                    <a:pt x="5694" y="2784"/>
                  </a:cubicBezTo>
                  <a:lnTo>
                    <a:pt x="5694" y="2784"/>
                  </a:lnTo>
                  <a:cubicBezTo>
                    <a:pt x="5820" y="2001"/>
                    <a:pt x="5813" y="1196"/>
                    <a:pt x="5674" y="415"/>
                  </a:cubicBezTo>
                  <a:cubicBezTo>
                    <a:pt x="5654" y="299"/>
                    <a:pt x="5626" y="176"/>
                    <a:pt x="5542" y="93"/>
                  </a:cubicBezTo>
                  <a:cubicBezTo>
                    <a:pt x="5474" y="27"/>
                    <a:pt x="5387" y="1"/>
                    <a:pt x="5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2" name="Google Shape;1802;p19"/>
            <p:cNvSpPr/>
            <p:nvPr/>
          </p:nvSpPr>
          <p:spPr>
            <a:xfrm>
              <a:off x="4326270" y="3641789"/>
              <a:ext cx="76622" cy="228772"/>
            </a:xfrm>
            <a:custGeom>
              <a:avLst/>
              <a:gdLst/>
              <a:ahLst/>
              <a:cxnLst/>
              <a:rect l="l" t="t" r="r" b="b"/>
              <a:pathLst>
                <a:path w="911" h="2720" extrusionOk="0">
                  <a:moveTo>
                    <a:pt x="110" y="0"/>
                  </a:moveTo>
                  <a:cubicBezTo>
                    <a:pt x="103" y="0"/>
                    <a:pt x="96" y="1"/>
                    <a:pt x="88" y="3"/>
                  </a:cubicBezTo>
                  <a:cubicBezTo>
                    <a:pt x="35" y="13"/>
                    <a:pt x="1" y="66"/>
                    <a:pt x="12" y="120"/>
                  </a:cubicBezTo>
                  <a:cubicBezTo>
                    <a:pt x="194" y="974"/>
                    <a:pt x="428" y="1827"/>
                    <a:pt x="706" y="2653"/>
                  </a:cubicBezTo>
                  <a:cubicBezTo>
                    <a:pt x="720" y="2694"/>
                    <a:pt x="758" y="2720"/>
                    <a:pt x="800" y="2720"/>
                  </a:cubicBezTo>
                  <a:cubicBezTo>
                    <a:pt x="810" y="2720"/>
                    <a:pt x="821" y="2718"/>
                    <a:pt x="831" y="2715"/>
                  </a:cubicBezTo>
                  <a:cubicBezTo>
                    <a:pt x="882" y="2697"/>
                    <a:pt x="911" y="2642"/>
                    <a:pt x="893" y="2589"/>
                  </a:cubicBezTo>
                  <a:cubicBezTo>
                    <a:pt x="617" y="1770"/>
                    <a:pt x="386" y="925"/>
                    <a:pt x="205" y="79"/>
                  </a:cubicBezTo>
                  <a:cubicBezTo>
                    <a:pt x="195" y="32"/>
                    <a:pt x="15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3" name="Google Shape;1803;p19"/>
            <p:cNvSpPr/>
            <p:nvPr/>
          </p:nvSpPr>
          <p:spPr>
            <a:xfrm>
              <a:off x="4380351" y="3602090"/>
              <a:ext cx="103116" cy="250220"/>
            </a:xfrm>
            <a:custGeom>
              <a:avLst/>
              <a:gdLst/>
              <a:ahLst/>
              <a:cxnLst/>
              <a:rect l="l" t="t" r="r" b="b"/>
              <a:pathLst>
                <a:path w="1226" h="2975" extrusionOk="0">
                  <a:moveTo>
                    <a:pt x="1114" y="1"/>
                  </a:moveTo>
                  <a:cubicBezTo>
                    <a:pt x="1072" y="1"/>
                    <a:pt x="1033" y="28"/>
                    <a:pt x="1020" y="69"/>
                  </a:cubicBezTo>
                  <a:cubicBezTo>
                    <a:pt x="718" y="999"/>
                    <a:pt x="382" y="1930"/>
                    <a:pt x="21" y="2839"/>
                  </a:cubicBezTo>
                  <a:cubicBezTo>
                    <a:pt x="1" y="2889"/>
                    <a:pt x="26" y="2947"/>
                    <a:pt x="76" y="2968"/>
                  </a:cubicBezTo>
                  <a:cubicBezTo>
                    <a:pt x="88" y="2972"/>
                    <a:pt x="101" y="2975"/>
                    <a:pt x="112" y="2975"/>
                  </a:cubicBezTo>
                  <a:cubicBezTo>
                    <a:pt x="152" y="2975"/>
                    <a:pt x="189" y="2951"/>
                    <a:pt x="205" y="2912"/>
                  </a:cubicBezTo>
                  <a:cubicBezTo>
                    <a:pt x="568" y="1999"/>
                    <a:pt x="905" y="1063"/>
                    <a:pt x="1208" y="130"/>
                  </a:cubicBezTo>
                  <a:cubicBezTo>
                    <a:pt x="1226" y="78"/>
                    <a:pt x="1196" y="23"/>
                    <a:pt x="1144" y="5"/>
                  </a:cubicBezTo>
                  <a:cubicBezTo>
                    <a:pt x="1134" y="2"/>
                    <a:pt x="1124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4" name="Google Shape;1804;p19"/>
            <p:cNvSpPr/>
            <p:nvPr/>
          </p:nvSpPr>
          <p:spPr>
            <a:xfrm>
              <a:off x="4412900" y="3711850"/>
              <a:ext cx="97144" cy="65940"/>
            </a:xfrm>
            <a:custGeom>
              <a:avLst/>
              <a:gdLst/>
              <a:ahLst/>
              <a:cxnLst/>
              <a:rect l="l" t="t" r="r" b="b"/>
              <a:pathLst>
                <a:path w="1155" h="784" extrusionOk="0">
                  <a:moveTo>
                    <a:pt x="1041" y="1"/>
                  </a:moveTo>
                  <a:cubicBezTo>
                    <a:pt x="1024" y="1"/>
                    <a:pt x="1007" y="5"/>
                    <a:pt x="991" y="15"/>
                  </a:cubicBezTo>
                  <a:cubicBezTo>
                    <a:pt x="676" y="202"/>
                    <a:pt x="363" y="400"/>
                    <a:pt x="58" y="603"/>
                  </a:cubicBezTo>
                  <a:cubicBezTo>
                    <a:pt x="13" y="634"/>
                    <a:pt x="1" y="695"/>
                    <a:pt x="31" y="740"/>
                  </a:cubicBezTo>
                  <a:cubicBezTo>
                    <a:pt x="51" y="769"/>
                    <a:pt x="82" y="784"/>
                    <a:pt x="113" y="784"/>
                  </a:cubicBezTo>
                  <a:cubicBezTo>
                    <a:pt x="132" y="784"/>
                    <a:pt x="152" y="779"/>
                    <a:pt x="169" y="767"/>
                  </a:cubicBezTo>
                  <a:cubicBezTo>
                    <a:pt x="469" y="566"/>
                    <a:pt x="780" y="370"/>
                    <a:pt x="1092" y="185"/>
                  </a:cubicBezTo>
                  <a:cubicBezTo>
                    <a:pt x="1139" y="157"/>
                    <a:pt x="1155" y="96"/>
                    <a:pt x="1126" y="49"/>
                  </a:cubicBezTo>
                  <a:cubicBezTo>
                    <a:pt x="1108" y="18"/>
                    <a:pt x="1075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5" name="Google Shape;1805;p19"/>
            <p:cNvSpPr/>
            <p:nvPr/>
          </p:nvSpPr>
          <p:spPr>
            <a:xfrm>
              <a:off x="4650925" y="3647172"/>
              <a:ext cx="123974" cy="209680"/>
            </a:xfrm>
            <a:custGeom>
              <a:avLst/>
              <a:gdLst/>
              <a:ahLst/>
              <a:cxnLst/>
              <a:rect l="l" t="t" r="r" b="b"/>
              <a:pathLst>
                <a:path w="1474" h="2493" extrusionOk="0">
                  <a:moveTo>
                    <a:pt x="1363" y="1"/>
                  </a:moveTo>
                  <a:cubicBezTo>
                    <a:pt x="1333" y="1"/>
                    <a:pt x="1304" y="14"/>
                    <a:pt x="1285" y="39"/>
                  </a:cubicBezTo>
                  <a:cubicBezTo>
                    <a:pt x="1011" y="386"/>
                    <a:pt x="812" y="782"/>
                    <a:pt x="620" y="1165"/>
                  </a:cubicBezTo>
                  <a:lnTo>
                    <a:pt x="24" y="2349"/>
                  </a:lnTo>
                  <a:cubicBezTo>
                    <a:pt x="0" y="2397"/>
                    <a:pt x="20" y="2457"/>
                    <a:pt x="68" y="2482"/>
                  </a:cubicBezTo>
                  <a:cubicBezTo>
                    <a:pt x="83" y="2489"/>
                    <a:pt x="98" y="2492"/>
                    <a:pt x="113" y="2492"/>
                  </a:cubicBezTo>
                  <a:cubicBezTo>
                    <a:pt x="150" y="2492"/>
                    <a:pt x="184" y="2472"/>
                    <a:pt x="201" y="2438"/>
                  </a:cubicBezTo>
                  <a:lnTo>
                    <a:pt x="796" y="1254"/>
                  </a:lnTo>
                  <a:cubicBezTo>
                    <a:pt x="984" y="879"/>
                    <a:pt x="1179" y="493"/>
                    <a:pt x="1440" y="161"/>
                  </a:cubicBezTo>
                  <a:cubicBezTo>
                    <a:pt x="1474" y="117"/>
                    <a:pt x="1466" y="56"/>
                    <a:pt x="1424" y="22"/>
                  </a:cubicBezTo>
                  <a:cubicBezTo>
                    <a:pt x="1406" y="8"/>
                    <a:pt x="1384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6" name="Google Shape;1806;p19"/>
            <p:cNvSpPr/>
            <p:nvPr/>
          </p:nvSpPr>
          <p:spPr>
            <a:xfrm>
              <a:off x="4578592" y="3718831"/>
              <a:ext cx="94116" cy="127759"/>
            </a:xfrm>
            <a:custGeom>
              <a:avLst/>
              <a:gdLst/>
              <a:ahLst/>
              <a:cxnLst/>
              <a:rect l="l" t="t" r="r" b="b"/>
              <a:pathLst>
                <a:path w="1119" h="1519" extrusionOk="0">
                  <a:moveTo>
                    <a:pt x="112" y="0"/>
                  </a:moveTo>
                  <a:cubicBezTo>
                    <a:pt x="99" y="0"/>
                    <a:pt x="85" y="3"/>
                    <a:pt x="72" y="9"/>
                  </a:cubicBezTo>
                  <a:cubicBezTo>
                    <a:pt x="23" y="32"/>
                    <a:pt x="1" y="91"/>
                    <a:pt x="23" y="141"/>
                  </a:cubicBezTo>
                  <a:cubicBezTo>
                    <a:pt x="249" y="640"/>
                    <a:pt x="557" y="1093"/>
                    <a:pt x="938" y="1489"/>
                  </a:cubicBezTo>
                  <a:cubicBezTo>
                    <a:pt x="957" y="1509"/>
                    <a:pt x="983" y="1519"/>
                    <a:pt x="1009" y="1519"/>
                  </a:cubicBezTo>
                  <a:cubicBezTo>
                    <a:pt x="1034" y="1519"/>
                    <a:pt x="1059" y="1510"/>
                    <a:pt x="1077" y="1491"/>
                  </a:cubicBezTo>
                  <a:cubicBezTo>
                    <a:pt x="1117" y="1453"/>
                    <a:pt x="1118" y="1391"/>
                    <a:pt x="1081" y="1351"/>
                  </a:cubicBezTo>
                  <a:cubicBezTo>
                    <a:pt x="715" y="972"/>
                    <a:pt x="420" y="538"/>
                    <a:pt x="203" y="58"/>
                  </a:cubicBezTo>
                  <a:cubicBezTo>
                    <a:pt x="186" y="22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7" name="Google Shape;1807;p19"/>
            <p:cNvSpPr/>
            <p:nvPr/>
          </p:nvSpPr>
          <p:spPr>
            <a:xfrm>
              <a:off x="4700464" y="3650957"/>
              <a:ext cx="19261" cy="108919"/>
            </a:xfrm>
            <a:custGeom>
              <a:avLst/>
              <a:gdLst/>
              <a:ahLst/>
              <a:cxnLst/>
              <a:rect l="l" t="t" r="r" b="b"/>
              <a:pathLst>
                <a:path w="229" h="1295" extrusionOk="0">
                  <a:moveTo>
                    <a:pt x="110" y="1"/>
                  </a:moveTo>
                  <a:cubicBezTo>
                    <a:pt x="95" y="1"/>
                    <a:pt x="80" y="3"/>
                    <a:pt x="68" y="10"/>
                  </a:cubicBezTo>
                  <a:cubicBezTo>
                    <a:pt x="47" y="19"/>
                    <a:pt x="1" y="49"/>
                    <a:pt x="1" y="125"/>
                  </a:cubicBezTo>
                  <a:lnTo>
                    <a:pt x="2" y="1195"/>
                  </a:lnTo>
                  <a:cubicBezTo>
                    <a:pt x="2" y="1249"/>
                    <a:pt x="46" y="1294"/>
                    <a:pt x="100" y="1294"/>
                  </a:cubicBezTo>
                  <a:cubicBezTo>
                    <a:pt x="155" y="1294"/>
                    <a:pt x="199" y="1249"/>
                    <a:pt x="199" y="1195"/>
                  </a:cubicBezTo>
                  <a:lnTo>
                    <a:pt x="198" y="173"/>
                  </a:lnTo>
                  <a:cubicBezTo>
                    <a:pt x="207" y="163"/>
                    <a:pt x="215" y="149"/>
                    <a:pt x="218" y="136"/>
                  </a:cubicBezTo>
                  <a:cubicBezTo>
                    <a:pt x="228" y="95"/>
                    <a:pt x="215" y="52"/>
                    <a:pt x="181" y="24"/>
                  </a:cubicBezTo>
                  <a:cubicBezTo>
                    <a:pt x="163" y="9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8" name="Google Shape;1808;p19"/>
            <p:cNvSpPr/>
            <p:nvPr/>
          </p:nvSpPr>
          <p:spPr>
            <a:xfrm>
              <a:off x="3030594" y="3333283"/>
              <a:ext cx="1155132" cy="579501"/>
            </a:xfrm>
            <a:custGeom>
              <a:avLst/>
              <a:gdLst/>
              <a:ahLst/>
              <a:cxnLst/>
              <a:rect l="l" t="t" r="r" b="b"/>
              <a:pathLst>
                <a:path w="13734" h="6890" extrusionOk="0">
                  <a:moveTo>
                    <a:pt x="5142" y="1"/>
                  </a:moveTo>
                  <a:cubicBezTo>
                    <a:pt x="5035" y="1"/>
                    <a:pt x="4929" y="18"/>
                    <a:pt x="4829" y="61"/>
                  </a:cubicBezTo>
                  <a:cubicBezTo>
                    <a:pt x="4372" y="251"/>
                    <a:pt x="4240" y="834"/>
                    <a:pt x="4237" y="1329"/>
                  </a:cubicBezTo>
                  <a:cubicBezTo>
                    <a:pt x="4231" y="2280"/>
                    <a:pt x="4471" y="3230"/>
                    <a:pt x="4921" y="4066"/>
                  </a:cubicBezTo>
                  <a:lnTo>
                    <a:pt x="4921" y="4066"/>
                  </a:lnTo>
                  <a:cubicBezTo>
                    <a:pt x="4528" y="3567"/>
                    <a:pt x="3943" y="3219"/>
                    <a:pt x="3313" y="3132"/>
                  </a:cubicBezTo>
                  <a:cubicBezTo>
                    <a:pt x="3262" y="3125"/>
                    <a:pt x="3210" y="3120"/>
                    <a:pt x="3158" y="3120"/>
                  </a:cubicBezTo>
                  <a:cubicBezTo>
                    <a:pt x="3065" y="3120"/>
                    <a:pt x="2974" y="3136"/>
                    <a:pt x="2897" y="3187"/>
                  </a:cubicBezTo>
                  <a:cubicBezTo>
                    <a:pt x="2707" y="3312"/>
                    <a:pt x="2690" y="3584"/>
                    <a:pt x="2712" y="3813"/>
                  </a:cubicBezTo>
                  <a:cubicBezTo>
                    <a:pt x="2781" y="4520"/>
                    <a:pt x="3021" y="5211"/>
                    <a:pt x="3408" y="5808"/>
                  </a:cubicBezTo>
                  <a:cubicBezTo>
                    <a:pt x="2919" y="5401"/>
                    <a:pt x="2345" y="5096"/>
                    <a:pt x="1735" y="4921"/>
                  </a:cubicBezTo>
                  <a:cubicBezTo>
                    <a:pt x="1548" y="4867"/>
                    <a:pt x="1345" y="4828"/>
                    <a:pt x="1149" y="4828"/>
                  </a:cubicBezTo>
                  <a:cubicBezTo>
                    <a:pt x="908" y="4828"/>
                    <a:pt x="676" y="4887"/>
                    <a:pt x="499" y="5046"/>
                  </a:cubicBezTo>
                  <a:cubicBezTo>
                    <a:pt x="1" y="5492"/>
                    <a:pt x="290" y="6304"/>
                    <a:pt x="610" y="6890"/>
                  </a:cubicBezTo>
                  <a:lnTo>
                    <a:pt x="12495" y="6333"/>
                  </a:lnTo>
                  <a:cubicBezTo>
                    <a:pt x="12899" y="6154"/>
                    <a:pt x="13241" y="5839"/>
                    <a:pt x="13452" y="5451"/>
                  </a:cubicBezTo>
                  <a:cubicBezTo>
                    <a:pt x="13675" y="5042"/>
                    <a:pt x="13733" y="4494"/>
                    <a:pt x="13435" y="4136"/>
                  </a:cubicBezTo>
                  <a:cubicBezTo>
                    <a:pt x="13305" y="3981"/>
                    <a:pt x="13097" y="3904"/>
                    <a:pt x="12895" y="3904"/>
                  </a:cubicBezTo>
                  <a:cubicBezTo>
                    <a:pt x="12632" y="3904"/>
                    <a:pt x="12378" y="4034"/>
                    <a:pt x="12314" y="4290"/>
                  </a:cubicBezTo>
                  <a:cubicBezTo>
                    <a:pt x="12360" y="3330"/>
                    <a:pt x="12278" y="2364"/>
                    <a:pt x="12069" y="1427"/>
                  </a:cubicBezTo>
                  <a:cubicBezTo>
                    <a:pt x="11972" y="987"/>
                    <a:pt x="11757" y="472"/>
                    <a:pt x="11310" y="416"/>
                  </a:cubicBezTo>
                  <a:cubicBezTo>
                    <a:pt x="11286" y="413"/>
                    <a:pt x="11262" y="412"/>
                    <a:pt x="11238" y="412"/>
                  </a:cubicBezTo>
                  <a:cubicBezTo>
                    <a:pt x="10875" y="412"/>
                    <a:pt x="10578" y="744"/>
                    <a:pt x="10390" y="1068"/>
                  </a:cubicBezTo>
                  <a:cubicBezTo>
                    <a:pt x="10067" y="1623"/>
                    <a:pt x="9866" y="2248"/>
                    <a:pt x="9801" y="2887"/>
                  </a:cubicBezTo>
                  <a:lnTo>
                    <a:pt x="9801" y="2887"/>
                  </a:lnTo>
                  <a:cubicBezTo>
                    <a:pt x="9795" y="2417"/>
                    <a:pt x="9681" y="1950"/>
                    <a:pt x="9275" y="1769"/>
                  </a:cubicBezTo>
                  <a:cubicBezTo>
                    <a:pt x="9182" y="1728"/>
                    <a:pt x="9086" y="1709"/>
                    <a:pt x="8988" y="1709"/>
                  </a:cubicBezTo>
                  <a:cubicBezTo>
                    <a:pt x="8648" y="1709"/>
                    <a:pt x="8302" y="1938"/>
                    <a:pt x="8120" y="2240"/>
                  </a:cubicBezTo>
                  <a:cubicBezTo>
                    <a:pt x="7894" y="2615"/>
                    <a:pt x="7853" y="3068"/>
                    <a:pt x="7826" y="3506"/>
                  </a:cubicBezTo>
                  <a:lnTo>
                    <a:pt x="7826" y="3506"/>
                  </a:lnTo>
                  <a:cubicBezTo>
                    <a:pt x="7900" y="2109"/>
                    <a:pt x="7036" y="707"/>
                    <a:pt x="5752" y="149"/>
                  </a:cubicBezTo>
                  <a:cubicBezTo>
                    <a:pt x="5560" y="66"/>
                    <a:pt x="5348" y="1"/>
                    <a:pt x="5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9" name="Google Shape;1809;p19"/>
            <p:cNvSpPr/>
            <p:nvPr/>
          </p:nvSpPr>
          <p:spPr>
            <a:xfrm>
              <a:off x="3544154" y="3542542"/>
              <a:ext cx="150805" cy="301946"/>
            </a:xfrm>
            <a:custGeom>
              <a:avLst/>
              <a:gdLst/>
              <a:ahLst/>
              <a:cxnLst/>
              <a:rect l="l" t="t" r="r" b="b"/>
              <a:pathLst>
                <a:path w="1793" h="3590" extrusionOk="0">
                  <a:moveTo>
                    <a:pt x="105" y="0"/>
                  </a:moveTo>
                  <a:cubicBezTo>
                    <a:pt x="92" y="0"/>
                    <a:pt x="78" y="3"/>
                    <a:pt x="66" y="9"/>
                  </a:cubicBezTo>
                  <a:cubicBezTo>
                    <a:pt x="21" y="30"/>
                    <a:pt x="1" y="84"/>
                    <a:pt x="22" y="129"/>
                  </a:cubicBezTo>
                  <a:lnTo>
                    <a:pt x="1608" y="3534"/>
                  </a:lnTo>
                  <a:cubicBezTo>
                    <a:pt x="1623" y="3568"/>
                    <a:pt x="1659" y="3590"/>
                    <a:pt x="1694" y="3590"/>
                  </a:cubicBezTo>
                  <a:cubicBezTo>
                    <a:pt x="1707" y="3590"/>
                    <a:pt x="1718" y="3588"/>
                    <a:pt x="1729" y="3583"/>
                  </a:cubicBezTo>
                  <a:cubicBezTo>
                    <a:pt x="1775" y="3563"/>
                    <a:pt x="1792" y="3504"/>
                    <a:pt x="1774" y="3458"/>
                  </a:cubicBezTo>
                  <a:cubicBezTo>
                    <a:pt x="1772" y="3455"/>
                    <a:pt x="1770" y="3452"/>
                    <a:pt x="1768" y="3448"/>
                  </a:cubicBezTo>
                  <a:lnTo>
                    <a:pt x="187" y="53"/>
                  </a:lnTo>
                  <a:cubicBezTo>
                    <a:pt x="172" y="20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0" name="Google Shape;1810;p19"/>
            <p:cNvSpPr/>
            <p:nvPr/>
          </p:nvSpPr>
          <p:spPr>
            <a:xfrm>
              <a:off x="3627841" y="3546831"/>
              <a:ext cx="17494" cy="186466"/>
            </a:xfrm>
            <a:custGeom>
              <a:avLst/>
              <a:gdLst/>
              <a:ahLst/>
              <a:cxnLst/>
              <a:rect l="l" t="t" r="r" b="b"/>
              <a:pathLst>
                <a:path w="208" h="2217" extrusionOk="0">
                  <a:moveTo>
                    <a:pt x="90" y="1"/>
                  </a:moveTo>
                  <a:cubicBezTo>
                    <a:pt x="40" y="2"/>
                    <a:pt x="0" y="42"/>
                    <a:pt x="0" y="93"/>
                  </a:cubicBezTo>
                  <a:lnTo>
                    <a:pt x="25" y="2127"/>
                  </a:lnTo>
                  <a:cubicBezTo>
                    <a:pt x="26" y="2177"/>
                    <a:pt x="67" y="2217"/>
                    <a:pt x="116" y="2217"/>
                  </a:cubicBezTo>
                  <a:lnTo>
                    <a:pt x="118" y="2217"/>
                  </a:lnTo>
                  <a:cubicBezTo>
                    <a:pt x="168" y="2217"/>
                    <a:pt x="208" y="2175"/>
                    <a:pt x="208" y="2125"/>
                  </a:cubicBezTo>
                  <a:lnTo>
                    <a:pt x="182" y="90"/>
                  </a:lnTo>
                  <a:cubicBezTo>
                    <a:pt x="182" y="40"/>
                    <a:pt x="14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1" name="Google Shape;1811;p19"/>
            <p:cNvSpPr/>
            <p:nvPr/>
          </p:nvSpPr>
          <p:spPr>
            <a:xfrm>
              <a:off x="3823980" y="3555326"/>
              <a:ext cx="70903" cy="281928"/>
            </a:xfrm>
            <a:custGeom>
              <a:avLst/>
              <a:gdLst/>
              <a:ahLst/>
              <a:cxnLst/>
              <a:rect l="l" t="t" r="r" b="b"/>
              <a:pathLst>
                <a:path w="843" h="3352" extrusionOk="0">
                  <a:moveTo>
                    <a:pt x="748" y="1"/>
                  </a:moveTo>
                  <a:cubicBezTo>
                    <a:pt x="701" y="1"/>
                    <a:pt x="662" y="36"/>
                    <a:pt x="657" y="82"/>
                  </a:cubicBezTo>
                  <a:cubicBezTo>
                    <a:pt x="556" y="1141"/>
                    <a:pt x="453" y="2235"/>
                    <a:pt x="21" y="3224"/>
                  </a:cubicBezTo>
                  <a:cubicBezTo>
                    <a:pt x="0" y="3270"/>
                    <a:pt x="22" y="3323"/>
                    <a:pt x="68" y="3343"/>
                  </a:cubicBezTo>
                  <a:cubicBezTo>
                    <a:pt x="80" y="3348"/>
                    <a:pt x="92" y="3351"/>
                    <a:pt x="105" y="3351"/>
                  </a:cubicBezTo>
                  <a:cubicBezTo>
                    <a:pt x="139" y="3351"/>
                    <a:pt x="173" y="3330"/>
                    <a:pt x="187" y="3296"/>
                  </a:cubicBezTo>
                  <a:cubicBezTo>
                    <a:pt x="632" y="2281"/>
                    <a:pt x="736" y="1173"/>
                    <a:pt x="838" y="100"/>
                  </a:cubicBezTo>
                  <a:cubicBezTo>
                    <a:pt x="842" y="50"/>
                    <a:pt x="806" y="5"/>
                    <a:pt x="756" y="1"/>
                  </a:cubicBezTo>
                  <a:cubicBezTo>
                    <a:pt x="753" y="1"/>
                    <a:pt x="751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2" name="Google Shape;1812;p19"/>
            <p:cNvSpPr/>
            <p:nvPr/>
          </p:nvSpPr>
          <p:spPr>
            <a:xfrm>
              <a:off x="3795972" y="3659367"/>
              <a:ext cx="63081" cy="121283"/>
            </a:xfrm>
            <a:custGeom>
              <a:avLst/>
              <a:gdLst/>
              <a:ahLst/>
              <a:cxnLst/>
              <a:rect l="l" t="t" r="r" b="b"/>
              <a:pathLst>
                <a:path w="750" h="1442" extrusionOk="0">
                  <a:moveTo>
                    <a:pt x="103" y="1"/>
                  </a:moveTo>
                  <a:cubicBezTo>
                    <a:pt x="92" y="1"/>
                    <a:pt x="81" y="3"/>
                    <a:pt x="70" y="7"/>
                  </a:cubicBezTo>
                  <a:cubicBezTo>
                    <a:pt x="23" y="24"/>
                    <a:pt x="1" y="77"/>
                    <a:pt x="18" y="124"/>
                  </a:cubicBezTo>
                  <a:cubicBezTo>
                    <a:pt x="180" y="552"/>
                    <a:pt x="365" y="979"/>
                    <a:pt x="565" y="1391"/>
                  </a:cubicBezTo>
                  <a:cubicBezTo>
                    <a:pt x="581" y="1423"/>
                    <a:pt x="613" y="1441"/>
                    <a:pt x="646" y="1441"/>
                  </a:cubicBezTo>
                  <a:cubicBezTo>
                    <a:pt x="660" y="1441"/>
                    <a:pt x="673" y="1439"/>
                    <a:pt x="686" y="1433"/>
                  </a:cubicBezTo>
                  <a:cubicBezTo>
                    <a:pt x="732" y="1411"/>
                    <a:pt x="750" y="1357"/>
                    <a:pt x="728" y="1311"/>
                  </a:cubicBezTo>
                  <a:cubicBezTo>
                    <a:pt x="530" y="904"/>
                    <a:pt x="348" y="484"/>
                    <a:pt x="188" y="59"/>
                  </a:cubicBezTo>
                  <a:cubicBezTo>
                    <a:pt x="175" y="23"/>
                    <a:pt x="140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3" name="Google Shape;1813;p19"/>
            <p:cNvSpPr/>
            <p:nvPr/>
          </p:nvSpPr>
          <p:spPr>
            <a:xfrm>
              <a:off x="3876294" y="3749110"/>
              <a:ext cx="89490" cy="91845"/>
            </a:xfrm>
            <a:custGeom>
              <a:avLst/>
              <a:gdLst/>
              <a:ahLst/>
              <a:cxnLst/>
              <a:rect l="l" t="t" r="r" b="b"/>
              <a:pathLst>
                <a:path w="1064" h="1092" extrusionOk="0">
                  <a:moveTo>
                    <a:pt x="961" y="0"/>
                  </a:moveTo>
                  <a:cubicBezTo>
                    <a:pt x="933" y="0"/>
                    <a:pt x="907" y="12"/>
                    <a:pt x="889" y="35"/>
                  </a:cubicBezTo>
                  <a:cubicBezTo>
                    <a:pt x="636" y="360"/>
                    <a:pt x="351" y="661"/>
                    <a:pt x="42" y="933"/>
                  </a:cubicBezTo>
                  <a:cubicBezTo>
                    <a:pt x="4" y="966"/>
                    <a:pt x="0" y="1023"/>
                    <a:pt x="34" y="1061"/>
                  </a:cubicBezTo>
                  <a:cubicBezTo>
                    <a:pt x="51" y="1081"/>
                    <a:pt x="76" y="1091"/>
                    <a:pt x="102" y="1091"/>
                  </a:cubicBezTo>
                  <a:cubicBezTo>
                    <a:pt x="123" y="1091"/>
                    <a:pt x="144" y="1084"/>
                    <a:pt x="162" y="1069"/>
                  </a:cubicBezTo>
                  <a:cubicBezTo>
                    <a:pt x="479" y="791"/>
                    <a:pt x="772" y="480"/>
                    <a:pt x="1032" y="147"/>
                  </a:cubicBezTo>
                  <a:cubicBezTo>
                    <a:pt x="1063" y="107"/>
                    <a:pt x="1056" y="51"/>
                    <a:pt x="1016" y="20"/>
                  </a:cubicBezTo>
                  <a:cubicBezTo>
                    <a:pt x="1000" y="6"/>
                    <a:pt x="980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4" name="Google Shape;1814;p19"/>
            <p:cNvSpPr/>
            <p:nvPr/>
          </p:nvSpPr>
          <p:spPr>
            <a:xfrm>
              <a:off x="3443225" y="3723541"/>
              <a:ext cx="104209" cy="130787"/>
            </a:xfrm>
            <a:custGeom>
              <a:avLst/>
              <a:gdLst/>
              <a:ahLst/>
              <a:cxnLst/>
              <a:rect l="l" t="t" r="r" b="b"/>
              <a:pathLst>
                <a:path w="1239" h="1555" extrusionOk="0">
                  <a:moveTo>
                    <a:pt x="103" y="0"/>
                  </a:moveTo>
                  <a:cubicBezTo>
                    <a:pt x="83" y="0"/>
                    <a:pt x="64" y="7"/>
                    <a:pt x="47" y="20"/>
                  </a:cubicBezTo>
                  <a:cubicBezTo>
                    <a:pt x="7" y="51"/>
                    <a:pt x="0" y="108"/>
                    <a:pt x="31" y="147"/>
                  </a:cubicBezTo>
                  <a:cubicBezTo>
                    <a:pt x="382" y="596"/>
                    <a:pt x="728" y="1057"/>
                    <a:pt x="1062" y="1517"/>
                  </a:cubicBezTo>
                  <a:cubicBezTo>
                    <a:pt x="1080" y="1542"/>
                    <a:pt x="1107" y="1555"/>
                    <a:pt x="1136" y="1555"/>
                  </a:cubicBezTo>
                  <a:cubicBezTo>
                    <a:pt x="1154" y="1555"/>
                    <a:pt x="1173" y="1550"/>
                    <a:pt x="1188" y="1538"/>
                  </a:cubicBezTo>
                  <a:cubicBezTo>
                    <a:pt x="1229" y="1509"/>
                    <a:pt x="1239" y="1452"/>
                    <a:pt x="1209" y="1411"/>
                  </a:cubicBezTo>
                  <a:cubicBezTo>
                    <a:pt x="874" y="949"/>
                    <a:pt x="526" y="485"/>
                    <a:pt x="174" y="36"/>
                  </a:cubicBezTo>
                  <a:cubicBezTo>
                    <a:pt x="156" y="13"/>
                    <a:pt x="129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5" name="Google Shape;1815;p19"/>
            <p:cNvSpPr/>
            <p:nvPr/>
          </p:nvSpPr>
          <p:spPr>
            <a:xfrm>
              <a:off x="3523800" y="3750792"/>
              <a:ext cx="26746" cy="88061"/>
            </a:xfrm>
            <a:custGeom>
              <a:avLst/>
              <a:gdLst/>
              <a:ahLst/>
              <a:cxnLst/>
              <a:rect l="l" t="t" r="r" b="b"/>
              <a:pathLst>
                <a:path w="318" h="1047" extrusionOk="0">
                  <a:moveTo>
                    <a:pt x="219" y="1"/>
                  </a:moveTo>
                  <a:cubicBezTo>
                    <a:pt x="175" y="1"/>
                    <a:pt x="136" y="34"/>
                    <a:pt x="130" y="79"/>
                  </a:cubicBezTo>
                  <a:lnTo>
                    <a:pt x="8" y="943"/>
                  </a:lnTo>
                  <a:cubicBezTo>
                    <a:pt x="1" y="993"/>
                    <a:pt x="35" y="1039"/>
                    <a:pt x="85" y="1045"/>
                  </a:cubicBezTo>
                  <a:cubicBezTo>
                    <a:pt x="90" y="1046"/>
                    <a:pt x="94" y="1046"/>
                    <a:pt x="98" y="1046"/>
                  </a:cubicBezTo>
                  <a:cubicBezTo>
                    <a:pt x="143" y="1046"/>
                    <a:pt x="181" y="1014"/>
                    <a:pt x="188" y="968"/>
                  </a:cubicBezTo>
                  <a:lnTo>
                    <a:pt x="310" y="105"/>
                  </a:lnTo>
                  <a:cubicBezTo>
                    <a:pt x="317" y="55"/>
                    <a:pt x="283" y="9"/>
                    <a:pt x="233" y="2"/>
                  </a:cubicBezTo>
                  <a:cubicBezTo>
                    <a:pt x="228" y="1"/>
                    <a:pt x="22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5899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21"/>
          <p:cNvSpPr/>
          <p:nvPr/>
        </p:nvSpPr>
        <p:spPr>
          <a:xfrm flipH="1">
            <a:off x="11" y="351967"/>
            <a:ext cx="13175979" cy="7545992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92" name="Google Shape;1992;p21"/>
          <p:cNvGrpSpPr/>
          <p:nvPr/>
        </p:nvGrpSpPr>
        <p:grpSpPr>
          <a:xfrm>
            <a:off x="-2380663" y="6414123"/>
            <a:ext cx="14542502" cy="1193455"/>
            <a:chOff x="-1789925" y="4810592"/>
            <a:chExt cx="10933926" cy="895091"/>
          </a:xfrm>
        </p:grpSpPr>
        <p:sp>
          <p:nvSpPr>
            <p:cNvPr id="1993" name="Google Shape;1993;p21"/>
            <p:cNvSpPr/>
            <p:nvPr/>
          </p:nvSpPr>
          <p:spPr>
            <a:xfrm>
              <a:off x="3642250" y="4904843"/>
              <a:ext cx="5501751" cy="769542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-1789925" y="4810592"/>
              <a:ext cx="8539369" cy="895091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4416433" y="5112853"/>
              <a:ext cx="116068" cy="58539"/>
            </a:xfrm>
            <a:custGeom>
              <a:avLst/>
              <a:gdLst/>
              <a:ahLst/>
              <a:cxnLst/>
              <a:rect l="l" t="t" r="r" b="b"/>
              <a:pathLst>
                <a:path w="1380" h="696" extrusionOk="0">
                  <a:moveTo>
                    <a:pt x="6" y="0"/>
                  </a:moveTo>
                  <a:lnTo>
                    <a:pt x="6" y="0"/>
                  </a:lnTo>
                  <a:cubicBezTo>
                    <a:pt x="1" y="171"/>
                    <a:pt x="171" y="389"/>
                    <a:pt x="310" y="501"/>
                  </a:cubicBezTo>
                  <a:cubicBezTo>
                    <a:pt x="498" y="653"/>
                    <a:pt x="739" y="695"/>
                    <a:pt x="986" y="695"/>
                  </a:cubicBezTo>
                  <a:cubicBezTo>
                    <a:pt x="1117" y="695"/>
                    <a:pt x="1251" y="683"/>
                    <a:pt x="1379" y="670"/>
                  </a:cubicBezTo>
                  <a:cubicBezTo>
                    <a:pt x="1241" y="534"/>
                    <a:pt x="1175" y="329"/>
                    <a:pt x="1011" y="224"/>
                  </a:cubicBezTo>
                  <a:cubicBezTo>
                    <a:pt x="928" y="173"/>
                    <a:pt x="831" y="153"/>
                    <a:pt x="737" y="134"/>
                  </a:cubicBezTo>
                  <a:cubicBezTo>
                    <a:pt x="499" y="86"/>
                    <a:pt x="247" y="8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3436831" y="507943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7104814" y="5058752"/>
              <a:ext cx="160225" cy="54081"/>
            </a:xfrm>
            <a:custGeom>
              <a:avLst/>
              <a:gdLst/>
              <a:ahLst/>
              <a:cxnLst/>
              <a:rect l="l" t="t" r="r" b="b"/>
              <a:pathLst>
                <a:path w="1905" h="643" extrusionOk="0">
                  <a:moveTo>
                    <a:pt x="978" y="0"/>
                  </a:moveTo>
                  <a:cubicBezTo>
                    <a:pt x="885" y="0"/>
                    <a:pt x="792" y="7"/>
                    <a:pt x="700" y="23"/>
                  </a:cubicBezTo>
                  <a:cubicBezTo>
                    <a:pt x="410" y="74"/>
                    <a:pt x="123" y="236"/>
                    <a:pt x="0" y="503"/>
                  </a:cubicBezTo>
                  <a:cubicBezTo>
                    <a:pt x="180" y="596"/>
                    <a:pt x="384" y="643"/>
                    <a:pt x="587" y="643"/>
                  </a:cubicBezTo>
                  <a:cubicBezTo>
                    <a:pt x="767" y="643"/>
                    <a:pt x="946" y="606"/>
                    <a:pt x="1109" y="533"/>
                  </a:cubicBezTo>
                  <a:cubicBezTo>
                    <a:pt x="1391" y="406"/>
                    <a:pt x="1619" y="180"/>
                    <a:pt x="1904" y="59"/>
                  </a:cubicBezTo>
                  <a:lnTo>
                    <a:pt x="1578" y="59"/>
                  </a:lnTo>
                  <a:cubicBezTo>
                    <a:pt x="1379" y="30"/>
                    <a:pt x="1178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998" name="Google Shape;1998;p21"/>
            <p:cNvGrpSpPr/>
            <p:nvPr/>
          </p:nvGrpSpPr>
          <p:grpSpPr>
            <a:xfrm>
              <a:off x="1662755" y="5283504"/>
              <a:ext cx="581007" cy="192949"/>
              <a:chOff x="2596787" y="4652980"/>
              <a:chExt cx="489888" cy="162702"/>
            </a:xfrm>
          </p:grpSpPr>
          <p:sp>
            <p:nvSpPr>
              <p:cNvPr id="1999" name="Google Shape;1999;p21"/>
              <p:cNvSpPr/>
              <p:nvPr/>
            </p:nvSpPr>
            <p:spPr>
              <a:xfrm>
                <a:off x="2989952" y="4654994"/>
                <a:ext cx="96724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332" extrusionOk="0">
                    <a:moveTo>
                      <a:pt x="339" y="0"/>
                    </a:moveTo>
                    <a:cubicBezTo>
                      <a:pt x="0" y="0"/>
                      <a:pt x="82" y="277"/>
                      <a:pt x="541" y="324"/>
                    </a:cubicBezTo>
                    <a:cubicBezTo>
                      <a:pt x="594" y="330"/>
                      <a:pt x="647" y="332"/>
                      <a:pt x="700" y="332"/>
                    </a:cubicBezTo>
                    <a:cubicBezTo>
                      <a:pt x="850" y="332"/>
                      <a:pt x="1000" y="313"/>
                      <a:pt x="1149" y="295"/>
                    </a:cubicBezTo>
                    <a:cubicBezTo>
                      <a:pt x="961" y="187"/>
                      <a:pt x="769" y="78"/>
                      <a:pt x="559" y="29"/>
                    </a:cubicBezTo>
                    <a:cubicBezTo>
                      <a:pt x="472" y="9"/>
                      <a:pt x="399" y="0"/>
                      <a:pt x="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00" name="Google Shape;2000;p21"/>
              <p:cNvSpPr/>
              <p:nvPr/>
            </p:nvSpPr>
            <p:spPr>
              <a:xfrm>
                <a:off x="2596787" y="4652980"/>
                <a:ext cx="85537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507" extrusionOk="0">
                    <a:moveTo>
                      <a:pt x="298" y="1"/>
                    </a:moveTo>
                    <a:cubicBezTo>
                      <a:pt x="203" y="1"/>
                      <a:pt x="109" y="17"/>
                      <a:pt x="20" y="52"/>
                    </a:cubicBezTo>
                    <a:lnTo>
                      <a:pt x="25" y="111"/>
                    </a:lnTo>
                    <a:cubicBezTo>
                      <a:pt x="0" y="232"/>
                      <a:pt x="72" y="359"/>
                      <a:pt x="177" y="425"/>
                    </a:cubicBezTo>
                    <a:cubicBezTo>
                      <a:pt x="272" y="487"/>
                      <a:pt x="390" y="506"/>
                      <a:pt x="505" y="506"/>
                    </a:cubicBezTo>
                    <a:cubicBezTo>
                      <a:pt x="514" y="506"/>
                      <a:pt x="523" y="506"/>
                      <a:pt x="532" y="506"/>
                    </a:cubicBezTo>
                    <a:cubicBezTo>
                      <a:pt x="698" y="503"/>
                      <a:pt x="864" y="465"/>
                      <a:pt x="1016" y="397"/>
                    </a:cubicBezTo>
                    <a:cubicBezTo>
                      <a:pt x="872" y="150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01" name="Google Shape;2001;p21"/>
              <p:cNvSpPr/>
              <p:nvPr/>
            </p:nvSpPr>
            <p:spPr>
              <a:xfrm>
                <a:off x="2801697" y="4788179"/>
                <a:ext cx="125236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27" extrusionOk="0">
                    <a:moveTo>
                      <a:pt x="732" y="1"/>
                    </a:moveTo>
                    <a:cubicBezTo>
                      <a:pt x="470" y="1"/>
                      <a:pt x="207" y="83"/>
                      <a:pt x="0" y="244"/>
                    </a:cubicBezTo>
                    <a:cubicBezTo>
                      <a:pt x="261" y="299"/>
                      <a:pt x="529" y="327"/>
                      <a:pt x="796" y="327"/>
                    </a:cubicBezTo>
                    <a:cubicBezTo>
                      <a:pt x="1028" y="327"/>
                      <a:pt x="1260" y="306"/>
                      <a:pt x="1488" y="264"/>
                    </a:cubicBezTo>
                    <a:lnTo>
                      <a:pt x="1296" y="142"/>
                    </a:lnTo>
                    <a:cubicBezTo>
                      <a:pt x="1124" y="47"/>
                      <a:pt x="928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002" name="Google Shape;2002;p21"/>
            <p:cNvSpPr/>
            <p:nvPr/>
          </p:nvSpPr>
          <p:spPr>
            <a:xfrm>
              <a:off x="8843939" y="5347160"/>
              <a:ext cx="71744" cy="65604"/>
            </a:xfrm>
            <a:custGeom>
              <a:avLst/>
              <a:gdLst/>
              <a:ahLst/>
              <a:cxnLst/>
              <a:rect l="l" t="t" r="r" b="b"/>
              <a:pathLst>
                <a:path w="853" h="780" extrusionOk="0">
                  <a:moveTo>
                    <a:pt x="846" y="0"/>
                  </a:moveTo>
                  <a:lnTo>
                    <a:pt x="781" y="42"/>
                  </a:lnTo>
                  <a:cubicBezTo>
                    <a:pt x="757" y="39"/>
                    <a:pt x="732" y="37"/>
                    <a:pt x="708" y="37"/>
                  </a:cubicBezTo>
                  <a:cubicBezTo>
                    <a:pt x="339" y="37"/>
                    <a:pt x="1" y="410"/>
                    <a:pt x="59" y="780"/>
                  </a:cubicBezTo>
                  <a:cubicBezTo>
                    <a:pt x="65" y="780"/>
                    <a:pt x="71" y="780"/>
                    <a:pt x="76" y="780"/>
                  </a:cubicBezTo>
                  <a:cubicBezTo>
                    <a:pt x="482" y="780"/>
                    <a:pt x="852" y="407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2359033" y="4960453"/>
              <a:ext cx="116068" cy="58539"/>
            </a:xfrm>
            <a:custGeom>
              <a:avLst/>
              <a:gdLst/>
              <a:ahLst/>
              <a:cxnLst/>
              <a:rect l="l" t="t" r="r" b="b"/>
              <a:pathLst>
                <a:path w="1380" h="696" extrusionOk="0">
                  <a:moveTo>
                    <a:pt x="6" y="0"/>
                  </a:moveTo>
                  <a:lnTo>
                    <a:pt x="6" y="0"/>
                  </a:lnTo>
                  <a:cubicBezTo>
                    <a:pt x="1" y="171"/>
                    <a:pt x="171" y="389"/>
                    <a:pt x="310" y="501"/>
                  </a:cubicBezTo>
                  <a:cubicBezTo>
                    <a:pt x="498" y="653"/>
                    <a:pt x="739" y="695"/>
                    <a:pt x="986" y="695"/>
                  </a:cubicBezTo>
                  <a:cubicBezTo>
                    <a:pt x="1117" y="695"/>
                    <a:pt x="1251" y="683"/>
                    <a:pt x="1379" y="670"/>
                  </a:cubicBezTo>
                  <a:cubicBezTo>
                    <a:pt x="1241" y="534"/>
                    <a:pt x="1175" y="329"/>
                    <a:pt x="1011" y="224"/>
                  </a:cubicBezTo>
                  <a:cubicBezTo>
                    <a:pt x="928" y="173"/>
                    <a:pt x="831" y="153"/>
                    <a:pt x="737" y="134"/>
                  </a:cubicBezTo>
                  <a:cubicBezTo>
                    <a:pt x="499" y="86"/>
                    <a:pt x="247" y="8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1379431" y="492703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005" name="Google Shape;2005;p21"/>
            <p:cNvGrpSpPr/>
            <p:nvPr/>
          </p:nvGrpSpPr>
          <p:grpSpPr>
            <a:xfrm>
              <a:off x="443555" y="5131104"/>
              <a:ext cx="581007" cy="192949"/>
              <a:chOff x="2596787" y="4652980"/>
              <a:chExt cx="489888" cy="162702"/>
            </a:xfrm>
          </p:grpSpPr>
          <p:sp>
            <p:nvSpPr>
              <p:cNvPr id="2006" name="Google Shape;2006;p21"/>
              <p:cNvSpPr/>
              <p:nvPr/>
            </p:nvSpPr>
            <p:spPr>
              <a:xfrm>
                <a:off x="2989952" y="4654994"/>
                <a:ext cx="96724" cy="27924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332" extrusionOk="0">
                    <a:moveTo>
                      <a:pt x="339" y="0"/>
                    </a:moveTo>
                    <a:cubicBezTo>
                      <a:pt x="0" y="0"/>
                      <a:pt x="82" y="277"/>
                      <a:pt x="541" y="324"/>
                    </a:cubicBezTo>
                    <a:cubicBezTo>
                      <a:pt x="594" y="330"/>
                      <a:pt x="647" y="332"/>
                      <a:pt x="700" y="332"/>
                    </a:cubicBezTo>
                    <a:cubicBezTo>
                      <a:pt x="850" y="332"/>
                      <a:pt x="1000" y="313"/>
                      <a:pt x="1149" y="295"/>
                    </a:cubicBezTo>
                    <a:cubicBezTo>
                      <a:pt x="961" y="187"/>
                      <a:pt x="769" y="78"/>
                      <a:pt x="559" y="29"/>
                    </a:cubicBezTo>
                    <a:cubicBezTo>
                      <a:pt x="472" y="9"/>
                      <a:pt x="399" y="0"/>
                      <a:pt x="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07" name="Google Shape;2007;p21"/>
              <p:cNvSpPr/>
              <p:nvPr/>
            </p:nvSpPr>
            <p:spPr>
              <a:xfrm>
                <a:off x="2596787" y="4652980"/>
                <a:ext cx="85537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507" extrusionOk="0">
                    <a:moveTo>
                      <a:pt x="298" y="1"/>
                    </a:moveTo>
                    <a:cubicBezTo>
                      <a:pt x="203" y="1"/>
                      <a:pt x="109" y="17"/>
                      <a:pt x="20" y="52"/>
                    </a:cubicBezTo>
                    <a:lnTo>
                      <a:pt x="25" y="111"/>
                    </a:lnTo>
                    <a:cubicBezTo>
                      <a:pt x="0" y="232"/>
                      <a:pt x="72" y="359"/>
                      <a:pt x="177" y="425"/>
                    </a:cubicBezTo>
                    <a:cubicBezTo>
                      <a:pt x="272" y="487"/>
                      <a:pt x="390" y="506"/>
                      <a:pt x="505" y="506"/>
                    </a:cubicBezTo>
                    <a:cubicBezTo>
                      <a:pt x="514" y="506"/>
                      <a:pt x="523" y="506"/>
                      <a:pt x="532" y="506"/>
                    </a:cubicBezTo>
                    <a:cubicBezTo>
                      <a:pt x="698" y="503"/>
                      <a:pt x="864" y="465"/>
                      <a:pt x="1016" y="397"/>
                    </a:cubicBezTo>
                    <a:cubicBezTo>
                      <a:pt x="872" y="150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08" name="Google Shape;2008;p21"/>
              <p:cNvSpPr/>
              <p:nvPr/>
            </p:nvSpPr>
            <p:spPr>
              <a:xfrm>
                <a:off x="2801697" y="4788179"/>
                <a:ext cx="125236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27" extrusionOk="0">
                    <a:moveTo>
                      <a:pt x="732" y="1"/>
                    </a:moveTo>
                    <a:cubicBezTo>
                      <a:pt x="470" y="1"/>
                      <a:pt x="207" y="83"/>
                      <a:pt x="0" y="244"/>
                    </a:cubicBezTo>
                    <a:cubicBezTo>
                      <a:pt x="261" y="299"/>
                      <a:pt x="529" y="327"/>
                      <a:pt x="796" y="327"/>
                    </a:cubicBezTo>
                    <a:cubicBezTo>
                      <a:pt x="1028" y="327"/>
                      <a:pt x="1260" y="306"/>
                      <a:pt x="1488" y="264"/>
                    </a:cubicBezTo>
                    <a:lnTo>
                      <a:pt x="1296" y="142"/>
                    </a:lnTo>
                    <a:cubicBezTo>
                      <a:pt x="1124" y="47"/>
                      <a:pt x="928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009" name="Google Shape;2009;p21"/>
          <p:cNvGrpSpPr/>
          <p:nvPr/>
        </p:nvGrpSpPr>
        <p:grpSpPr>
          <a:xfrm>
            <a:off x="-330450" y="1747340"/>
            <a:ext cx="12767211" cy="4871349"/>
            <a:chOff x="-248452" y="1310505"/>
            <a:chExt cx="9599156" cy="3653512"/>
          </a:xfrm>
        </p:grpSpPr>
        <p:grpSp>
          <p:nvGrpSpPr>
            <p:cNvPr id="2010" name="Google Shape;2010;p21"/>
            <p:cNvGrpSpPr/>
            <p:nvPr/>
          </p:nvGrpSpPr>
          <p:grpSpPr>
            <a:xfrm rot="5400000" flipH="1">
              <a:off x="7358170" y="2971483"/>
              <a:ext cx="2950887" cy="1034181"/>
              <a:chOff x="3240170" y="-422817"/>
              <a:chExt cx="2950887" cy="1034181"/>
            </a:xfrm>
          </p:grpSpPr>
          <p:sp>
            <p:nvSpPr>
              <p:cNvPr id="2011" name="Google Shape;2011;p21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2" name="Google Shape;2012;p21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3" name="Google Shape;2013;p21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4" name="Google Shape;2014;p21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5" name="Google Shape;2015;p21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6" name="Google Shape;2016;p21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7" name="Google Shape;2017;p21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8" name="Google Shape;2018;p21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9" name="Google Shape;2019;p21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0" name="Google Shape;2020;p21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1" name="Google Shape;2021;p21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2" name="Google Shape;2022;p21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3" name="Google Shape;2023;p21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4" name="Google Shape;2024;p21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5" name="Google Shape;2025;p21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6" name="Google Shape;2026;p21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7" name="Google Shape;2027;p21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8" name="Google Shape;2028;p21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29" name="Google Shape;2029;p21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0" name="Google Shape;2030;p21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1" name="Google Shape;2031;p21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2" name="Google Shape;2032;p21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3" name="Google Shape;2033;p21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4" name="Google Shape;2034;p21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5" name="Google Shape;2035;p21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6" name="Google Shape;2036;p21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7" name="Google Shape;2037;p21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8" name="Google Shape;2038;p21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39" name="Google Shape;2039;p21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0" name="Google Shape;2040;p21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1" name="Google Shape;2041;p21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2" name="Google Shape;2042;p21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3" name="Google Shape;2043;p21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4" name="Google Shape;2044;p21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5" name="Google Shape;2045;p21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6" name="Google Shape;2046;p21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7" name="Google Shape;2047;p21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8" name="Google Shape;2048;p21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2049" name="Google Shape;2049;p21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2050" name="Google Shape;2050;p21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051" name="Google Shape;2051;p21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052" name="Google Shape;2052;p21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053" name="Google Shape;2053;p21"/>
            <p:cNvGrpSpPr/>
            <p:nvPr/>
          </p:nvGrpSpPr>
          <p:grpSpPr>
            <a:xfrm rot="-5400000">
              <a:off x="-1206805" y="2268858"/>
              <a:ext cx="2950887" cy="1034181"/>
              <a:chOff x="3240170" y="-422817"/>
              <a:chExt cx="2950887" cy="1034181"/>
            </a:xfrm>
          </p:grpSpPr>
          <p:sp>
            <p:nvSpPr>
              <p:cNvPr id="2054" name="Google Shape;2054;p21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55" name="Google Shape;2055;p21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56" name="Google Shape;2056;p21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57" name="Google Shape;2057;p21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58" name="Google Shape;2058;p21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59" name="Google Shape;2059;p21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0" name="Google Shape;2060;p21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1" name="Google Shape;2061;p21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2" name="Google Shape;2062;p21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3" name="Google Shape;2063;p21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4" name="Google Shape;2064;p21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5" name="Google Shape;2065;p21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6" name="Google Shape;2066;p21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7" name="Google Shape;2067;p21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8" name="Google Shape;2068;p21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69" name="Google Shape;2069;p21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0" name="Google Shape;2070;p21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1" name="Google Shape;2071;p21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2" name="Google Shape;2072;p21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3" name="Google Shape;2073;p21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4" name="Google Shape;2074;p21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5" name="Google Shape;2075;p21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6" name="Google Shape;2076;p21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7" name="Google Shape;2077;p21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8" name="Google Shape;2078;p21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79" name="Google Shape;2079;p21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0" name="Google Shape;2080;p21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1" name="Google Shape;2081;p21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2" name="Google Shape;2082;p21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3" name="Google Shape;2083;p21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4" name="Google Shape;2084;p21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5" name="Google Shape;2085;p21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6" name="Google Shape;2086;p21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7" name="Google Shape;2087;p21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8" name="Google Shape;2088;p21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9" name="Google Shape;2089;p21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90" name="Google Shape;2090;p21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91" name="Google Shape;2091;p21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2092" name="Google Shape;2092;p21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2093" name="Google Shape;2093;p21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094" name="Google Shape;2094;p21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095" name="Google Shape;2095;p21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740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userDrawn="1">
  <p:cSld name="Title and four columns"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28"/>
          <p:cNvSpPr/>
          <p:nvPr/>
        </p:nvSpPr>
        <p:spPr>
          <a:xfrm>
            <a:off x="-57058" y="3209233"/>
            <a:ext cx="12555927" cy="372807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38" name="Google Shape;2838;p28"/>
          <p:cNvGrpSpPr/>
          <p:nvPr/>
        </p:nvGrpSpPr>
        <p:grpSpPr>
          <a:xfrm>
            <a:off x="-2309671" y="6341864"/>
            <a:ext cx="14471514" cy="1658712"/>
            <a:chOff x="-1736550" y="4756398"/>
            <a:chExt cx="10880553" cy="1244034"/>
          </a:xfrm>
        </p:grpSpPr>
        <p:sp>
          <p:nvSpPr>
            <p:cNvPr id="2839" name="Google Shape;2839;p28"/>
            <p:cNvSpPr/>
            <p:nvPr/>
          </p:nvSpPr>
          <p:spPr>
            <a:xfrm>
              <a:off x="3642252" y="4870375"/>
              <a:ext cx="5501751" cy="1130056"/>
            </a:xfrm>
            <a:custGeom>
              <a:avLst/>
              <a:gdLst/>
              <a:ahLst/>
              <a:cxnLst/>
              <a:rect l="l" t="t" r="r" b="b"/>
              <a:pathLst>
                <a:path w="69528" h="24975" extrusionOk="0">
                  <a:moveTo>
                    <a:pt x="0" y="0"/>
                  </a:moveTo>
                  <a:lnTo>
                    <a:pt x="0" y="24974"/>
                  </a:lnTo>
                  <a:lnTo>
                    <a:pt x="69528" y="24974"/>
                  </a:lnTo>
                  <a:lnTo>
                    <a:pt x="69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-1736550" y="4756398"/>
              <a:ext cx="7505182" cy="1205602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41" name="Google Shape;2841;p28"/>
          <p:cNvGrpSpPr/>
          <p:nvPr/>
        </p:nvGrpSpPr>
        <p:grpSpPr>
          <a:xfrm rot="-328652" flipH="1">
            <a:off x="122957" y="5128391"/>
            <a:ext cx="1316821" cy="1500748"/>
            <a:chOff x="5453250" y="3406175"/>
            <a:chExt cx="540350" cy="614300"/>
          </a:xfrm>
        </p:grpSpPr>
        <p:sp>
          <p:nvSpPr>
            <p:cNvPr id="2842" name="Google Shape;2842;p28"/>
            <p:cNvSpPr/>
            <p:nvPr/>
          </p:nvSpPr>
          <p:spPr>
            <a:xfrm>
              <a:off x="5558950" y="3689450"/>
              <a:ext cx="184600" cy="211200"/>
            </a:xfrm>
            <a:custGeom>
              <a:avLst/>
              <a:gdLst/>
              <a:ahLst/>
              <a:cxnLst/>
              <a:rect l="l" t="t" r="r" b="b"/>
              <a:pathLst>
                <a:path w="7384" h="8448" extrusionOk="0">
                  <a:moveTo>
                    <a:pt x="809" y="1"/>
                  </a:moveTo>
                  <a:cubicBezTo>
                    <a:pt x="545" y="1"/>
                    <a:pt x="276" y="17"/>
                    <a:pt x="0" y="51"/>
                  </a:cubicBezTo>
                  <a:cubicBezTo>
                    <a:pt x="712" y="3793"/>
                    <a:pt x="3278" y="6873"/>
                    <a:pt x="7384" y="8448"/>
                  </a:cubicBezTo>
                  <a:cubicBezTo>
                    <a:pt x="7126" y="6396"/>
                    <a:pt x="6851" y="4299"/>
                    <a:pt x="5755" y="2622"/>
                  </a:cubicBezTo>
                  <a:cubicBezTo>
                    <a:pt x="4778" y="1124"/>
                    <a:pt x="3005" y="1"/>
                    <a:pt x="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5569125" y="3698750"/>
              <a:ext cx="175500" cy="199075"/>
            </a:xfrm>
            <a:custGeom>
              <a:avLst/>
              <a:gdLst/>
              <a:ahLst/>
              <a:cxnLst/>
              <a:rect l="l" t="t" r="r" b="b"/>
              <a:pathLst>
                <a:path w="7020" h="7963" extrusionOk="0">
                  <a:moveTo>
                    <a:pt x="110" y="1"/>
                  </a:moveTo>
                  <a:cubicBezTo>
                    <a:pt x="78" y="1"/>
                    <a:pt x="47" y="16"/>
                    <a:pt x="28" y="45"/>
                  </a:cubicBezTo>
                  <a:cubicBezTo>
                    <a:pt x="0" y="90"/>
                    <a:pt x="14" y="149"/>
                    <a:pt x="58" y="178"/>
                  </a:cubicBezTo>
                  <a:cubicBezTo>
                    <a:pt x="2966" y="2031"/>
                    <a:pt x="5368" y="4777"/>
                    <a:pt x="6822" y="7907"/>
                  </a:cubicBezTo>
                  <a:cubicBezTo>
                    <a:pt x="6839" y="7942"/>
                    <a:pt x="6873" y="7962"/>
                    <a:pt x="6910" y="7962"/>
                  </a:cubicBezTo>
                  <a:cubicBezTo>
                    <a:pt x="6923" y="7962"/>
                    <a:pt x="6937" y="7960"/>
                    <a:pt x="6950" y="7954"/>
                  </a:cubicBezTo>
                  <a:cubicBezTo>
                    <a:pt x="6998" y="7931"/>
                    <a:pt x="7019" y="7874"/>
                    <a:pt x="6996" y="7826"/>
                  </a:cubicBezTo>
                  <a:cubicBezTo>
                    <a:pt x="5527" y="4663"/>
                    <a:pt x="3099" y="1890"/>
                    <a:pt x="162" y="16"/>
                  </a:cubicBezTo>
                  <a:cubicBezTo>
                    <a:pt x="146" y="5"/>
                    <a:pt x="128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5574850" y="3698550"/>
              <a:ext cx="45425" cy="43350"/>
            </a:xfrm>
            <a:custGeom>
              <a:avLst/>
              <a:gdLst/>
              <a:ahLst/>
              <a:cxnLst/>
              <a:rect l="l" t="t" r="r" b="b"/>
              <a:pathLst>
                <a:path w="1817" h="1734" extrusionOk="0">
                  <a:moveTo>
                    <a:pt x="1707" y="0"/>
                  </a:moveTo>
                  <a:cubicBezTo>
                    <a:pt x="1669" y="0"/>
                    <a:pt x="1634" y="22"/>
                    <a:pt x="1619" y="59"/>
                  </a:cubicBezTo>
                  <a:cubicBezTo>
                    <a:pt x="1474" y="404"/>
                    <a:pt x="1390" y="780"/>
                    <a:pt x="1374" y="1152"/>
                  </a:cubicBezTo>
                  <a:cubicBezTo>
                    <a:pt x="929" y="1246"/>
                    <a:pt x="492" y="1380"/>
                    <a:pt x="74" y="1549"/>
                  </a:cubicBezTo>
                  <a:cubicBezTo>
                    <a:pt x="25" y="1569"/>
                    <a:pt x="1" y="1624"/>
                    <a:pt x="21" y="1674"/>
                  </a:cubicBezTo>
                  <a:cubicBezTo>
                    <a:pt x="35" y="1712"/>
                    <a:pt x="72" y="1734"/>
                    <a:pt x="109" y="1734"/>
                  </a:cubicBezTo>
                  <a:cubicBezTo>
                    <a:pt x="122" y="1734"/>
                    <a:pt x="134" y="1732"/>
                    <a:pt x="146" y="1728"/>
                  </a:cubicBezTo>
                  <a:cubicBezTo>
                    <a:pt x="577" y="1553"/>
                    <a:pt x="1029" y="1418"/>
                    <a:pt x="1487" y="1325"/>
                  </a:cubicBezTo>
                  <a:lnTo>
                    <a:pt x="1562" y="1310"/>
                  </a:lnTo>
                  <a:lnTo>
                    <a:pt x="1564" y="1233"/>
                  </a:lnTo>
                  <a:cubicBezTo>
                    <a:pt x="1570" y="860"/>
                    <a:pt x="1650" y="481"/>
                    <a:pt x="1797" y="133"/>
                  </a:cubicBezTo>
                  <a:cubicBezTo>
                    <a:pt x="1816" y="84"/>
                    <a:pt x="1793" y="28"/>
                    <a:pt x="1744" y="8"/>
                  </a:cubicBezTo>
                  <a:cubicBezTo>
                    <a:pt x="1732" y="3"/>
                    <a:pt x="1719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5597550" y="3719525"/>
              <a:ext cx="71500" cy="62575"/>
            </a:xfrm>
            <a:custGeom>
              <a:avLst/>
              <a:gdLst/>
              <a:ahLst/>
              <a:cxnLst/>
              <a:rect l="l" t="t" r="r" b="b"/>
              <a:pathLst>
                <a:path w="2860" h="2503" extrusionOk="0">
                  <a:moveTo>
                    <a:pt x="2750" y="1"/>
                  </a:moveTo>
                  <a:cubicBezTo>
                    <a:pt x="2716" y="1"/>
                    <a:pt x="2682" y="20"/>
                    <a:pt x="2664" y="53"/>
                  </a:cubicBezTo>
                  <a:cubicBezTo>
                    <a:pt x="2377" y="598"/>
                    <a:pt x="2184" y="1184"/>
                    <a:pt x="2088" y="1794"/>
                  </a:cubicBezTo>
                  <a:cubicBezTo>
                    <a:pt x="2007" y="1788"/>
                    <a:pt x="1926" y="1785"/>
                    <a:pt x="1845" y="1785"/>
                  </a:cubicBezTo>
                  <a:cubicBezTo>
                    <a:pt x="1212" y="1785"/>
                    <a:pt x="587" y="1972"/>
                    <a:pt x="57" y="2326"/>
                  </a:cubicBezTo>
                  <a:cubicBezTo>
                    <a:pt x="13" y="2356"/>
                    <a:pt x="1" y="2416"/>
                    <a:pt x="30" y="2460"/>
                  </a:cubicBezTo>
                  <a:cubicBezTo>
                    <a:pt x="49" y="2488"/>
                    <a:pt x="79" y="2503"/>
                    <a:pt x="110" y="2503"/>
                  </a:cubicBezTo>
                  <a:cubicBezTo>
                    <a:pt x="129" y="2503"/>
                    <a:pt x="148" y="2497"/>
                    <a:pt x="163" y="2487"/>
                  </a:cubicBezTo>
                  <a:cubicBezTo>
                    <a:pt x="657" y="2158"/>
                    <a:pt x="1259" y="1979"/>
                    <a:pt x="1854" y="1979"/>
                  </a:cubicBezTo>
                  <a:cubicBezTo>
                    <a:pt x="1956" y="1979"/>
                    <a:pt x="2058" y="1984"/>
                    <a:pt x="2159" y="1995"/>
                  </a:cubicBezTo>
                  <a:lnTo>
                    <a:pt x="2252" y="2004"/>
                  </a:lnTo>
                  <a:lnTo>
                    <a:pt x="2266" y="1912"/>
                  </a:lnTo>
                  <a:cubicBezTo>
                    <a:pt x="2352" y="1290"/>
                    <a:pt x="2544" y="695"/>
                    <a:pt x="2836" y="141"/>
                  </a:cubicBezTo>
                  <a:cubicBezTo>
                    <a:pt x="2860" y="94"/>
                    <a:pt x="2842" y="37"/>
                    <a:pt x="2795" y="12"/>
                  </a:cubicBezTo>
                  <a:cubicBezTo>
                    <a:pt x="2781" y="4"/>
                    <a:pt x="2765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5632425" y="3763800"/>
              <a:ext cx="76375" cy="63800"/>
            </a:xfrm>
            <a:custGeom>
              <a:avLst/>
              <a:gdLst/>
              <a:ahLst/>
              <a:cxnLst/>
              <a:rect l="l" t="t" r="r" b="b"/>
              <a:pathLst>
                <a:path w="3055" h="2552" extrusionOk="0">
                  <a:moveTo>
                    <a:pt x="2947" y="0"/>
                  </a:moveTo>
                  <a:cubicBezTo>
                    <a:pt x="2919" y="0"/>
                    <a:pt x="2890" y="13"/>
                    <a:pt x="2871" y="37"/>
                  </a:cubicBezTo>
                  <a:cubicBezTo>
                    <a:pt x="2486" y="522"/>
                    <a:pt x="2251" y="1125"/>
                    <a:pt x="2203" y="1743"/>
                  </a:cubicBezTo>
                  <a:cubicBezTo>
                    <a:pt x="1334" y="1758"/>
                    <a:pt x="554" y="1988"/>
                    <a:pt x="51" y="2379"/>
                  </a:cubicBezTo>
                  <a:cubicBezTo>
                    <a:pt x="8" y="2412"/>
                    <a:pt x="1" y="2472"/>
                    <a:pt x="33" y="2514"/>
                  </a:cubicBezTo>
                  <a:cubicBezTo>
                    <a:pt x="53" y="2539"/>
                    <a:pt x="81" y="2551"/>
                    <a:pt x="109" y="2551"/>
                  </a:cubicBezTo>
                  <a:cubicBezTo>
                    <a:pt x="130" y="2551"/>
                    <a:pt x="151" y="2545"/>
                    <a:pt x="169" y="2530"/>
                  </a:cubicBezTo>
                  <a:cubicBezTo>
                    <a:pt x="656" y="2152"/>
                    <a:pt x="1431" y="1935"/>
                    <a:pt x="2294" y="1935"/>
                  </a:cubicBezTo>
                  <a:lnTo>
                    <a:pt x="2386" y="1935"/>
                  </a:lnTo>
                  <a:lnTo>
                    <a:pt x="2390" y="1843"/>
                  </a:lnTo>
                  <a:cubicBezTo>
                    <a:pt x="2418" y="1234"/>
                    <a:pt x="2644" y="635"/>
                    <a:pt x="3022" y="156"/>
                  </a:cubicBezTo>
                  <a:cubicBezTo>
                    <a:pt x="3055" y="114"/>
                    <a:pt x="3048" y="53"/>
                    <a:pt x="3007" y="21"/>
                  </a:cubicBezTo>
                  <a:cubicBezTo>
                    <a:pt x="2989" y="7"/>
                    <a:pt x="2968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5675050" y="3824725"/>
              <a:ext cx="56475" cy="38150"/>
            </a:xfrm>
            <a:custGeom>
              <a:avLst/>
              <a:gdLst/>
              <a:ahLst/>
              <a:cxnLst/>
              <a:rect l="l" t="t" r="r" b="b"/>
              <a:pathLst>
                <a:path w="2259" h="1526" extrusionOk="0">
                  <a:moveTo>
                    <a:pt x="2150" y="0"/>
                  </a:moveTo>
                  <a:cubicBezTo>
                    <a:pt x="2121" y="0"/>
                    <a:pt x="2093" y="13"/>
                    <a:pt x="2074" y="38"/>
                  </a:cubicBezTo>
                  <a:cubicBezTo>
                    <a:pt x="1859" y="317"/>
                    <a:pt x="1722" y="659"/>
                    <a:pt x="1684" y="1012"/>
                  </a:cubicBezTo>
                  <a:cubicBezTo>
                    <a:pt x="1596" y="1000"/>
                    <a:pt x="1501" y="995"/>
                    <a:pt x="1401" y="995"/>
                  </a:cubicBezTo>
                  <a:cubicBezTo>
                    <a:pt x="944" y="995"/>
                    <a:pt x="391" y="1113"/>
                    <a:pt x="55" y="1351"/>
                  </a:cubicBezTo>
                  <a:cubicBezTo>
                    <a:pt x="11" y="1381"/>
                    <a:pt x="1" y="1442"/>
                    <a:pt x="32" y="1484"/>
                  </a:cubicBezTo>
                  <a:cubicBezTo>
                    <a:pt x="51" y="1511"/>
                    <a:pt x="80" y="1525"/>
                    <a:pt x="110" y="1525"/>
                  </a:cubicBezTo>
                  <a:cubicBezTo>
                    <a:pt x="130" y="1525"/>
                    <a:pt x="149" y="1520"/>
                    <a:pt x="165" y="1507"/>
                  </a:cubicBezTo>
                  <a:cubicBezTo>
                    <a:pt x="443" y="1311"/>
                    <a:pt x="955" y="1186"/>
                    <a:pt x="1399" y="1186"/>
                  </a:cubicBezTo>
                  <a:cubicBezTo>
                    <a:pt x="1524" y="1186"/>
                    <a:pt x="1645" y="1196"/>
                    <a:pt x="1752" y="1217"/>
                  </a:cubicBezTo>
                  <a:lnTo>
                    <a:pt x="1861" y="1239"/>
                  </a:lnTo>
                  <a:lnTo>
                    <a:pt x="1867" y="1129"/>
                  </a:lnTo>
                  <a:cubicBezTo>
                    <a:pt x="1886" y="777"/>
                    <a:pt x="2013" y="432"/>
                    <a:pt x="2226" y="155"/>
                  </a:cubicBezTo>
                  <a:cubicBezTo>
                    <a:pt x="2258" y="113"/>
                    <a:pt x="2251" y="53"/>
                    <a:pt x="2208" y="20"/>
                  </a:cubicBezTo>
                  <a:cubicBezTo>
                    <a:pt x="2191" y="7"/>
                    <a:pt x="2170" y="0"/>
                    <a:pt x="2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5776300" y="3792950"/>
              <a:ext cx="217300" cy="147325"/>
            </a:xfrm>
            <a:custGeom>
              <a:avLst/>
              <a:gdLst/>
              <a:ahLst/>
              <a:cxnLst/>
              <a:rect l="l" t="t" r="r" b="b"/>
              <a:pathLst>
                <a:path w="8692" h="5893" extrusionOk="0">
                  <a:moveTo>
                    <a:pt x="6933" y="0"/>
                  </a:moveTo>
                  <a:cubicBezTo>
                    <a:pt x="4124" y="0"/>
                    <a:pt x="2237" y="1663"/>
                    <a:pt x="0" y="5893"/>
                  </a:cubicBezTo>
                  <a:cubicBezTo>
                    <a:pt x="3796" y="5634"/>
                    <a:pt x="7374" y="3806"/>
                    <a:pt x="8692" y="183"/>
                  </a:cubicBezTo>
                  <a:cubicBezTo>
                    <a:pt x="8064" y="63"/>
                    <a:pt x="7481" y="0"/>
                    <a:pt x="6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5782000" y="3800300"/>
              <a:ext cx="200000" cy="137325"/>
            </a:xfrm>
            <a:custGeom>
              <a:avLst/>
              <a:gdLst/>
              <a:ahLst/>
              <a:cxnLst/>
              <a:rect l="l" t="t" r="r" b="b"/>
              <a:pathLst>
                <a:path w="8000" h="5493" extrusionOk="0">
                  <a:moveTo>
                    <a:pt x="7890" y="1"/>
                  </a:moveTo>
                  <a:cubicBezTo>
                    <a:pt x="7877" y="1"/>
                    <a:pt x="7863" y="3"/>
                    <a:pt x="7850" y="9"/>
                  </a:cubicBezTo>
                  <a:cubicBezTo>
                    <a:pt x="4991" y="1309"/>
                    <a:pt x="2071" y="3297"/>
                    <a:pt x="38" y="5329"/>
                  </a:cubicBezTo>
                  <a:cubicBezTo>
                    <a:pt x="1" y="5366"/>
                    <a:pt x="1" y="5427"/>
                    <a:pt x="38" y="5464"/>
                  </a:cubicBezTo>
                  <a:cubicBezTo>
                    <a:pt x="57" y="5483"/>
                    <a:pt x="81" y="5492"/>
                    <a:pt x="106" y="5492"/>
                  </a:cubicBezTo>
                  <a:cubicBezTo>
                    <a:pt x="131" y="5492"/>
                    <a:pt x="155" y="5483"/>
                    <a:pt x="174" y="5464"/>
                  </a:cubicBezTo>
                  <a:cubicBezTo>
                    <a:pt x="2191" y="3449"/>
                    <a:pt x="5090" y="1475"/>
                    <a:pt x="7929" y="185"/>
                  </a:cubicBezTo>
                  <a:cubicBezTo>
                    <a:pt x="7977" y="163"/>
                    <a:pt x="7999" y="105"/>
                    <a:pt x="7977" y="57"/>
                  </a:cubicBezTo>
                  <a:cubicBezTo>
                    <a:pt x="7961" y="21"/>
                    <a:pt x="7926" y="1"/>
                    <a:pt x="7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5944225" y="3795325"/>
              <a:ext cx="30425" cy="29225"/>
            </a:xfrm>
            <a:custGeom>
              <a:avLst/>
              <a:gdLst/>
              <a:ahLst/>
              <a:cxnLst/>
              <a:rect l="l" t="t" r="r" b="b"/>
              <a:pathLst>
                <a:path w="1217" h="1169" extrusionOk="0">
                  <a:moveTo>
                    <a:pt x="208" y="0"/>
                  </a:moveTo>
                  <a:cubicBezTo>
                    <a:pt x="205" y="0"/>
                    <a:pt x="202" y="0"/>
                    <a:pt x="199" y="1"/>
                  </a:cubicBezTo>
                  <a:cubicBezTo>
                    <a:pt x="146" y="5"/>
                    <a:pt x="106" y="52"/>
                    <a:pt x="111" y="105"/>
                  </a:cubicBezTo>
                  <a:cubicBezTo>
                    <a:pt x="134" y="353"/>
                    <a:pt x="103" y="685"/>
                    <a:pt x="37" y="893"/>
                  </a:cubicBezTo>
                  <a:lnTo>
                    <a:pt x="0" y="1006"/>
                  </a:lnTo>
                  <a:lnTo>
                    <a:pt x="239" y="1030"/>
                  </a:lnTo>
                  <a:cubicBezTo>
                    <a:pt x="517" y="1058"/>
                    <a:pt x="757" y="1082"/>
                    <a:pt x="1087" y="1165"/>
                  </a:cubicBezTo>
                  <a:cubicBezTo>
                    <a:pt x="1094" y="1167"/>
                    <a:pt x="1102" y="1168"/>
                    <a:pt x="1110" y="1168"/>
                  </a:cubicBezTo>
                  <a:cubicBezTo>
                    <a:pt x="1153" y="1168"/>
                    <a:pt x="1192" y="1139"/>
                    <a:pt x="1204" y="1095"/>
                  </a:cubicBezTo>
                  <a:cubicBezTo>
                    <a:pt x="1216" y="1044"/>
                    <a:pt x="1185" y="992"/>
                    <a:pt x="1134" y="978"/>
                  </a:cubicBezTo>
                  <a:cubicBezTo>
                    <a:pt x="790" y="892"/>
                    <a:pt x="544" y="867"/>
                    <a:pt x="259" y="839"/>
                  </a:cubicBezTo>
                  <a:lnTo>
                    <a:pt x="251" y="838"/>
                  </a:lnTo>
                  <a:cubicBezTo>
                    <a:pt x="303" y="612"/>
                    <a:pt x="325" y="321"/>
                    <a:pt x="303" y="87"/>
                  </a:cubicBezTo>
                  <a:cubicBezTo>
                    <a:pt x="298" y="37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5895525" y="3806325"/>
              <a:ext cx="48100" cy="54175"/>
            </a:xfrm>
            <a:custGeom>
              <a:avLst/>
              <a:gdLst/>
              <a:ahLst/>
              <a:cxnLst/>
              <a:rect l="l" t="t" r="r" b="b"/>
              <a:pathLst>
                <a:path w="1924" h="2167" extrusionOk="0">
                  <a:moveTo>
                    <a:pt x="109" y="1"/>
                  </a:moveTo>
                  <a:cubicBezTo>
                    <a:pt x="96" y="1"/>
                    <a:pt x="82" y="4"/>
                    <a:pt x="69" y="9"/>
                  </a:cubicBezTo>
                  <a:cubicBezTo>
                    <a:pt x="21" y="31"/>
                    <a:pt x="0" y="89"/>
                    <a:pt x="22" y="137"/>
                  </a:cubicBezTo>
                  <a:cubicBezTo>
                    <a:pt x="203" y="535"/>
                    <a:pt x="270" y="992"/>
                    <a:pt x="211" y="1426"/>
                  </a:cubicBezTo>
                  <a:lnTo>
                    <a:pt x="199" y="1518"/>
                  </a:lnTo>
                  <a:lnTo>
                    <a:pt x="289" y="1534"/>
                  </a:lnTo>
                  <a:cubicBezTo>
                    <a:pt x="899" y="1642"/>
                    <a:pt x="1365" y="1836"/>
                    <a:pt x="1755" y="2145"/>
                  </a:cubicBezTo>
                  <a:cubicBezTo>
                    <a:pt x="1773" y="2159"/>
                    <a:pt x="1794" y="2166"/>
                    <a:pt x="1815" y="2166"/>
                  </a:cubicBezTo>
                  <a:cubicBezTo>
                    <a:pt x="1844" y="2166"/>
                    <a:pt x="1872" y="2154"/>
                    <a:pt x="1891" y="2130"/>
                  </a:cubicBezTo>
                  <a:cubicBezTo>
                    <a:pt x="1923" y="2088"/>
                    <a:pt x="1917" y="2027"/>
                    <a:pt x="1875" y="1994"/>
                  </a:cubicBezTo>
                  <a:cubicBezTo>
                    <a:pt x="1478" y="1681"/>
                    <a:pt x="1010" y="1478"/>
                    <a:pt x="413" y="1362"/>
                  </a:cubicBezTo>
                  <a:cubicBezTo>
                    <a:pt x="455" y="919"/>
                    <a:pt x="380" y="460"/>
                    <a:pt x="198" y="57"/>
                  </a:cubicBezTo>
                  <a:cubicBezTo>
                    <a:pt x="182" y="22"/>
                    <a:pt x="14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5851300" y="3832625"/>
              <a:ext cx="52950" cy="58125"/>
            </a:xfrm>
            <a:custGeom>
              <a:avLst/>
              <a:gdLst/>
              <a:ahLst/>
              <a:cxnLst/>
              <a:rect l="l" t="t" r="r" b="b"/>
              <a:pathLst>
                <a:path w="2118" h="2325" extrusionOk="0">
                  <a:moveTo>
                    <a:pt x="110" y="0"/>
                  </a:moveTo>
                  <a:cubicBezTo>
                    <a:pt x="99" y="0"/>
                    <a:pt x="88" y="2"/>
                    <a:pt x="77" y="6"/>
                  </a:cubicBezTo>
                  <a:cubicBezTo>
                    <a:pt x="27" y="25"/>
                    <a:pt x="1" y="80"/>
                    <a:pt x="20" y="129"/>
                  </a:cubicBezTo>
                  <a:cubicBezTo>
                    <a:pt x="180" y="575"/>
                    <a:pt x="328" y="1043"/>
                    <a:pt x="318" y="1452"/>
                  </a:cubicBezTo>
                  <a:lnTo>
                    <a:pt x="316" y="1535"/>
                  </a:lnTo>
                  <a:lnTo>
                    <a:pt x="397" y="1549"/>
                  </a:lnTo>
                  <a:cubicBezTo>
                    <a:pt x="1023" y="1659"/>
                    <a:pt x="1500" y="1889"/>
                    <a:pt x="1946" y="2298"/>
                  </a:cubicBezTo>
                  <a:cubicBezTo>
                    <a:pt x="1965" y="2316"/>
                    <a:pt x="1988" y="2324"/>
                    <a:pt x="2010" y="2324"/>
                  </a:cubicBezTo>
                  <a:cubicBezTo>
                    <a:pt x="2037" y="2324"/>
                    <a:pt x="2063" y="2314"/>
                    <a:pt x="2081" y="2293"/>
                  </a:cubicBezTo>
                  <a:cubicBezTo>
                    <a:pt x="2118" y="2254"/>
                    <a:pt x="2115" y="2193"/>
                    <a:pt x="2076" y="2158"/>
                  </a:cubicBezTo>
                  <a:cubicBezTo>
                    <a:pt x="1621" y="1739"/>
                    <a:pt x="1136" y="1496"/>
                    <a:pt x="511" y="1374"/>
                  </a:cubicBezTo>
                  <a:cubicBezTo>
                    <a:pt x="503" y="956"/>
                    <a:pt x="358" y="497"/>
                    <a:pt x="200" y="63"/>
                  </a:cubicBezTo>
                  <a:cubicBezTo>
                    <a:pt x="186" y="24"/>
                    <a:pt x="149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5818250" y="3870825"/>
              <a:ext cx="38425" cy="45825"/>
            </a:xfrm>
            <a:custGeom>
              <a:avLst/>
              <a:gdLst/>
              <a:ahLst/>
              <a:cxnLst/>
              <a:rect l="l" t="t" r="r" b="b"/>
              <a:pathLst>
                <a:path w="1537" h="1833" extrusionOk="0">
                  <a:moveTo>
                    <a:pt x="111" y="0"/>
                  </a:moveTo>
                  <a:cubicBezTo>
                    <a:pt x="96" y="0"/>
                    <a:pt x="82" y="3"/>
                    <a:pt x="69" y="10"/>
                  </a:cubicBezTo>
                  <a:cubicBezTo>
                    <a:pt x="21" y="33"/>
                    <a:pt x="1" y="90"/>
                    <a:pt x="24" y="138"/>
                  </a:cubicBezTo>
                  <a:cubicBezTo>
                    <a:pt x="161" y="422"/>
                    <a:pt x="211" y="778"/>
                    <a:pt x="166" y="1140"/>
                  </a:cubicBezTo>
                  <a:lnTo>
                    <a:pt x="155" y="1219"/>
                  </a:lnTo>
                  <a:lnTo>
                    <a:pt x="230" y="1244"/>
                  </a:lnTo>
                  <a:cubicBezTo>
                    <a:pt x="644" y="1379"/>
                    <a:pt x="995" y="1527"/>
                    <a:pt x="1369" y="1813"/>
                  </a:cubicBezTo>
                  <a:cubicBezTo>
                    <a:pt x="1387" y="1826"/>
                    <a:pt x="1407" y="1833"/>
                    <a:pt x="1427" y="1833"/>
                  </a:cubicBezTo>
                  <a:cubicBezTo>
                    <a:pt x="1456" y="1833"/>
                    <a:pt x="1485" y="1819"/>
                    <a:pt x="1504" y="1795"/>
                  </a:cubicBezTo>
                  <a:cubicBezTo>
                    <a:pt x="1537" y="1752"/>
                    <a:pt x="1528" y="1692"/>
                    <a:pt x="1486" y="1659"/>
                  </a:cubicBezTo>
                  <a:cubicBezTo>
                    <a:pt x="1095" y="1361"/>
                    <a:pt x="718" y="1204"/>
                    <a:pt x="365" y="1085"/>
                  </a:cubicBezTo>
                  <a:cubicBezTo>
                    <a:pt x="398" y="714"/>
                    <a:pt x="340" y="350"/>
                    <a:pt x="197" y="55"/>
                  </a:cubicBezTo>
                  <a:cubicBezTo>
                    <a:pt x="181" y="20"/>
                    <a:pt x="14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5635250" y="3523675"/>
              <a:ext cx="216000" cy="496800"/>
            </a:xfrm>
            <a:custGeom>
              <a:avLst/>
              <a:gdLst/>
              <a:ahLst/>
              <a:cxnLst/>
              <a:rect l="l" t="t" r="r" b="b"/>
              <a:pathLst>
                <a:path w="8640" h="19872" extrusionOk="0">
                  <a:moveTo>
                    <a:pt x="325" y="0"/>
                  </a:moveTo>
                  <a:cubicBezTo>
                    <a:pt x="261" y="0"/>
                    <a:pt x="197" y="21"/>
                    <a:pt x="143" y="65"/>
                  </a:cubicBezTo>
                  <a:cubicBezTo>
                    <a:pt x="19" y="165"/>
                    <a:pt x="0" y="348"/>
                    <a:pt x="100" y="471"/>
                  </a:cubicBezTo>
                  <a:cubicBezTo>
                    <a:pt x="4834" y="6291"/>
                    <a:pt x="4416" y="13374"/>
                    <a:pt x="3383" y="19535"/>
                  </a:cubicBezTo>
                  <a:cubicBezTo>
                    <a:pt x="3362" y="19658"/>
                    <a:pt x="3424" y="19782"/>
                    <a:pt x="3535" y="19839"/>
                  </a:cubicBezTo>
                  <a:cubicBezTo>
                    <a:pt x="3577" y="19861"/>
                    <a:pt x="3623" y="19871"/>
                    <a:pt x="3668" y="19871"/>
                  </a:cubicBezTo>
                  <a:cubicBezTo>
                    <a:pt x="3743" y="19871"/>
                    <a:pt x="3816" y="19842"/>
                    <a:pt x="3872" y="19787"/>
                  </a:cubicBezTo>
                  <a:cubicBezTo>
                    <a:pt x="6510" y="17148"/>
                    <a:pt x="8199" y="12817"/>
                    <a:pt x="8626" y="7591"/>
                  </a:cubicBezTo>
                  <a:cubicBezTo>
                    <a:pt x="8640" y="7432"/>
                    <a:pt x="8522" y="7293"/>
                    <a:pt x="8362" y="7279"/>
                  </a:cubicBezTo>
                  <a:cubicBezTo>
                    <a:pt x="8355" y="7279"/>
                    <a:pt x="8348" y="7279"/>
                    <a:pt x="8341" y="7279"/>
                  </a:cubicBezTo>
                  <a:cubicBezTo>
                    <a:pt x="8191" y="7279"/>
                    <a:pt x="8063" y="7392"/>
                    <a:pt x="8051" y="7543"/>
                  </a:cubicBezTo>
                  <a:cubicBezTo>
                    <a:pt x="7677" y="12118"/>
                    <a:pt x="6253" y="16109"/>
                    <a:pt x="4106" y="18676"/>
                  </a:cubicBezTo>
                  <a:cubicBezTo>
                    <a:pt x="4985" y="12912"/>
                    <a:pt x="5195" y="5821"/>
                    <a:pt x="549" y="107"/>
                  </a:cubicBezTo>
                  <a:cubicBezTo>
                    <a:pt x="492" y="37"/>
                    <a:pt x="40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5453250" y="3406275"/>
              <a:ext cx="354950" cy="268025"/>
            </a:xfrm>
            <a:custGeom>
              <a:avLst/>
              <a:gdLst/>
              <a:ahLst/>
              <a:cxnLst/>
              <a:rect l="l" t="t" r="r" b="b"/>
              <a:pathLst>
                <a:path w="14198" h="10721" extrusionOk="0">
                  <a:moveTo>
                    <a:pt x="8928" y="1"/>
                  </a:moveTo>
                  <a:cubicBezTo>
                    <a:pt x="8587" y="1"/>
                    <a:pt x="8275" y="97"/>
                    <a:pt x="8051" y="328"/>
                  </a:cubicBezTo>
                  <a:cubicBezTo>
                    <a:pt x="7843" y="546"/>
                    <a:pt x="7698" y="878"/>
                    <a:pt x="7600" y="1257"/>
                  </a:cubicBezTo>
                  <a:cubicBezTo>
                    <a:pt x="7600" y="1258"/>
                    <a:pt x="7599" y="1258"/>
                    <a:pt x="7599" y="1258"/>
                  </a:cubicBezTo>
                  <a:cubicBezTo>
                    <a:pt x="7313" y="2360"/>
                    <a:pt x="7420" y="3865"/>
                    <a:pt x="7441" y="4129"/>
                  </a:cubicBezTo>
                  <a:cubicBezTo>
                    <a:pt x="7356" y="3334"/>
                    <a:pt x="6872" y="1601"/>
                    <a:pt x="6362" y="734"/>
                  </a:cubicBezTo>
                  <a:cubicBezTo>
                    <a:pt x="6206" y="465"/>
                    <a:pt x="6045" y="281"/>
                    <a:pt x="5895" y="230"/>
                  </a:cubicBezTo>
                  <a:cubicBezTo>
                    <a:pt x="5823" y="206"/>
                    <a:pt x="5727" y="195"/>
                    <a:pt x="5613" y="195"/>
                  </a:cubicBezTo>
                  <a:cubicBezTo>
                    <a:pt x="4695" y="195"/>
                    <a:pt x="2632" y="938"/>
                    <a:pt x="3241" y="2174"/>
                  </a:cubicBezTo>
                  <a:cubicBezTo>
                    <a:pt x="3305" y="2298"/>
                    <a:pt x="3379" y="2424"/>
                    <a:pt x="3466" y="2548"/>
                  </a:cubicBezTo>
                  <a:lnTo>
                    <a:pt x="3468" y="2549"/>
                  </a:lnTo>
                  <a:cubicBezTo>
                    <a:pt x="4237" y="3657"/>
                    <a:pt x="5845" y="4653"/>
                    <a:pt x="6185" y="4857"/>
                  </a:cubicBezTo>
                  <a:cubicBezTo>
                    <a:pt x="5783" y="4642"/>
                    <a:pt x="3737" y="3573"/>
                    <a:pt x="2575" y="3456"/>
                  </a:cubicBezTo>
                  <a:cubicBezTo>
                    <a:pt x="2574" y="3456"/>
                    <a:pt x="2574" y="3456"/>
                    <a:pt x="2574" y="3455"/>
                  </a:cubicBezTo>
                  <a:cubicBezTo>
                    <a:pt x="2508" y="3449"/>
                    <a:pt x="2446" y="3446"/>
                    <a:pt x="2387" y="3446"/>
                  </a:cubicBezTo>
                  <a:cubicBezTo>
                    <a:pt x="2321" y="3446"/>
                    <a:pt x="2258" y="3450"/>
                    <a:pt x="2201" y="3458"/>
                  </a:cubicBezTo>
                  <a:cubicBezTo>
                    <a:pt x="1115" y="3619"/>
                    <a:pt x="0" y="5087"/>
                    <a:pt x="853" y="6164"/>
                  </a:cubicBezTo>
                  <a:cubicBezTo>
                    <a:pt x="886" y="6205"/>
                    <a:pt x="923" y="6247"/>
                    <a:pt x="964" y="6290"/>
                  </a:cubicBezTo>
                  <a:cubicBezTo>
                    <a:pt x="1468" y="6810"/>
                    <a:pt x="2397" y="6945"/>
                    <a:pt x="3227" y="6945"/>
                  </a:cubicBezTo>
                  <a:cubicBezTo>
                    <a:pt x="4127" y="6945"/>
                    <a:pt x="4911" y="6787"/>
                    <a:pt x="4911" y="6787"/>
                  </a:cubicBezTo>
                  <a:lnTo>
                    <a:pt x="4911" y="6787"/>
                  </a:lnTo>
                  <a:cubicBezTo>
                    <a:pt x="4911" y="6787"/>
                    <a:pt x="4910" y="6788"/>
                    <a:pt x="4908" y="6791"/>
                  </a:cubicBezTo>
                  <a:cubicBezTo>
                    <a:pt x="4786" y="6855"/>
                    <a:pt x="2279" y="8256"/>
                    <a:pt x="2899" y="9558"/>
                  </a:cubicBezTo>
                  <a:cubicBezTo>
                    <a:pt x="2927" y="9619"/>
                    <a:pt x="2962" y="9679"/>
                    <a:pt x="3004" y="9735"/>
                  </a:cubicBezTo>
                  <a:cubicBezTo>
                    <a:pt x="3481" y="10389"/>
                    <a:pt x="4747" y="10720"/>
                    <a:pt x="5962" y="10720"/>
                  </a:cubicBezTo>
                  <a:cubicBezTo>
                    <a:pt x="6924" y="10720"/>
                    <a:pt x="7854" y="10512"/>
                    <a:pt x="8333" y="10091"/>
                  </a:cubicBezTo>
                  <a:cubicBezTo>
                    <a:pt x="8735" y="9740"/>
                    <a:pt x="8937" y="9237"/>
                    <a:pt x="9029" y="8733"/>
                  </a:cubicBezTo>
                  <a:cubicBezTo>
                    <a:pt x="9030" y="8733"/>
                    <a:pt x="9030" y="8732"/>
                    <a:pt x="9030" y="8732"/>
                  </a:cubicBezTo>
                  <a:cubicBezTo>
                    <a:pt x="9202" y="7804"/>
                    <a:pt x="9009" y="6875"/>
                    <a:pt x="9009" y="6875"/>
                  </a:cubicBezTo>
                  <a:lnTo>
                    <a:pt x="9009" y="6875"/>
                  </a:lnTo>
                  <a:cubicBezTo>
                    <a:pt x="9766" y="7214"/>
                    <a:pt x="10448" y="7389"/>
                    <a:pt x="11066" y="7422"/>
                  </a:cubicBezTo>
                  <a:cubicBezTo>
                    <a:pt x="11137" y="7426"/>
                    <a:pt x="11207" y="7428"/>
                    <a:pt x="11277" y="7428"/>
                  </a:cubicBezTo>
                  <a:cubicBezTo>
                    <a:pt x="12057" y="7428"/>
                    <a:pt x="12732" y="7193"/>
                    <a:pt x="13322" y="6781"/>
                  </a:cubicBezTo>
                  <a:cubicBezTo>
                    <a:pt x="14137" y="6213"/>
                    <a:pt x="14197" y="4714"/>
                    <a:pt x="13628" y="3837"/>
                  </a:cubicBezTo>
                  <a:cubicBezTo>
                    <a:pt x="13520" y="3668"/>
                    <a:pt x="13388" y="3525"/>
                    <a:pt x="13235" y="3411"/>
                  </a:cubicBezTo>
                  <a:cubicBezTo>
                    <a:pt x="13106" y="3317"/>
                    <a:pt x="12963" y="3247"/>
                    <a:pt x="12804" y="3205"/>
                  </a:cubicBezTo>
                  <a:cubicBezTo>
                    <a:pt x="12675" y="3171"/>
                    <a:pt x="12535" y="3156"/>
                    <a:pt x="12389" y="3156"/>
                  </a:cubicBezTo>
                  <a:cubicBezTo>
                    <a:pt x="11048" y="3156"/>
                    <a:pt x="9118" y="4424"/>
                    <a:pt x="9030" y="4483"/>
                  </a:cubicBezTo>
                  <a:cubicBezTo>
                    <a:pt x="9112" y="4398"/>
                    <a:pt x="10876" y="2614"/>
                    <a:pt x="11140" y="1677"/>
                  </a:cubicBezTo>
                  <a:cubicBezTo>
                    <a:pt x="11162" y="1600"/>
                    <a:pt x="11172" y="1530"/>
                    <a:pt x="11172" y="1465"/>
                  </a:cubicBezTo>
                  <a:cubicBezTo>
                    <a:pt x="11171" y="823"/>
                    <a:pt x="9926" y="1"/>
                    <a:pt x="8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5729875" y="3491475"/>
              <a:ext cx="78325" cy="100500"/>
            </a:xfrm>
            <a:custGeom>
              <a:avLst/>
              <a:gdLst/>
              <a:ahLst/>
              <a:cxnLst/>
              <a:rect l="l" t="t" r="r" b="b"/>
              <a:pathLst>
                <a:path w="3133" h="4020" extrusionOk="0">
                  <a:moveTo>
                    <a:pt x="2170" y="0"/>
                  </a:moveTo>
                  <a:cubicBezTo>
                    <a:pt x="2557" y="409"/>
                    <a:pt x="2769" y="995"/>
                    <a:pt x="2727" y="1564"/>
                  </a:cubicBezTo>
                  <a:cubicBezTo>
                    <a:pt x="2666" y="2401"/>
                    <a:pt x="2114" y="3158"/>
                    <a:pt x="1386" y="3579"/>
                  </a:cubicBezTo>
                  <a:cubicBezTo>
                    <a:pt x="963" y="3823"/>
                    <a:pt x="488" y="3963"/>
                    <a:pt x="1" y="4014"/>
                  </a:cubicBezTo>
                  <a:cubicBezTo>
                    <a:pt x="72" y="4018"/>
                    <a:pt x="142" y="4020"/>
                    <a:pt x="212" y="4020"/>
                  </a:cubicBezTo>
                  <a:cubicBezTo>
                    <a:pt x="992" y="4020"/>
                    <a:pt x="1667" y="3785"/>
                    <a:pt x="2257" y="3373"/>
                  </a:cubicBezTo>
                  <a:cubicBezTo>
                    <a:pt x="3072" y="2805"/>
                    <a:pt x="3132" y="1306"/>
                    <a:pt x="2563" y="426"/>
                  </a:cubicBezTo>
                  <a:cubicBezTo>
                    <a:pt x="2455" y="258"/>
                    <a:pt x="2323" y="114"/>
                    <a:pt x="2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5528375" y="3624525"/>
              <a:ext cx="150650" cy="49725"/>
            </a:xfrm>
            <a:custGeom>
              <a:avLst/>
              <a:gdLst/>
              <a:ahLst/>
              <a:cxnLst/>
              <a:rect l="l" t="t" r="r" b="b"/>
              <a:pathLst>
                <a:path w="6026" h="198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620" y="690"/>
                    <a:pt x="4906" y="1218"/>
                    <a:pt x="4132" y="1456"/>
                  </a:cubicBezTo>
                  <a:cubicBezTo>
                    <a:pt x="3706" y="1585"/>
                    <a:pt x="3266" y="1640"/>
                    <a:pt x="2823" y="1640"/>
                  </a:cubicBezTo>
                  <a:cubicBezTo>
                    <a:pt x="2072" y="1640"/>
                    <a:pt x="1313" y="1482"/>
                    <a:pt x="593" y="1256"/>
                  </a:cubicBezTo>
                  <a:cubicBezTo>
                    <a:pt x="394" y="1194"/>
                    <a:pt x="184" y="1113"/>
                    <a:pt x="0" y="1003"/>
                  </a:cubicBezTo>
                  <a:lnTo>
                    <a:pt x="0" y="1003"/>
                  </a:lnTo>
                  <a:cubicBezTo>
                    <a:pt x="477" y="1657"/>
                    <a:pt x="1744" y="1988"/>
                    <a:pt x="2960" y="1988"/>
                  </a:cubicBezTo>
                  <a:cubicBezTo>
                    <a:pt x="3921" y="1988"/>
                    <a:pt x="4851" y="1780"/>
                    <a:pt x="5330" y="1360"/>
                  </a:cubicBezTo>
                  <a:cubicBezTo>
                    <a:pt x="5732" y="1009"/>
                    <a:pt x="5933" y="505"/>
                    <a:pt x="6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5519000" y="3411075"/>
              <a:ext cx="93300" cy="58850"/>
            </a:xfrm>
            <a:custGeom>
              <a:avLst/>
              <a:gdLst/>
              <a:ahLst/>
              <a:cxnLst/>
              <a:rect l="l" t="t" r="r" b="b"/>
              <a:pathLst>
                <a:path w="3732" h="2354" extrusionOk="0">
                  <a:moveTo>
                    <a:pt x="2980" y="1"/>
                  </a:moveTo>
                  <a:cubicBezTo>
                    <a:pt x="2061" y="1"/>
                    <a:pt x="1" y="744"/>
                    <a:pt x="610" y="1979"/>
                  </a:cubicBezTo>
                  <a:cubicBezTo>
                    <a:pt x="673" y="2104"/>
                    <a:pt x="748" y="2230"/>
                    <a:pt x="835" y="2353"/>
                  </a:cubicBezTo>
                  <a:cubicBezTo>
                    <a:pt x="717" y="2023"/>
                    <a:pt x="730" y="1640"/>
                    <a:pt x="874" y="1317"/>
                  </a:cubicBezTo>
                  <a:cubicBezTo>
                    <a:pt x="1110" y="788"/>
                    <a:pt x="1639" y="428"/>
                    <a:pt x="2202" y="297"/>
                  </a:cubicBezTo>
                  <a:cubicBezTo>
                    <a:pt x="2368" y="258"/>
                    <a:pt x="2540" y="238"/>
                    <a:pt x="2711" y="238"/>
                  </a:cubicBezTo>
                  <a:cubicBezTo>
                    <a:pt x="2972" y="238"/>
                    <a:pt x="3232" y="286"/>
                    <a:pt x="3470" y="392"/>
                  </a:cubicBezTo>
                  <a:cubicBezTo>
                    <a:pt x="3561" y="431"/>
                    <a:pt x="3650" y="481"/>
                    <a:pt x="3731" y="538"/>
                  </a:cubicBezTo>
                  <a:cubicBezTo>
                    <a:pt x="3574" y="269"/>
                    <a:pt x="3414" y="85"/>
                    <a:pt x="3264" y="36"/>
                  </a:cubicBezTo>
                  <a:cubicBezTo>
                    <a:pt x="3192" y="12"/>
                    <a:pt x="3095" y="1"/>
                    <a:pt x="2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5643175" y="3406175"/>
              <a:ext cx="89375" cy="41975"/>
            </a:xfrm>
            <a:custGeom>
              <a:avLst/>
              <a:gdLst/>
              <a:ahLst/>
              <a:cxnLst/>
              <a:rect l="l" t="t" r="r" b="b"/>
              <a:pathLst>
                <a:path w="3575" h="1679" extrusionOk="0">
                  <a:moveTo>
                    <a:pt x="1329" y="1"/>
                  </a:moveTo>
                  <a:cubicBezTo>
                    <a:pt x="988" y="1"/>
                    <a:pt x="676" y="97"/>
                    <a:pt x="452" y="329"/>
                  </a:cubicBezTo>
                  <a:cubicBezTo>
                    <a:pt x="244" y="547"/>
                    <a:pt x="99" y="879"/>
                    <a:pt x="1" y="1257"/>
                  </a:cubicBezTo>
                  <a:cubicBezTo>
                    <a:pt x="382" y="758"/>
                    <a:pt x="982" y="416"/>
                    <a:pt x="1614" y="407"/>
                  </a:cubicBezTo>
                  <a:cubicBezTo>
                    <a:pt x="1624" y="407"/>
                    <a:pt x="1634" y="407"/>
                    <a:pt x="1643" y="407"/>
                  </a:cubicBezTo>
                  <a:cubicBezTo>
                    <a:pt x="2450" y="407"/>
                    <a:pt x="3216" y="948"/>
                    <a:pt x="3542" y="1679"/>
                  </a:cubicBezTo>
                  <a:cubicBezTo>
                    <a:pt x="3563" y="1602"/>
                    <a:pt x="3574" y="1531"/>
                    <a:pt x="3574" y="1467"/>
                  </a:cubicBezTo>
                  <a:cubicBezTo>
                    <a:pt x="3571" y="823"/>
                    <a:pt x="2327" y="1"/>
                    <a:pt x="1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5577225" y="3549150"/>
              <a:ext cx="75175" cy="83625"/>
            </a:xfrm>
            <a:custGeom>
              <a:avLst/>
              <a:gdLst/>
              <a:ahLst/>
              <a:cxnLst/>
              <a:rect l="l" t="t" r="r" b="b"/>
              <a:pathLst>
                <a:path w="3007" h="3345" extrusionOk="0">
                  <a:moveTo>
                    <a:pt x="2396" y="0"/>
                  </a:moveTo>
                  <a:cubicBezTo>
                    <a:pt x="1654" y="347"/>
                    <a:pt x="961" y="803"/>
                    <a:pt x="350" y="1348"/>
                  </a:cubicBezTo>
                  <a:cubicBezTo>
                    <a:pt x="179" y="1501"/>
                    <a:pt x="1" y="1739"/>
                    <a:pt x="120" y="1932"/>
                  </a:cubicBezTo>
                  <a:cubicBezTo>
                    <a:pt x="176" y="2022"/>
                    <a:pt x="281" y="2063"/>
                    <a:pt x="389" y="2063"/>
                  </a:cubicBezTo>
                  <a:cubicBezTo>
                    <a:pt x="442" y="2063"/>
                    <a:pt x="496" y="2053"/>
                    <a:pt x="544" y="2034"/>
                  </a:cubicBezTo>
                  <a:cubicBezTo>
                    <a:pt x="692" y="1974"/>
                    <a:pt x="802" y="1853"/>
                    <a:pt x="910" y="1735"/>
                  </a:cubicBezTo>
                  <a:cubicBezTo>
                    <a:pt x="1265" y="1342"/>
                    <a:pt x="1622" y="946"/>
                    <a:pt x="1978" y="551"/>
                  </a:cubicBezTo>
                  <a:lnTo>
                    <a:pt x="1978" y="551"/>
                  </a:lnTo>
                  <a:cubicBezTo>
                    <a:pt x="1454" y="1147"/>
                    <a:pt x="1033" y="1832"/>
                    <a:pt x="747" y="2568"/>
                  </a:cubicBezTo>
                  <a:cubicBezTo>
                    <a:pt x="696" y="2698"/>
                    <a:pt x="648" y="2835"/>
                    <a:pt x="652" y="2976"/>
                  </a:cubicBezTo>
                  <a:cubicBezTo>
                    <a:pt x="658" y="3115"/>
                    <a:pt x="728" y="3261"/>
                    <a:pt x="856" y="3318"/>
                  </a:cubicBezTo>
                  <a:cubicBezTo>
                    <a:pt x="897" y="3336"/>
                    <a:pt x="939" y="3344"/>
                    <a:pt x="980" y="3344"/>
                  </a:cubicBezTo>
                  <a:cubicBezTo>
                    <a:pt x="1157" y="3344"/>
                    <a:pt x="1335" y="3198"/>
                    <a:pt x="1459" y="3053"/>
                  </a:cubicBezTo>
                  <a:cubicBezTo>
                    <a:pt x="1843" y="2602"/>
                    <a:pt x="2124" y="2069"/>
                    <a:pt x="2280" y="1502"/>
                  </a:cubicBezTo>
                  <a:lnTo>
                    <a:pt x="2280" y="1502"/>
                  </a:lnTo>
                  <a:cubicBezTo>
                    <a:pt x="2235" y="1791"/>
                    <a:pt x="2250" y="2088"/>
                    <a:pt x="2324" y="2369"/>
                  </a:cubicBezTo>
                  <a:cubicBezTo>
                    <a:pt x="2365" y="2522"/>
                    <a:pt x="2447" y="2691"/>
                    <a:pt x="2602" y="2721"/>
                  </a:cubicBezTo>
                  <a:cubicBezTo>
                    <a:pt x="2618" y="2725"/>
                    <a:pt x="2635" y="2726"/>
                    <a:pt x="2651" y="2726"/>
                  </a:cubicBezTo>
                  <a:cubicBezTo>
                    <a:pt x="2769" y="2726"/>
                    <a:pt x="2882" y="2640"/>
                    <a:pt x="2938" y="2533"/>
                  </a:cubicBezTo>
                  <a:cubicBezTo>
                    <a:pt x="3002" y="2411"/>
                    <a:pt x="3007" y="2269"/>
                    <a:pt x="3007" y="2133"/>
                  </a:cubicBezTo>
                  <a:cubicBezTo>
                    <a:pt x="3004" y="1420"/>
                    <a:pt x="2849" y="71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5578875" y="3452450"/>
              <a:ext cx="65900" cy="96675"/>
            </a:xfrm>
            <a:custGeom>
              <a:avLst/>
              <a:gdLst/>
              <a:ahLst/>
              <a:cxnLst/>
              <a:rect l="l" t="t" r="r" b="b"/>
              <a:pathLst>
                <a:path w="2636" h="3867" extrusionOk="0">
                  <a:moveTo>
                    <a:pt x="346" y="1"/>
                  </a:moveTo>
                  <a:cubicBezTo>
                    <a:pt x="288" y="1"/>
                    <a:pt x="231" y="16"/>
                    <a:pt x="183" y="49"/>
                  </a:cubicBezTo>
                  <a:cubicBezTo>
                    <a:pt x="1" y="179"/>
                    <a:pt x="65" y="462"/>
                    <a:pt x="159" y="666"/>
                  </a:cubicBezTo>
                  <a:cubicBezTo>
                    <a:pt x="455" y="1303"/>
                    <a:pt x="858" y="1892"/>
                    <a:pt x="1349" y="2396"/>
                  </a:cubicBezTo>
                  <a:cubicBezTo>
                    <a:pt x="1195" y="2372"/>
                    <a:pt x="1105" y="2218"/>
                    <a:pt x="996" y="2109"/>
                  </a:cubicBezTo>
                  <a:cubicBezTo>
                    <a:pt x="933" y="2046"/>
                    <a:pt x="834" y="2001"/>
                    <a:pt x="748" y="2001"/>
                  </a:cubicBezTo>
                  <a:cubicBezTo>
                    <a:pt x="686" y="2001"/>
                    <a:pt x="630" y="2025"/>
                    <a:pt x="600" y="2083"/>
                  </a:cubicBezTo>
                  <a:cubicBezTo>
                    <a:pt x="548" y="2186"/>
                    <a:pt x="629" y="2306"/>
                    <a:pt x="706" y="2392"/>
                  </a:cubicBezTo>
                  <a:cubicBezTo>
                    <a:pt x="1235" y="2978"/>
                    <a:pt x="1860" y="3480"/>
                    <a:pt x="2549" y="3867"/>
                  </a:cubicBezTo>
                  <a:cubicBezTo>
                    <a:pt x="2635" y="2967"/>
                    <a:pt x="2379" y="2157"/>
                    <a:pt x="1957" y="1445"/>
                  </a:cubicBezTo>
                  <a:cubicBezTo>
                    <a:pt x="1916" y="1376"/>
                    <a:pt x="1867" y="1303"/>
                    <a:pt x="1791" y="1283"/>
                  </a:cubicBezTo>
                  <a:cubicBezTo>
                    <a:pt x="1778" y="1280"/>
                    <a:pt x="1765" y="1278"/>
                    <a:pt x="1752" y="1278"/>
                  </a:cubicBezTo>
                  <a:cubicBezTo>
                    <a:pt x="1649" y="1278"/>
                    <a:pt x="1557" y="1386"/>
                    <a:pt x="1548" y="1494"/>
                  </a:cubicBezTo>
                  <a:cubicBezTo>
                    <a:pt x="1537" y="1616"/>
                    <a:pt x="1597" y="1731"/>
                    <a:pt x="1655" y="1840"/>
                  </a:cubicBezTo>
                  <a:cubicBezTo>
                    <a:pt x="1713" y="1947"/>
                    <a:pt x="1771" y="2063"/>
                    <a:pt x="1760" y="2185"/>
                  </a:cubicBezTo>
                  <a:cubicBezTo>
                    <a:pt x="1527" y="1532"/>
                    <a:pt x="1207" y="909"/>
                    <a:pt x="811" y="338"/>
                  </a:cubicBezTo>
                  <a:cubicBezTo>
                    <a:pt x="738" y="233"/>
                    <a:pt x="659" y="126"/>
                    <a:pt x="548" y="60"/>
                  </a:cubicBezTo>
                  <a:cubicBezTo>
                    <a:pt x="488" y="22"/>
                    <a:pt x="416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5643325" y="3446325"/>
              <a:ext cx="50150" cy="101925"/>
            </a:xfrm>
            <a:custGeom>
              <a:avLst/>
              <a:gdLst/>
              <a:ahLst/>
              <a:cxnLst/>
              <a:rect l="l" t="t" r="r" b="b"/>
              <a:pathLst>
                <a:path w="2006" h="4077" extrusionOk="0">
                  <a:moveTo>
                    <a:pt x="1753" y="0"/>
                  </a:moveTo>
                  <a:cubicBezTo>
                    <a:pt x="1611" y="0"/>
                    <a:pt x="1454" y="124"/>
                    <a:pt x="1355" y="249"/>
                  </a:cubicBezTo>
                  <a:cubicBezTo>
                    <a:pt x="1014" y="683"/>
                    <a:pt x="773" y="1195"/>
                    <a:pt x="652" y="1732"/>
                  </a:cubicBezTo>
                  <a:lnTo>
                    <a:pt x="652" y="1732"/>
                  </a:lnTo>
                  <a:cubicBezTo>
                    <a:pt x="649" y="1647"/>
                    <a:pt x="568" y="1563"/>
                    <a:pt x="478" y="1557"/>
                  </a:cubicBezTo>
                  <a:cubicBezTo>
                    <a:pt x="473" y="1556"/>
                    <a:pt x="469" y="1556"/>
                    <a:pt x="464" y="1556"/>
                  </a:cubicBezTo>
                  <a:cubicBezTo>
                    <a:pt x="358" y="1556"/>
                    <a:pt x="262" y="1637"/>
                    <a:pt x="213" y="1734"/>
                  </a:cubicBezTo>
                  <a:cubicBezTo>
                    <a:pt x="163" y="1834"/>
                    <a:pt x="154" y="1951"/>
                    <a:pt x="145" y="2064"/>
                  </a:cubicBezTo>
                  <a:cubicBezTo>
                    <a:pt x="98" y="2735"/>
                    <a:pt x="49" y="3406"/>
                    <a:pt x="1" y="4076"/>
                  </a:cubicBezTo>
                  <a:cubicBezTo>
                    <a:pt x="684" y="3385"/>
                    <a:pt x="1298" y="2632"/>
                    <a:pt x="1882" y="1857"/>
                  </a:cubicBezTo>
                  <a:cubicBezTo>
                    <a:pt x="1932" y="1789"/>
                    <a:pt x="1985" y="1698"/>
                    <a:pt x="1940" y="1626"/>
                  </a:cubicBezTo>
                  <a:cubicBezTo>
                    <a:pt x="1918" y="1589"/>
                    <a:pt x="1885" y="1574"/>
                    <a:pt x="1847" y="1574"/>
                  </a:cubicBezTo>
                  <a:cubicBezTo>
                    <a:pt x="1771" y="1574"/>
                    <a:pt x="1678" y="1632"/>
                    <a:pt x="1618" y="1693"/>
                  </a:cubicBezTo>
                  <a:cubicBezTo>
                    <a:pt x="1441" y="1873"/>
                    <a:pt x="1262" y="2052"/>
                    <a:pt x="1085" y="2232"/>
                  </a:cubicBezTo>
                  <a:cubicBezTo>
                    <a:pt x="1514" y="1726"/>
                    <a:pt x="1817" y="1113"/>
                    <a:pt x="1960" y="464"/>
                  </a:cubicBezTo>
                  <a:cubicBezTo>
                    <a:pt x="1992" y="320"/>
                    <a:pt x="2005" y="144"/>
                    <a:pt x="1891" y="50"/>
                  </a:cubicBezTo>
                  <a:cubicBezTo>
                    <a:pt x="1849" y="15"/>
                    <a:pt x="1802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5531300" y="3528750"/>
              <a:ext cx="112175" cy="38025"/>
            </a:xfrm>
            <a:custGeom>
              <a:avLst/>
              <a:gdLst/>
              <a:ahLst/>
              <a:cxnLst/>
              <a:rect l="l" t="t" r="r" b="b"/>
              <a:pathLst>
                <a:path w="4487" h="1521" extrusionOk="0">
                  <a:moveTo>
                    <a:pt x="2671" y="0"/>
                  </a:moveTo>
                  <a:cubicBezTo>
                    <a:pt x="2656" y="0"/>
                    <a:pt x="2640" y="1"/>
                    <a:pt x="2625" y="3"/>
                  </a:cubicBezTo>
                  <a:cubicBezTo>
                    <a:pt x="2503" y="18"/>
                    <a:pt x="2385" y="120"/>
                    <a:pt x="2397" y="240"/>
                  </a:cubicBezTo>
                  <a:cubicBezTo>
                    <a:pt x="2404" y="308"/>
                    <a:pt x="2444" y="357"/>
                    <a:pt x="2500" y="392"/>
                  </a:cubicBezTo>
                  <a:lnTo>
                    <a:pt x="2500" y="392"/>
                  </a:lnTo>
                  <a:cubicBezTo>
                    <a:pt x="1876" y="232"/>
                    <a:pt x="1232" y="150"/>
                    <a:pt x="587" y="149"/>
                  </a:cubicBezTo>
                  <a:cubicBezTo>
                    <a:pt x="464" y="149"/>
                    <a:pt x="337" y="152"/>
                    <a:pt x="225" y="201"/>
                  </a:cubicBezTo>
                  <a:cubicBezTo>
                    <a:pt x="112" y="248"/>
                    <a:pt x="14" y="353"/>
                    <a:pt x="10" y="476"/>
                  </a:cubicBezTo>
                  <a:cubicBezTo>
                    <a:pt x="0" y="707"/>
                    <a:pt x="284" y="823"/>
                    <a:pt x="513" y="862"/>
                  </a:cubicBezTo>
                  <a:cubicBezTo>
                    <a:pt x="951" y="937"/>
                    <a:pt x="1394" y="976"/>
                    <a:pt x="1838" y="982"/>
                  </a:cubicBezTo>
                  <a:cubicBezTo>
                    <a:pt x="1730" y="1051"/>
                    <a:pt x="1596" y="1052"/>
                    <a:pt x="1467" y="1052"/>
                  </a:cubicBezTo>
                  <a:cubicBezTo>
                    <a:pt x="1340" y="1052"/>
                    <a:pt x="1203" y="1056"/>
                    <a:pt x="1098" y="1126"/>
                  </a:cubicBezTo>
                  <a:cubicBezTo>
                    <a:pt x="992" y="1198"/>
                    <a:pt x="939" y="1362"/>
                    <a:pt x="1027" y="1455"/>
                  </a:cubicBezTo>
                  <a:cubicBezTo>
                    <a:pt x="1076" y="1506"/>
                    <a:pt x="1147" y="1520"/>
                    <a:pt x="1220" y="1520"/>
                  </a:cubicBezTo>
                  <a:cubicBezTo>
                    <a:pt x="1250" y="1520"/>
                    <a:pt x="1280" y="1518"/>
                    <a:pt x="1309" y="1515"/>
                  </a:cubicBezTo>
                  <a:cubicBezTo>
                    <a:pt x="2393" y="1410"/>
                    <a:pt x="3462" y="1153"/>
                    <a:pt x="4487" y="718"/>
                  </a:cubicBezTo>
                  <a:cubicBezTo>
                    <a:pt x="3983" y="506"/>
                    <a:pt x="3479" y="295"/>
                    <a:pt x="2975" y="84"/>
                  </a:cubicBezTo>
                  <a:cubicBezTo>
                    <a:pt x="2877" y="43"/>
                    <a:pt x="2775" y="0"/>
                    <a:pt x="2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5638800" y="3512425"/>
              <a:ext cx="111350" cy="49450"/>
            </a:xfrm>
            <a:custGeom>
              <a:avLst/>
              <a:gdLst/>
              <a:ahLst/>
              <a:cxnLst/>
              <a:rect l="l" t="t" r="r" b="b"/>
              <a:pathLst>
                <a:path w="4454" h="1978" extrusionOk="0">
                  <a:moveTo>
                    <a:pt x="3323" y="0"/>
                  </a:moveTo>
                  <a:cubicBezTo>
                    <a:pt x="3055" y="0"/>
                    <a:pt x="2776" y="108"/>
                    <a:pt x="2518" y="216"/>
                  </a:cubicBezTo>
                  <a:cubicBezTo>
                    <a:pt x="1678" y="563"/>
                    <a:pt x="847" y="931"/>
                    <a:pt x="0" y="1308"/>
                  </a:cubicBezTo>
                  <a:cubicBezTo>
                    <a:pt x="748" y="1725"/>
                    <a:pt x="1646" y="1958"/>
                    <a:pt x="2575" y="1977"/>
                  </a:cubicBezTo>
                  <a:cubicBezTo>
                    <a:pt x="2587" y="1977"/>
                    <a:pt x="2599" y="1978"/>
                    <a:pt x="2611" y="1978"/>
                  </a:cubicBezTo>
                  <a:cubicBezTo>
                    <a:pt x="2678" y="1978"/>
                    <a:pt x="2747" y="1971"/>
                    <a:pt x="2802" y="1934"/>
                  </a:cubicBezTo>
                  <a:cubicBezTo>
                    <a:pt x="2920" y="1857"/>
                    <a:pt x="2893" y="1691"/>
                    <a:pt x="2786" y="1622"/>
                  </a:cubicBezTo>
                  <a:cubicBezTo>
                    <a:pt x="2717" y="1578"/>
                    <a:pt x="2630" y="1562"/>
                    <a:pt x="2538" y="1558"/>
                  </a:cubicBezTo>
                  <a:lnTo>
                    <a:pt x="2538" y="1558"/>
                  </a:lnTo>
                  <a:cubicBezTo>
                    <a:pt x="3022" y="1550"/>
                    <a:pt x="3514" y="1455"/>
                    <a:pt x="3976" y="1280"/>
                  </a:cubicBezTo>
                  <a:cubicBezTo>
                    <a:pt x="4096" y="1233"/>
                    <a:pt x="4218" y="1180"/>
                    <a:pt x="4309" y="1095"/>
                  </a:cubicBezTo>
                  <a:cubicBezTo>
                    <a:pt x="4400" y="1012"/>
                    <a:pt x="4453" y="888"/>
                    <a:pt x="4412" y="789"/>
                  </a:cubicBezTo>
                  <a:cubicBezTo>
                    <a:pt x="4357" y="660"/>
                    <a:pt x="4176" y="622"/>
                    <a:pt x="4014" y="610"/>
                  </a:cubicBezTo>
                  <a:cubicBezTo>
                    <a:pt x="3934" y="604"/>
                    <a:pt x="3854" y="602"/>
                    <a:pt x="3773" y="602"/>
                  </a:cubicBezTo>
                  <a:cubicBezTo>
                    <a:pt x="3402" y="602"/>
                    <a:pt x="3025" y="662"/>
                    <a:pt x="2664" y="780"/>
                  </a:cubicBezTo>
                  <a:cubicBezTo>
                    <a:pt x="2952" y="647"/>
                    <a:pt x="3233" y="498"/>
                    <a:pt x="3501" y="334"/>
                  </a:cubicBezTo>
                  <a:cubicBezTo>
                    <a:pt x="3583" y="283"/>
                    <a:pt x="3676" y="210"/>
                    <a:pt x="3660" y="130"/>
                  </a:cubicBezTo>
                  <a:cubicBezTo>
                    <a:pt x="3648" y="67"/>
                    <a:pt x="3572" y="33"/>
                    <a:pt x="3501" y="18"/>
                  </a:cubicBezTo>
                  <a:cubicBezTo>
                    <a:pt x="3442" y="6"/>
                    <a:pt x="3383" y="0"/>
                    <a:pt x="3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5601100" y="3508625"/>
              <a:ext cx="40175" cy="38200"/>
            </a:xfrm>
            <a:custGeom>
              <a:avLst/>
              <a:gdLst/>
              <a:ahLst/>
              <a:cxnLst/>
              <a:rect l="l" t="t" r="r" b="b"/>
              <a:pathLst>
                <a:path w="1607" h="1528" extrusionOk="0">
                  <a:moveTo>
                    <a:pt x="141" y="1"/>
                  </a:moveTo>
                  <a:lnTo>
                    <a:pt x="1" y="73"/>
                  </a:lnTo>
                  <a:cubicBezTo>
                    <a:pt x="23" y="121"/>
                    <a:pt x="557" y="1258"/>
                    <a:pt x="1588" y="1527"/>
                  </a:cubicBezTo>
                  <a:lnTo>
                    <a:pt x="1606" y="1349"/>
                  </a:lnTo>
                  <a:cubicBezTo>
                    <a:pt x="658" y="1100"/>
                    <a:pt x="147" y="12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5596150" y="3499900"/>
              <a:ext cx="10675" cy="12175"/>
            </a:xfrm>
            <a:custGeom>
              <a:avLst/>
              <a:gdLst/>
              <a:ahLst/>
              <a:cxnLst/>
              <a:rect l="l" t="t" r="r" b="b"/>
              <a:pathLst>
                <a:path w="427" h="487" extrusionOk="0">
                  <a:moveTo>
                    <a:pt x="192" y="0"/>
                  </a:moveTo>
                  <a:cubicBezTo>
                    <a:pt x="86" y="0"/>
                    <a:pt x="3" y="91"/>
                    <a:pt x="2" y="215"/>
                  </a:cubicBezTo>
                  <a:cubicBezTo>
                    <a:pt x="0" y="349"/>
                    <a:pt x="93" y="470"/>
                    <a:pt x="211" y="485"/>
                  </a:cubicBezTo>
                  <a:cubicBezTo>
                    <a:pt x="219" y="486"/>
                    <a:pt x="227" y="487"/>
                    <a:pt x="235" y="487"/>
                  </a:cubicBezTo>
                  <a:cubicBezTo>
                    <a:pt x="342" y="487"/>
                    <a:pt x="425" y="396"/>
                    <a:pt x="426" y="271"/>
                  </a:cubicBezTo>
                  <a:cubicBezTo>
                    <a:pt x="427" y="138"/>
                    <a:pt x="333" y="18"/>
                    <a:pt x="217" y="2"/>
                  </a:cubicBezTo>
                  <a:cubicBezTo>
                    <a:pt x="209" y="1"/>
                    <a:pt x="200" y="0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5577650" y="3474250"/>
              <a:ext cx="68125" cy="73550"/>
            </a:xfrm>
            <a:custGeom>
              <a:avLst/>
              <a:gdLst/>
              <a:ahLst/>
              <a:cxnLst/>
              <a:rect l="l" t="t" r="r" b="b"/>
              <a:pathLst>
                <a:path w="2725" h="2942" extrusionOk="0">
                  <a:moveTo>
                    <a:pt x="747" y="0"/>
                  </a:moveTo>
                  <a:lnTo>
                    <a:pt x="631" y="87"/>
                  </a:lnTo>
                  <a:cubicBezTo>
                    <a:pt x="669" y="149"/>
                    <a:pt x="1544" y="1611"/>
                    <a:pt x="2401" y="2436"/>
                  </a:cubicBezTo>
                  <a:cubicBezTo>
                    <a:pt x="2530" y="2558"/>
                    <a:pt x="2571" y="2642"/>
                    <a:pt x="2568" y="2678"/>
                  </a:cubicBezTo>
                  <a:cubicBezTo>
                    <a:pt x="2567" y="2707"/>
                    <a:pt x="2530" y="2733"/>
                    <a:pt x="2470" y="2748"/>
                  </a:cubicBezTo>
                  <a:cubicBezTo>
                    <a:pt x="2432" y="2757"/>
                    <a:pt x="2386" y="2762"/>
                    <a:pt x="2333" y="2762"/>
                  </a:cubicBezTo>
                  <a:cubicBezTo>
                    <a:pt x="1843" y="2762"/>
                    <a:pt x="794" y="2334"/>
                    <a:pt x="101" y="1440"/>
                  </a:cubicBezTo>
                  <a:lnTo>
                    <a:pt x="0" y="1551"/>
                  </a:lnTo>
                  <a:cubicBezTo>
                    <a:pt x="759" y="2527"/>
                    <a:pt x="1857" y="2941"/>
                    <a:pt x="2373" y="2941"/>
                  </a:cubicBezTo>
                  <a:cubicBezTo>
                    <a:pt x="2432" y="2941"/>
                    <a:pt x="2483" y="2936"/>
                    <a:pt x="2526" y="2925"/>
                  </a:cubicBezTo>
                  <a:cubicBezTo>
                    <a:pt x="2555" y="2918"/>
                    <a:pt x="2580" y="2907"/>
                    <a:pt x="2601" y="2897"/>
                  </a:cubicBezTo>
                  <a:cubicBezTo>
                    <a:pt x="2688" y="2852"/>
                    <a:pt x="2713" y="2781"/>
                    <a:pt x="2714" y="2727"/>
                  </a:cubicBezTo>
                  <a:cubicBezTo>
                    <a:pt x="2725" y="2605"/>
                    <a:pt x="2644" y="2463"/>
                    <a:pt x="2479" y="2303"/>
                  </a:cubicBezTo>
                  <a:cubicBezTo>
                    <a:pt x="1644" y="1500"/>
                    <a:pt x="755" y="16"/>
                    <a:pt x="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5587475" y="3465700"/>
              <a:ext cx="11300" cy="12000"/>
            </a:xfrm>
            <a:custGeom>
              <a:avLst/>
              <a:gdLst/>
              <a:ahLst/>
              <a:cxnLst/>
              <a:rect l="l" t="t" r="r" b="b"/>
              <a:pathLst>
                <a:path w="452" h="480" extrusionOk="0">
                  <a:moveTo>
                    <a:pt x="191" y="1"/>
                  </a:moveTo>
                  <a:cubicBezTo>
                    <a:pt x="167" y="1"/>
                    <a:pt x="144" y="6"/>
                    <a:pt x="123" y="17"/>
                  </a:cubicBezTo>
                  <a:cubicBezTo>
                    <a:pt x="30" y="66"/>
                    <a:pt x="1" y="204"/>
                    <a:pt x="58" y="327"/>
                  </a:cubicBezTo>
                  <a:cubicBezTo>
                    <a:pt x="102" y="422"/>
                    <a:pt x="184" y="479"/>
                    <a:pt x="262" y="479"/>
                  </a:cubicBezTo>
                  <a:cubicBezTo>
                    <a:pt x="285" y="479"/>
                    <a:pt x="308" y="474"/>
                    <a:pt x="330" y="463"/>
                  </a:cubicBezTo>
                  <a:cubicBezTo>
                    <a:pt x="422" y="413"/>
                    <a:pt x="452" y="276"/>
                    <a:pt x="394" y="152"/>
                  </a:cubicBezTo>
                  <a:cubicBezTo>
                    <a:pt x="350" y="59"/>
                    <a:pt x="268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5571750" y="3502400"/>
              <a:ext cx="11300" cy="12000"/>
            </a:xfrm>
            <a:custGeom>
              <a:avLst/>
              <a:gdLst/>
              <a:ahLst/>
              <a:cxnLst/>
              <a:rect l="l" t="t" r="r" b="b"/>
              <a:pathLst>
                <a:path w="452" h="480" extrusionOk="0">
                  <a:moveTo>
                    <a:pt x="191" y="0"/>
                  </a:moveTo>
                  <a:cubicBezTo>
                    <a:pt x="167" y="0"/>
                    <a:pt x="144" y="6"/>
                    <a:pt x="123" y="17"/>
                  </a:cubicBezTo>
                  <a:cubicBezTo>
                    <a:pt x="30" y="66"/>
                    <a:pt x="1" y="204"/>
                    <a:pt x="58" y="328"/>
                  </a:cubicBezTo>
                  <a:cubicBezTo>
                    <a:pt x="102" y="422"/>
                    <a:pt x="184" y="480"/>
                    <a:pt x="261" y="480"/>
                  </a:cubicBezTo>
                  <a:cubicBezTo>
                    <a:pt x="285" y="480"/>
                    <a:pt x="308" y="475"/>
                    <a:pt x="329" y="463"/>
                  </a:cubicBezTo>
                  <a:cubicBezTo>
                    <a:pt x="422" y="414"/>
                    <a:pt x="451" y="277"/>
                    <a:pt x="394" y="154"/>
                  </a:cubicBezTo>
                  <a:cubicBezTo>
                    <a:pt x="350" y="58"/>
                    <a:pt x="26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5625000" y="3476975"/>
              <a:ext cx="22525" cy="64250"/>
            </a:xfrm>
            <a:custGeom>
              <a:avLst/>
              <a:gdLst/>
              <a:ahLst/>
              <a:cxnLst/>
              <a:rect l="l" t="t" r="r" b="b"/>
              <a:pathLst>
                <a:path w="901" h="2570" extrusionOk="0">
                  <a:moveTo>
                    <a:pt x="138" y="1"/>
                  </a:moveTo>
                  <a:lnTo>
                    <a:pt x="0" y="78"/>
                  </a:lnTo>
                  <a:cubicBezTo>
                    <a:pt x="4" y="90"/>
                    <a:pt x="554" y="1205"/>
                    <a:pt x="742" y="2570"/>
                  </a:cubicBezTo>
                  <a:lnTo>
                    <a:pt x="901" y="2560"/>
                  </a:lnTo>
                  <a:cubicBezTo>
                    <a:pt x="706" y="1159"/>
                    <a:pt x="161" y="47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5619050" y="3468325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20" y="0"/>
                  </a:moveTo>
                  <a:cubicBezTo>
                    <a:pt x="193" y="0"/>
                    <a:pt x="165" y="7"/>
                    <a:pt x="139" y="20"/>
                  </a:cubicBezTo>
                  <a:cubicBezTo>
                    <a:pt x="37" y="75"/>
                    <a:pt x="0" y="217"/>
                    <a:pt x="58" y="340"/>
                  </a:cubicBezTo>
                  <a:cubicBezTo>
                    <a:pt x="100" y="431"/>
                    <a:pt x="182" y="486"/>
                    <a:pt x="264" y="486"/>
                  </a:cubicBezTo>
                  <a:cubicBezTo>
                    <a:pt x="292" y="486"/>
                    <a:pt x="320" y="479"/>
                    <a:pt x="346" y="466"/>
                  </a:cubicBezTo>
                  <a:cubicBezTo>
                    <a:pt x="448" y="413"/>
                    <a:pt x="485" y="271"/>
                    <a:pt x="427" y="148"/>
                  </a:cubicBezTo>
                  <a:cubicBezTo>
                    <a:pt x="384" y="55"/>
                    <a:pt x="302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5639425" y="3469150"/>
              <a:ext cx="26775" cy="74400"/>
            </a:xfrm>
            <a:custGeom>
              <a:avLst/>
              <a:gdLst/>
              <a:ahLst/>
              <a:cxnLst/>
              <a:rect l="l" t="t" r="r" b="b"/>
              <a:pathLst>
                <a:path w="1071" h="2976" extrusionOk="0">
                  <a:moveTo>
                    <a:pt x="146" y="1"/>
                  </a:moveTo>
                  <a:lnTo>
                    <a:pt x="0" y="59"/>
                  </a:lnTo>
                  <a:cubicBezTo>
                    <a:pt x="861" y="2292"/>
                    <a:pt x="140" y="2809"/>
                    <a:pt x="133" y="2814"/>
                  </a:cubicBezTo>
                  <a:lnTo>
                    <a:pt x="223" y="2976"/>
                  </a:lnTo>
                  <a:cubicBezTo>
                    <a:pt x="258" y="2953"/>
                    <a:pt x="1071" y="2398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5633300" y="3459650"/>
              <a:ext cx="12125" cy="12175"/>
            </a:xfrm>
            <a:custGeom>
              <a:avLst/>
              <a:gdLst/>
              <a:ahLst/>
              <a:cxnLst/>
              <a:rect l="l" t="t" r="r" b="b"/>
              <a:pathLst>
                <a:path w="485" h="487" extrusionOk="0">
                  <a:moveTo>
                    <a:pt x="221" y="1"/>
                  </a:moveTo>
                  <a:cubicBezTo>
                    <a:pt x="193" y="1"/>
                    <a:pt x="165" y="7"/>
                    <a:pt x="139" y="21"/>
                  </a:cubicBezTo>
                  <a:cubicBezTo>
                    <a:pt x="37" y="74"/>
                    <a:pt x="0" y="216"/>
                    <a:pt x="57" y="340"/>
                  </a:cubicBezTo>
                  <a:cubicBezTo>
                    <a:pt x="99" y="431"/>
                    <a:pt x="182" y="486"/>
                    <a:pt x="264" y="486"/>
                  </a:cubicBezTo>
                  <a:cubicBezTo>
                    <a:pt x="292" y="486"/>
                    <a:pt x="319" y="480"/>
                    <a:pt x="345" y="466"/>
                  </a:cubicBezTo>
                  <a:cubicBezTo>
                    <a:pt x="448" y="413"/>
                    <a:pt x="484" y="271"/>
                    <a:pt x="427" y="147"/>
                  </a:cubicBezTo>
                  <a:cubicBezTo>
                    <a:pt x="385" y="56"/>
                    <a:pt x="302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5705025" y="3587575"/>
              <a:ext cx="266800" cy="230775"/>
            </a:xfrm>
            <a:custGeom>
              <a:avLst/>
              <a:gdLst/>
              <a:ahLst/>
              <a:cxnLst/>
              <a:rect l="l" t="t" r="r" b="b"/>
              <a:pathLst>
                <a:path w="10672" h="9231" extrusionOk="0">
                  <a:moveTo>
                    <a:pt x="5823" y="0"/>
                  </a:moveTo>
                  <a:cubicBezTo>
                    <a:pt x="5457" y="0"/>
                    <a:pt x="5144" y="146"/>
                    <a:pt x="5000" y="537"/>
                  </a:cubicBezTo>
                  <a:cubicBezTo>
                    <a:pt x="4961" y="646"/>
                    <a:pt x="4928" y="765"/>
                    <a:pt x="4903" y="888"/>
                  </a:cubicBezTo>
                  <a:lnTo>
                    <a:pt x="4903" y="891"/>
                  </a:lnTo>
                  <a:cubicBezTo>
                    <a:pt x="4679" y="1992"/>
                    <a:pt x="5021" y="3526"/>
                    <a:pt x="5097" y="3847"/>
                  </a:cubicBezTo>
                  <a:cubicBezTo>
                    <a:pt x="4990" y="3484"/>
                    <a:pt x="4434" y="1646"/>
                    <a:pt x="3815" y="887"/>
                  </a:cubicBezTo>
                  <a:lnTo>
                    <a:pt x="3815" y="885"/>
                  </a:lnTo>
                  <a:cubicBezTo>
                    <a:pt x="3742" y="797"/>
                    <a:pt x="3668" y="722"/>
                    <a:pt x="3593" y="666"/>
                  </a:cubicBezTo>
                  <a:cubicBezTo>
                    <a:pt x="3329" y="469"/>
                    <a:pt x="2962" y="367"/>
                    <a:pt x="2591" y="367"/>
                  </a:cubicBezTo>
                  <a:cubicBezTo>
                    <a:pt x="1917" y="367"/>
                    <a:pt x="1231" y="705"/>
                    <a:pt x="1130" y="1436"/>
                  </a:cubicBezTo>
                  <a:cubicBezTo>
                    <a:pt x="1125" y="1481"/>
                    <a:pt x="1121" y="1526"/>
                    <a:pt x="1120" y="1574"/>
                  </a:cubicBezTo>
                  <a:cubicBezTo>
                    <a:pt x="1076" y="2821"/>
                    <a:pt x="3130" y="4193"/>
                    <a:pt x="3156" y="4211"/>
                  </a:cubicBezTo>
                  <a:lnTo>
                    <a:pt x="3156" y="4211"/>
                  </a:lnTo>
                  <a:cubicBezTo>
                    <a:pt x="3156" y="4211"/>
                    <a:pt x="3156" y="4211"/>
                    <a:pt x="3155" y="4211"/>
                  </a:cubicBezTo>
                  <a:cubicBezTo>
                    <a:pt x="3154" y="4211"/>
                    <a:pt x="3154" y="4211"/>
                    <a:pt x="3153" y="4211"/>
                  </a:cubicBezTo>
                  <a:cubicBezTo>
                    <a:pt x="3092" y="4193"/>
                    <a:pt x="2349" y="3978"/>
                    <a:pt x="1623" y="3978"/>
                  </a:cubicBezTo>
                  <a:cubicBezTo>
                    <a:pt x="1033" y="3978"/>
                    <a:pt x="453" y="4120"/>
                    <a:pt x="259" y="4624"/>
                  </a:cubicBezTo>
                  <a:cubicBezTo>
                    <a:pt x="238" y="4678"/>
                    <a:pt x="223" y="4732"/>
                    <a:pt x="212" y="4789"/>
                  </a:cubicBezTo>
                  <a:cubicBezTo>
                    <a:pt x="0" y="5979"/>
                    <a:pt x="1929" y="8074"/>
                    <a:pt x="3158" y="8168"/>
                  </a:cubicBezTo>
                  <a:cubicBezTo>
                    <a:pt x="3198" y="8171"/>
                    <a:pt x="3237" y="8172"/>
                    <a:pt x="3277" y="8172"/>
                  </a:cubicBezTo>
                  <a:cubicBezTo>
                    <a:pt x="3688" y="8172"/>
                    <a:pt x="4075" y="8009"/>
                    <a:pt x="4407" y="7791"/>
                  </a:cubicBezTo>
                  <a:cubicBezTo>
                    <a:pt x="4407" y="7792"/>
                    <a:pt x="4407" y="7792"/>
                    <a:pt x="4407" y="7792"/>
                  </a:cubicBezTo>
                  <a:cubicBezTo>
                    <a:pt x="4408" y="7792"/>
                    <a:pt x="4408" y="7791"/>
                    <a:pt x="4408" y="7791"/>
                  </a:cubicBezTo>
                  <a:cubicBezTo>
                    <a:pt x="5079" y="7356"/>
                    <a:pt x="5536" y="6701"/>
                    <a:pt x="5536" y="6701"/>
                  </a:cubicBezTo>
                  <a:cubicBezTo>
                    <a:pt x="5776" y="7348"/>
                    <a:pt x="6074" y="7856"/>
                    <a:pt x="6419" y="8242"/>
                  </a:cubicBezTo>
                  <a:cubicBezTo>
                    <a:pt x="6909" y="8787"/>
                    <a:pt x="7496" y="9091"/>
                    <a:pt x="8154" y="9212"/>
                  </a:cubicBezTo>
                  <a:cubicBezTo>
                    <a:pt x="8221" y="9225"/>
                    <a:pt x="8290" y="9231"/>
                    <a:pt x="8359" y="9231"/>
                  </a:cubicBezTo>
                  <a:cubicBezTo>
                    <a:pt x="9137" y="9231"/>
                    <a:pt x="9961" y="8464"/>
                    <a:pt x="10148" y="7684"/>
                  </a:cubicBezTo>
                  <a:cubicBezTo>
                    <a:pt x="10186" y="7521"/>
                    <a:pt x="10197" y="7359"/>
                    <a:pt x="10176" y="7202"/>
                  </a:cubicBezTo>
                  <a:cubicBezTo>
                    <a:pt x="10156" y="7071"/>
                    <a:pt x="10115" y="6945"/>
                    <a:pt x="10046" y="6825"/>
                  </a:cubicBezTo>
                  <a:cubicBezTo>
                    <a:pt x="9475" y="5845"/>
                    <a:pt x="7116" y="5342"/>
                    <a:pt x="7019" y="5321"/>
                  </a:cubicBezTo>
                  <a:cubicBezTo>
                    <a:pt x="7026" y="5321"/>
                    <a:pt x="7043" y="5321"/>
                    <a:pt x="7069" y="5321"/>
                  </a:cubicBezTo>
                  <a:cubicBezTo>
                    <a:pt x="7412" y="5321"/>
                    <a:pt x="9315" y="5309"/>
                    <a:pt x="9995" y="4948"/>
                  </a:cubicBezTo>
                  <a:cubicBezTo>
                    <a:pt x="10055" y="4915"/>
                    <a:pt x="10105" y="4882"/>
                    <a:pt x="10144" y="4845"/>
                  </a:cubicBezTo>
                  <a:cubicBezTo>
                    <a:pt x="10672" y="4342"/>
                    <a:pt x="10073" y="2327"/>
                    <a:pt x="8995" y="2327"/>
                  </a:cubicBezTo>
                  <a:cubicBezTo>
                    <a:pt x="8993" y="2327"/>
                    <a:pt x="8992" y="2327"/>
                    <a:pt x="8990" y="2327"/>
                  </a:cubicBezTo>
                  <a:cubicBezTo>
                    <a:pt x="8734" y="2329"/>
                    <a:pt x="8445" y="2435"/>
                    <a:pt x="8153" y="2597"/>
                  </a:cubicBezTo>
                  <a:lnTo>
                    <a:pt x="8150" y="2597"/>
                  </a:lnTo>
                  <a:cubicBezTo>
                    <a:pt x="7304" y="3069"/>
                    <a:pt x="6442" y="4005"/>
                    <a:pt x="6292" y="4170"/>
                  </a:cubicBezTo>
                  <a:cubicBezTo>
                    <a:pt x="6731" y="3659"/>
                    <a:pt x="7509" y="2365"/>
                    <a:pt x="7739" y="1558"/>
                  </a:cubicBezTo>
                  <a:cubicBezTo>
                    <a:pt x="7811" y="1306"/>
                    <a:pt x="7829" y="1104"/>
                    <a:pt x="7771" y="986"/>
                  </a:cubicBezTo>
                  <a:cubicBezTo>
                    <a:pt x="7598" y="642"/>
                    <a:pt x="6593" y="0"/>
                    <a:pt x="5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5865500" y="3767600"/>
              <a:ext cx="94425" cy="50750"/>
            </a:xfrm>
            <a:custGeom>
              <a:avLst/>
              <a:gdLst/>
              <a:ahLst/>
              <a:cxnLst/>
              <a:rect l="l" t="t" r="r" b="b"/>
              <a:pathLst>
                <a:path w="3777" h="2030" extrusionOk="0">
                  <a:moveTo>
                    <a:pt x="3755" y="1"/>
                  </a:moveTo>
                  <a:cubicBezTo>
                    <a:pt x="3734" y="468"/>
                    <a:pt x="3499" y="935"/>
                    <a:pt x="3124" y="1240"/>
                  </a:cubicBezTo>
                  <a:cubicBezTo>
                    <a:pt x="2744" y="1551"/>
                    <a:pt x="2246" y="1700"/>
                    <a:pt x="1747" y="1700"/>
                  </a:cubicBezTo>
                  <a:cubicBezTo>
                    <a:pt x="1525" y="1700"/>
                    <a:pt x="1302" y="1671"/>
                    <a:pt x="1090" y="1613"/>
                  </a:cubicBezTo>
                  <a:cubicBezTo>
                    <a:pt x="689" y="1503"/>
                    <a:pt x="322" y="1301"/>
                    <a:pt x="0" y="1041"/>
                  </a:cubicBezTo>
                  <a:lnTo>
                    <a:pt x="0" y="1041"/>
                  </a:lnTo>
                  <a:cubicBezTo>
                    <a:pt x="490" y="1586"/>
                    <a:pt x="1077" y="1890"/>
                    <a:pt x="1735" y="2011"/>
                  </a:cubicBezTo>
                  <a:cubicBezTo>
                    <a:pt x="1802" y="2024"/>
                    <a:pt x="1871" y="2030"/>
                    <a:pt x="1940" y="2030"/>
                  </a:cubicBezTo>
                  <a:cubicBezTo>
                    <a:pt x="2718" y="2030"/>
                    <a:pt x="3541" y="1263"/>
                    <a:pt x="3726" y="483"/>
                  </a:cubicBezTo>
                  <a:cubicBezTo>
                    <a:pt x="3766" y="320"/>
                    <a:pt x="3777" y="158"/>
                    <a:pt x="3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5705025" y="3707300"/>
              <a:ext cx="110175" cy="84600"/>
            </a:xfrm>
            <a:custGeom>
              <a:avLst/>
              <a:gdLst/>
              <a:ahLst/>
              <a:cxnLst/>
              <a:rect l="l" t="t" r="r" b="b"/>
              <a:pathLst>
                <a:path w="4407" h="3384" extrusionOk="0">
                  <a:moveTo>
                    <a:pt x="212" y="0"/>
                  </a:moveTo>
                  <a:lnTo>
                    <a:pt x="212" y="0"/>
                  </a:lnTo>
                  <a:cubicBezTo>
                    <a:pt x="0" y="1190"/>
                    <a:pt x="1929" y="3285"/>
                    <a:pt x="3158" y="3379"/>
                  </a:cubicBezTo>
                  <a:cubicBezTo>
                    <a:pt x="3198" y="3382"/>
                    <a:pt x="3237" y="3383"/>
                    <a:pt x="3277" y="3383"/>
                  </a:cubicBezTo>
                  <a:cubicBezTo>
                    <a:pt x="3688" y="3383"/>
                    <a:pt x="4075" y="3220"/>
                    <a:pt x="4407" y="3002"/>
                  </a:cubicBezTo>
                  <a:lnTo>
                    <a:pt x="4407" y="3002"/>
                  </a:lnTo>
                  <a:cubicBezTo>
                    <a:pt x="4207" y="3050"/>
                    <a:pt x="3999" y="3074"/>
                    <a:pt x="3790" y="3074"/>
                  </a:cubicBezTo>
                  <a:cubicBezTo>
                    <a:pt x="3305" y="3074"/>
                    <a:pt x="2812" y="2948"/>
                    <a:pt x="2389" y="2721"/>
                  </a:cubicBezTo>
                  <a:cubicBezTo>
                    <a:pt x="1491" y="2240"/>
                    <a:pt x="869" y="1391"/>
                    <a:pt x="409" y="500"/>
                  </a:cubicBezTo>
                  <a:cubicBezTo>
                    <a:pt x="329" y="346"/>
                    <a:pt x="255" y="173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5733275" y="3596725"/>
              <a:ext cx="67150" cy="26750"/>
            </a:xfrm>
            <a:custGeom>
              <a:avLst/>
              <a:gdLst/>
              <a:ahLst/>
              <a:cxnLst/>
              <a:rect l="l" t="t" r="r" b="b"/>
              <a:pathLst>
                <a:path w="2686" h="1070" extrusionOk="0">
                  <a:moveTo>
                    <a:pt x="1461" y="1"/>
                  </a:moveTo>
                  <a:cubicBezTo>
                    <a:pt x="787" y="1"/>
                    <a:pt x="101" y="339"/>
                    <a:pt x="0" y="1070"/>
                  </a:cubicBezTo>
                  <a:cubicBezTo>
                    <a:pt x="348" y="595"/>
                    <a:pt x="914" y="266"/>
                    <a:pt x="1514" y="227"/>
                  </a:cubicBezTo>
                  <a:cubicBezTo>
                    <a:pt x="1554" y="224"/>
                    <a:pt x="1594" y="223"/>
                    <a:pt x="1633" y="223"/>
                  </a:cubicBezTo>
                  <a:cubicBezTo>
                    <a:pt x="2003" y="223"/>
                    <a:pt x="2369" y="331"/>
                    <a:pt x="2685" y="521"/>
                  </a:cubicBezTo>
                  <a:cubicBezTo>
                    <a:pt x="2612" y="432"/>
                    <a:pt x="2538" y="356"/>
                    <a:pt x="2463" y="300"/>
                  </a:cubicBezTo>
                  <a:cubicBezTo>
                    <a:pt x="2199" y="103"/>
                    <a:pt x="1832" y="1"/>
                    <a:pt x="1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5827600" y="3587600"/>
              <a:ext cx="73225" cy="38950"/>
            </a:xfrm>
            <a:custGeom>
              <a:avLst/>
              <a:gdLst/>
              <a:ahLst/>
              <a:cxnLst/>
              <a:rect l="l" t="t" r="r" b="b"/>
              <a:pathLst>
                <a:path w="2929" h="1558" extrusionOk="0">
                  <a:moveTo>
                    <a:pt x="920" y="1"/>
                  </a:moveTo>
                  <a:cubicBezTo>
                    <a:pt x="554" y="1"/>
                    <a:pt x="241" y="146"/>
                    <a:pt x="97" y="537"/>
                  </a:cubicBezTo>
                  <a:cubicBezTo>
                    <a:pt x="58" y="647"/>
                    <a:pt x="25" y="765"/>
                    <a:pt x="0" y="888"/>
                  </a:cubicBezTo>
                  <a:cubicBezTo>
                    <a:pt x="134" y="627"/>
                    <a:pt x="377" y="412"/>
                    <a:pt x="660" y="310"/>
                  </a:cubicBezTo>
                  <a:cubicBezTo>
                    <a:pt x="813" y="255"/>
                    <a:pt x="975" y="230"/>
                    <a:pt x="1136" y="230"/>
                  </a:cubicBezTo>
                  <a:cubicBezTo>
                    <a:pt x="1466" y="230"/>
                    <a:pt x="1798" y="335"/>
                    <a:pt x="2077" y="508"/>
                  </a:cubicBezTo>
                  <a:cubicBezTo>
                    <a:pt x="2387" y="701"/>
                    <a:pt x="2645" y="981"/>
                    <a:pt x="2772" y="1318"/>
                  </a:cubicBezTo>
                  <a:cubicBezTo>
                    <a:pt x="2801" y="1395"/>
                    <a:pt x="2823" y="1476"/>
                    <a:pt x="2836" y="1558"/>
                  </a:cubicBezTo>
                  <a:cubicBezTo>
                    <a:pt x="2908" y="1308"/>
                    <a:pt x="2928" y="1106"/>
                    <a:pt x="2868" y="987"/>
                  </a:cubicBezTo>
                  <a:cubicBezTo>
                    <a:pt x="2695" y="643"/>
                    <a:pt x="1689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5908825" y="3645725"/>
              <a:ext cx="63025" cy="65575"/>
            </a:xfrm>
            <a:custGeom>
              <a:avLst/>
              <a:gdLst/>
              <a:ahLst/>
              <a:cxnLst/>
              <a:rect l="l" t="t" r="r" b="b"/>
              <a:pathLst>
                <a:path w="2521" h="2623" extrusionOk="0">
                  <a:moveTo>
                    <a:pt x="842" y="1"/>
                  </a:moveTo>
                  <a:cubicBezTo>
                    <a:pt x="841" y="1"/>
                    <a:pt x="840" y="1"/>
                    <a:pt x="838" y="1"/>
                  </a:cubicBezTo>
                  <a:cubicBezTo>
                    <a:pt x="582" y="3"/>
                    <a:pt x="292" y="109"/>
                    <a:pt x="1" y="271"/>
                  </a:cubicBezTo>
                  <a:cubicBezTo>
                    <a:pt x="77" y="262"/>
                    <a:pt x="155" y="257"/>
                    <a:pt x="232" y="257"/>
                  </a:cubicBezTo>
                  <a:cubicBezTo>
                    <a:pt x="694" y="257"/>
                    <a:pt x="1156" y="419"/>
                    <a:pt x="1481" y="736"/>
                  </a:cubicBezTo>
                  <a:cubicBezTo>
                    <a:pt x="1976" y="1215"/>
                    <a:pt x="2105" y="1996"/>
                    <a:pt x="1845" y="2623"/>
                  </a:cubicBezTo>
                  <a:cubicBezTo>
                    <a:pt x="1904" y="2590"/>
                    <a:pt x="1955" y="2556"/>
                    <a:pt x="1993" y="2519"/>
                  </a:cubicBezTo>
                  <a:cubicBezTo>
                    <a:pt x="2521" y="2016"/>
                    <a:pt x="1922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5761775" y="3702800"/>
              <a:ext cx="74900" cy="56150"/>
            </a:xfrm>
            <a:custGeom>
              <a:avLst/>
              <a:gdLst/>
              <a:ahLst/>
              <a:cxnLst/>
              <a:rect l="l" t="t" r="r" b="b"/>
              <a:pathLst>
                <a:path w="2996" h="2246" extrusionOk="0">
                  <a:moveTo>
                    <a:pt x="875" y="0"/>
                  </a:moveTo>
                  <a:cubicBezTo>
                    <a:pt x="696" y="0"/>
                    <a:pt x="499" y="45"/>
                    <a:pt x="457" y="204"/>
                  </a:cubicBezTo>
                  <a:cubicBezTo>
                    <a:pt x="425" y="330"/>
                    <a:pt x="524" y="462"/>
                    <a:pt x="647" y="516"/>
                  </a:cubicBezTo>
                  <a:cubicBezTo>
                    <a:pt x="734" y="555"/>
                    <a:pt x="830" y="564"/>
                    <a:pt x="927" y="564"/>
                  </a:cubicBezTo>
                  <a:cubicBezTo>
                    <a:pt x="966" y="564"/>
                    <a:pt x="1006" y="562"/>
                    <a:pt x="1045" y="561"/>
                  </a:cubicBezTo>
                  <a:cubicBezTo>
                    <a:pt x="1498" y="543"/>
                    <a:pt x="1950" y="527"/>
                    <a:pt x="2402" y="509"/>
                  </a:cubicBezTo>
                  <a:lnTo>
                    <a:pt x="2402" y="509"/>
                  </a:lnTo>
                  <a:cubicBezTo>
                    <a:pt x="1727" y="544"/>
                    <a:pt x="1059" y="692"/>
                    <a:pt x="437" y="947"/>
                  </a:cubicBezTo>
                  <a:cubicBezTo>
                    <a:pt x="326" y="992"/>
                    <a:pt x="214" y="1044"/>
                    <a:pt x="131" y="1129"/>
                  </a:cubicBezTo>
                  <a:cubicBezTo>
                    <a:pt x="49" y="1212"/>
                    <a:pt x="1" y="1339"/>
                    <a:pt x="42" y="1449"/>
                  </a:cubicBezTo>
                  <a:cubicBezTo>
                    <a:pt x="102" y="1610"/>
                    <a:pt x="302" y="1656"/>
                    <a:pt x="485" y="1656"/>
                  </a:cubicBezTo>
                  <a:cubicBezTo>
                    <a:pt x="511" y="1656"/>
                    <a:pt x="537" y="1655"/>
                    <a:pt x="562" y="1653"/>
                  </a:cubicBezTo>
                  <a:cubicBezTo>
                    <a:pt x="1065" y="1620"/>
                    <a:pt x="1559" y="1479"/>
                    <a:pt x="1999" y="1243"/>
                  </a:cubicBezTo>
                  <a:lnTo>
                    <a:pt x="1999" y="1243"/>
                  </a:lnTo>
                  <a:cubicBezTo>
                    <a:pt x="1797" y="1383"/>
                    <a:pt x="1624" y="1564"/>
                    <a:pt x="1496" y="1771"/>
                  </a:cubicBezTo>
                  <a:cubicBezTo>
                    <a:pt x="1427" y="1884"/>
                    <a:pt x="1371" y="2031"/>
                    <a:pt x="1444" y="2142"/>
                  </a:cubicBezTo>
                  <a:cubicBezTo>
                    <a:pt x="1490" y="2212"/>
                    <a:pt x="1577" y="2246"/>
                    <a:pt x="1664" y="2246"/>
                  </a:cubicBezTo>
                  <a:cubicBezTo>
                    <a:pt x="1697" y="2246"/>
                    <a:pt x="1729" y="2241"/>
                    <a:pt x="1760" y="2232"/>
                  </a:cubicBezTo>
                  <a:cubicBezTo>
                    <a:pt x="1873" y="2198"/>
                    <a:pt x="1964" y="2120"/>
                    <a:pt x="2047" y="2040"/>
                  </a:cubicBezTo>
                  <a:cubicBezTo>
                    <a:pt x="2484" y="1621"/>
                    <a:pt x="2830" y="1117"/>
                    <a:pt x="2995" y="436"/>
                  </a:cubicBezTo>
                  <a:cubicBezTo>
                    <a:pt x="2341" y="196"/>
                    <a:pt x="1651" y="50"/>
                    <a:pt x="952" y="3"/>
                  </a:cubicBezTo>
                  <a:cubicBezTo>
                    <a:pt x="927" y="1"/>
                    <a:pt x="901" y="0"/>
                    <a:pt x="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5834075" y="3626275"/>
              <a:ext cx="35300" cy="90675"/>
            </a:xfrm>
            <a:custGeom>
              <a:avLst/>
              <a:gdLst/>
              <a:ahLst/>
              <a:cxnLst/>
              <a:rect l="l" t="t" r="r" b="b"/>
              <a:pathLst>
                <a:path w="1412" h="3627" extrusionOk="0">
                  <a:moveTo>
                    <a:pt x="1135" y="1"/>
                  </a:moveTo>
                  <a:cubicBezTo>
                    <a:pt x="969" y="1"/>
                    <a:pt x="848" y="187"/>
                    <a:pt x="785" y="348"/>
                  </a:cubicBezTo>
                  <a:cubicBezTo>
                    <a:pt x="568" y="895"/>
                    <a:pt x="448" y="1476"/>
                    <a:pt x="428" y="2059"/>
                  </a:cubicBezTo>
                  <a:cubicBezTo>
                    <a:pt x="351" y="1955"/>
                    <a:pt x="391" y="1813"/>
                    <a:pt x="395" y="1683"/>
                  </a:cubicBezTo>
                  <a:cubicBezTo>
                    <a:pt x="396" y="1567"/>
                    <a:pt x="320" y="1426"/>
                    <a:pt x="213" y="1426"/>
                  </a:cubicBezTo>
                  <a:cubicBezTo>
                    <a:pt x="201" y="1426"/>
                    <a:pt x="188" y="1428"/>
                    <a:pt x="175" y="1432"/>
                  </a:cubicBezTo>
                  <a:cubicBezTo>
                    <a:pt x="79" y="1460"/>
                    <a:pt x="54" y="1578"/>
                    <a:pt x="47" y="1673"/>
                  </a:cubicBezTo>
                  <a:cubicBezTo>
                    <a:pt x="0" y="2329"/>
                    <a:pt x="63" y="2992"/>
                    <a:pt x="234" y="3626"/>
                  </a:cubicBezTo>
                  <a:cubicBezTo>
                    <a:pt x="838" y="3155"/>
                    <a:pt x="1184" y="2533"/>
                    <a:pt x="1374" y="1871"/>
                  </a:cubicBezTo>
                  <a:cubicBezTo>
                    <a:pt x="1391" y="1807"/>
                    <a:pt x="1407" y="1737"/>
                    <a:pt x="1374" y="1679"/>
                  </a:cubicBezTo>
                  <a:cubicBezTo>
                    <a:pt x="1347" y="1632"/>
                    <a:pt x="1294" y="1610"/>
                    <a:pt x="1238" y="1610"/>
                  </a:cubicBezTo>
                  <a:cubicBezTo>
                    <a:pt x="1190" y="1610"/>
                    <a:pt x="1139" y="1626"/>
                    <a:pt x="1101" y="1656"/>
                  </a:cubicBezTo>
                  <a:cubicBezTo>
                    <a:pt x="1020" y="1721"/>
                    <a:pt x="984" y="1823"/>
                    <a:pt x="952" y="1920"/>
                  </a:cubicBezTo>
                  <a:cubicBezTo>
                    <a:pt x="919" y="2017"/>
                    <a:pt x="883" y="2120"/>
                    <a:pt x="802" y="2183"/>
                  </a:cubicBezTo>
                  <a:cubicBezTo>
                    <a:pt x="1064" y="1665"/>
                    <a:pt x="1256" y="1114"/>
                    <a:pt x="1373" y="546"/>
                  </a:cubicBezTo>
                  <a:cubicBezTo>
                    <a:pt x="1394" y="441"/>
                    <a:pt x="1412" y="331"/>
                    <a:pt x="1388" y="228"/>
                  </a:cubicBezTo>
                  <a:cubicBezTo>
                    <a:pt x="1364" y="122"/>
                    <a:pt x="1286" y="23"/>
                    <a:pt x="1177" y="5"/>
                  </a:cubicBezTo>
                  <a:cubicBezTo>
                    <a:pt x="1163" y="2"/>
                    <a:pt x="1149" y="1"/>
                    <a:pt x="1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5840900" y="3681350"/>
              <a:ext cx="90250" cy="35525"/>
            </a:xfrm>
            <a:custGeom>
              <a:avLst/>
              <a:gdLst/>
              <a:ahLst/>
              <a:cxnLst/>
              <a:rect l="l" t="t" r="r" b="b"/>
              <a:pathLst>
                <a:path w="3610" h="1421" extrusionOk="0">
                  <a:moveTo>
                    <a:pt x="3238" y="1"/>
                  </a:moveTo>
                  <a:cubicBezTo>
                    <a:pt x="3211" y="1"/>
                    <a:pt x="3184" y="2"/>
                    <a:pt x="3159" y="5"/>
                  </a:cubicBezTo>
                  <a:cubicBezTo>
                    <a:pt x="2689" y="56"/>
                    <a:pt x="2232" y="207"/>
                    <a:pt x="1828" y="449"/>
                  </a:cubicBezTo>
                  <a:lnTo>
                    <a:pt x="1828" y="449"/>
                  </a:lnTo>
                  <a:cubicBezTo>
                    <a:pt x="1879" y="398"/>
                    <a:pt x="1883" y="300"/>
                    <a:pt x="1834" y="242"/>
                  </a:cubicBezTo>
                  <a:cubicBezTo>
                    <a:pt x="1792" y="194"/>
                    <a:pt x="1727" y="172"/>
                    <a:pt x="1661" y="172"/>
                  </a:cubicBezTo>
                  <a:cubicBezTo>
                    <a:pt x="1629" y="172"/>
                    <a:pt x="1597" y="177"/>
                    <a:pt x="1568" y="187"/>
                  </a:cubicBezTo>
                  <a:cubicBezTo>
                    <a:pt x="1475" y="216"/>
                    <a:pt x="1399" y="278"/>
                    <a:pt x="1325" y="338"/>
                  </a:cubicBezTo>
                  <a:cubicBezTo>
                    <a:pt x="883" y="699"/>
                    <a:pt x="441" y="1060"/>
                    <a:pt x="1" y="1420"/>
                  </a:cubicBezTo>
                  <a:cubicBezTo>
                    <a:pt x="34" y="1420"/>
                    <a:pt x="67" y="1420"/>
                    <a:pt x="100" y="1420"/>
                  </a:cubicBezTo>
                  <a:cubicBezTo>
                    <a:pt x="899" y="1420"/>
                    <a:pt x="1692" y="1349"/>
                    <a:pt x="2483" y="1252"/>
                  </a:cubicBezTo>
                  <a:cubicBezTo>
                    <a:pt x="2556" y="1244"/>
                    <a:pt x="2642" y="1221"/>
                    <a:pt x="2661" y="1152"/>
                  </a:cubicBezTo>
                  <a:cubicBezTo>
                    <a:pt x="2687" y="1049"/>
                    <a:pt x="2537" y="1001"/>
                    <a:pt x="2428" y="1000"/>
                  </a:cubicBezTo>
                  <a:cubicBezTo>
                    <a:pt x="2212" y="998"/>
                    <a:pt x="1996" y="996"/>
                    <a:pt x="1780" y="995"/>
                  </a:cubicBezTo>
                  <a:cubicBezTo>
                    <a:pt x="2345" y="956"/>
                    <a:pt x="2902" y="782"/>
                    <a:pt x="3385" y="489"/>
                  </a:cubicBezTo>
                  <a:cubicBezTo>
                    <a:pt x="3494" y="425"/>
                    <a:pt x="3610" y="331"/>
                    <a:pt x="3600" y="209"/>
                  </a:cubicBezTo>
                  <a:cubicBezTo>
                    <a:pt x="3588" y="57"/>
                    <a:pt x="3405" y="1"/>
                    <a:pt x="3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5775425" y="3644550"/>
              <a:ext cx="66550" cy="71500"/>
            </a:xfrm>
            <a:custGeom>
              <a:avLst/>
              <a:gdLst/>
              <a:ahLst/>
              <a:cxnLst/>
              <a:rect l="l" t="t" r="r" b="b"/>
              <a:pathLst>
                <a:path w="2662" h="2860" extrusionOk="0">
                  <a:moveTo>
                    <a:pt x="317" y="0"/>
                  </a:moveTo>
                  <a:cubicBezTo>
                    <a:pt x="255" y="0"/>
                    <a:pt x="195" y="17"/>
                    <a:pt x="150" y="56"/>
                  </a:cubicBezTo>
                  <a:cubicBezTo>
                    <a:pt x="1" y="185"/>
                    <a:pt x="100" y="421"/>
                    <a:pt x="211" y="580"/>
                  </a:cubicBezTo>
                  <a:cubicBezTo>
                    <a:pt x="426" y="884"/>
                    <a:pt x="665" y="1172"/>
                    <a:pt x="925" y="1438"/>
                  </a:cubicBezTo>
                  <a:cubicBezTo>
                    <a:pt x="819" y="1414"/>
                    <a:pt x="737" y="1334"/>
                    <a:pt x="661" y="1258"/>
                  </a:cubicBezTo>
                  <a:cubicBezTo>
                    <a:pt x="585" y="1182"/>
                    <a:pt x="502" y="1104"/>
                    <a:pt x="395" y="1082"/>
                  </a:cubicBezTo>
                  <a:cubicBezTo>
                    <a:pt x="381" y="1079"/>
                    <a:pt x="366" y="1077"/>
                    <a:pt x="351" y="1077"/>
                  </a:cubicBezTo>
                  <a:cubicBezTo>
                    <a:pt x="255" y="1077"/>
                    <a:pt x="156" y="1138"/>
                    <a:pt x="151" y="1229"/>
                  </a:cubicBezTo>
                  <a:cubicBezTo>
                    <a:pt x="147" y="1311"/>
                    <a:pt x="218" y="1377"/>
                    <a:pt x="281" y="1432"/>
                  </a:cubicBezTo>
                  <a:cubicBezTo>
                    <a:pt x="991" y="2017"/>
                    <a:pt x="1786" y="2502"/>
                    <a:pt x="2661" y="2860"/>
                  </a:cubicBezTo>
                  <a:cubicBezTo>
                    <a:pt x="2492" y="2437"/>
                    <a:pt x="2323" y="2015"/>
                    <a:pt x="2153" y="1592"/>
                  </a:cubicBezTo>
                  <a:cubicBezTo>
                    <a:pt x="2116" y="1498"/>
                    <a:pt x="2075" y="1400"/>
                    <a:pt x="1995" y="1337"/>
                  </a:cubicBezTo>
                  <a:cubicBezTo>
                    <a:pt x="1953" y="1305"/>
                    <a:pt x="1898" y="1286"/>
                    <a:pt x="1844" y="1286"/>
                  </a:cubicBezTo>
                  <a:cubicBezTo>
                    <a:pt x="1795" y="1286"/>
                    <a:pt x="1747" y="1302"/>
                    <a:pt x="1714" y="1339"/>
                  </a:cubicBezTo>
                  <a:cubicBezTo>
                    <a:pt x="1675" y="1384"/>
                    <a:pt x="1670" y="1438"/>
                    <a:pt x="1683" y="1493"/>
                  </a:cubicBezTo>
                  <a:lnTo>
                    <a:pt x="1683" y="1493"/>
                  </a:lnTo>
                  <a:cubicBezTo>
                    <a:pt x="1410" y="1028"/>
                    <a:pt x="1077" y="596"/>
                    <a:pt x="694" y="211"/>
                  </a:cubicBezTo>
                  <a:cubicBezTo>
                    <a:pt x="621" y="137"/>
                    <a:pt x="544" y="64"/>
                    <a:pt x="447" y="26"/>
                  </a:cubicBezTo>
                  <a:cubicBezTo>
                    <a:pt x="406" y="9"/>
                    <a:pt x="361" y="0"/>
                    <a:pt x="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5840125" y="3712325"/>
              <a:ext cx="74650" cy="61075"/>
            </a:xfrm>
            <a:custGeom>
              <a:avLst/>
              <a:gdLst/>
              <a:ahLst/>
              <a:cxnLst/>
              <a:rect l="l" t="t" r="r" b="b"/>
              <a:pathLst>
                <a:path w="2986" h="2443" extrusionOk="0">
                  <a:moveTo>
                    <a:pt x="0" y="1"/>
                  </a:moveTo>
                  <a:cubicBezTo>
                    <a:pt x="189" y="688"/>
                    <a:pt x="577" y="1357"/>
                    <a:pt x="1118" y="1921"/>
                  </a:cubicBezTo>
                  <a:cubicBezTo>
                    <a:pt x="1164" y="1967"/>
                    <a:pt x="1214" y="2016"/>
                    <a:pt x="1279" y="2031"/>
                  </a:cubicBezTo>
                  <a:cubicBezTo>
                    <a:pt x="1291" y="2033"/>
                    <a:pt x="1302" y="2035"/>
                    <a:pt x="1312" y="2035"/>
                  </a:cubicBezTo>
                  <a:cubicBezTo>
                    <a:pt x="1413" y="2035"/>
                    <a:pt x="1481" y="1934"/>
                    <a:pt x="1461" y="1841"/>
                  </a:cubicBezTo>
                  <a:cubicBezTo>
                    <a:pt x="1446" y="1772"/>
                    <a:pt x="1402" y="1710"/>
                    <a:pt x="1349" y="1652"/>
                  </a:cubicBezTo>
                  <a:lnTo>
                    <a:pt x="1349" y="1652"/>
                  </a:lnTo>
                  <a:cubicBezTo>
                    <a:pt x="1641" y="1937"/>
                    <a:pt x="1995" y="2176"/>
                    <a:pt x="2377" y="2350"/>
                  </a:cubicBezTo>
                  <a:cubicBezTo>
                    <a:pt x="2477" y="2395"/>
                    <a:pt x="2583" y="2438"/>
                    <a:pt x="2689" y="2442"/>
                  </a:cubicBezTo>
                  <a:cubicBezTo>
                    <a:pt x="2694" y="2442"/>
                    <a:pt x="2699" y="2442"/>
                    <a:pt x="2704" y="2442"/>
                  </a:cubicBezTo>
                  <a:cubicBezTo>
                    <a:pt x="2806" y="2442"/>
                    <a:pt x="2906" y="2403"/>
                    <a:pt x="2940" y="2324"/>
                  </a:cubicBezTo>
                  <a:cubicBezTo>
                    <a:pt x="2985" y="2218"/>
                    <a:pt x="2901" y="2086"/>
                    <a:pt x="2812" y="1984"/>
                  </a:cubicBezTo>
                  <a:cubicBezTo>
                    <a:pt x="2568" y="1701"/>
                    <a:pt x="2255" y="1458"/>
                    <a:pt x="1906" y="1280"/>
                  </a:cubicBezTo>
                  <a:lnTo>
                    <a:pt x="1906" y="1280"/>
                  </a:lnTo>
                  <a:cubicBezTo>
                    <a:pt x="2158" y="1374"/>
                    <a:pt x="2417" y="1454"/>
                    <a:pt x="2677" y="1518"/>
                  </a:cubicBezTo>
                  <a:cubicBezTo>
                    <a:pt x="2714" y="1527"/>
                    <a:pt x="2756" y="1535"/>
                    <a:pt x="2794" y="1535"/>
                  </a:cubicBezTo>
                  <a:cubicBezTo>
                    <a:pt x="2837" y="1535"/>
                    <a:pt x="2875" y="1525"/>
                    <a:pt x="2897" y="1496"/>
                  </a:cubicBezTo>
                  <a:cubicBezTo>
                    <a:pt x="2929" y="1452"/>
                    <a:pt x="2904" y="1387"/>
                    <a:pt x="2871" y="1336"/>
                  </a:cubicBezTo>
                  <a:cubicBezTo>
                    <a:pt x="2721" y="1109"/>
                    <a:pt x="2433" y="977"/>
                    <a:pt x="2165" y="866"/>
                  </a:cubicBezTo>
                  <a:cubicBezTo>
                    <a:pt x="1455" y="567"/>
                    <a:pt x="736" y="28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5829100" y="3669775"/>
              <a:ext cx="14250" cy="44750"/>
            </a:xfrm>
            <a:custGeom>
              <a:avLst/>
              <a:gdLst/>
              <a:ahLst/>
              <a:cxnLst/>
              <a:rect l="l" t="t" r="r" b="b"/>
              <a:pathLst>
                <a:path w="570" h="1790" extrusionOk="0">
                  <a:moveTo>
                    <a:pt x="400" y="1"/>
                  </a:moveTo>
                  <a:cubicBezTo>
                    <a:pt x="384" y="43"/>
                    <a:pt x="1" y="1020"/>
                    <a:pt x="448" y="1789"/>
                  </a:cubicBezTo>
                  <a:lnTo>
                    <a:pt x="570" y="1697"/>
                  </a:lnTo>
                  <a:cubicBezTo>
                    <a:pt x="158" y="989"/>
                    <a:pt x="523" y="53"/>
                    <a:pt x="527" y="43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5836775" y="3662450"/>
              <a:ext cx="10550" cy="9950"/>
            </a:xfrm>
            <a:custGeom>
              <a:avLst/>
              <a:gdLst/>
              <a:ahLst/>
              <a:cxnLst/>
              <a:rect l="l" t="t" r="r" b="b"/>
              <a:pathLst>
                <a:path w="422" h="398" extrusionOk="0">
                  <a:moveTo>
                    <a:pt x="238" y="1"/>
                  </a:moveTo>
                  <a:cubicBezTo>
                    <a:pt x="192" y="1"/>
                    <a:pt x="143" y="19"/>
                    <a:pt x="102" y="57"/>
                  </a:cubicBezTo>
                  <a:cubicBezTo>
                    <a:pt x="19" y="134"/>
                    <a:pt x="1" y="258"/>
                    <a:pt x="61" y="338"/>
                  </a:cubicBezTo>
                  <a:cubicBezTo>
                    <a:pt x="92" y="377"/>
                    <a:pt x="137" y="397"/>
                    <a:pt x="185" y="397"/>
                  </a:cubicBezTo>
                  <a:cubicBezTo>
                    <a:pt x="231" y="397"/>
                    <a:pt x="279" y="379"/>
                    <a:pt x="320" y="342"/>
                  </a:cubicBezTo>
                  <a:cubicBezTo>
                    <a:pt x="402" y="266"/>
                    <a:pt x="421" y="139"/>
                    <a:pt x="361" y="61"/>
                  </a:cubicBezTo>
                  <a:cubicBezTo>
                    <a:pt x="330" y="21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5819375" y="3645450"/>
              <a:ext cx="39125" cy="70400"/>
            </a:xfrm>
            <a:custGeom>
              <a:avLst/>
              <a:gdLst/>
              <a:ahLst/>
              <a:cxnLst/>
              <a:rect l="l" t="t" r="r" b="b"/>
              <a:pathLst>
                <a:path w="1565" h="2816" extrusionOk="0">
                  <a:moveTo>
                    <a:pt x="1443" y="0"/>
                  </a:moveTo>
                  <a:cubicBezTo>
                    <a:pt x="1426" y="59"/>
                    <a:pt x="1047" y="1429"/>
                    <a:pt x="1049" y="2417"/>
                  </a:cubicBezTo>
                  <a:cubicBezTo>
                    <a:pt x="1051" y="2564"/>
                    <a:pt x="1023" y="2639"/>
                    <a:pt x="1000" y="2657"/>
                  </a:cubicBezTo>
                  <a:cubicBezTo>
                    <a:pt x="994" y="2662"/>
                    <a:pt x="985" y="2665"/>
                    <a:pt x="974" y="2665"/>
                  </a:cubicBezTo>
                  <a:cubicBezTo>
                    <a:pt x="954" y="2665"/>
                    <a:pt x="927" y="2656"/>
                    <a:pt x="899" y="2639"/>
                  </a:cubicBezTo>
                  <a:cubicBezTo>
                    <a:pt x="601" y="2460"/>
                    <a:pt x="144" y="1501"/>
                    <a:pt x="296" y="470"/>
                  </a:cubicBezTo>
                  <a:lnTo>
                    <a:pt x="296" y="470"/>
                  </a:lnTo>
                  <a:lnTo>
                    <a:pt x="168" y="475"/>
                  </a:lnTo>
                  <a:cubicBezTo>
                    <a:pt x="1" y="1610"/>
                    <a:pt x="513" y="2590"/>
                    <a:pt x="822" y="2775"/>
                  </a:cubicBezTo>
                  <a:cubicBezTo>
                    <a:pt x="845" y="2789"/>
                    <a:pt x="866" y="2799"/>
                    <a:pt x="886" y="2805"/>
                  </a:cubicBezTo>
                  <a:cubicBezTo>
                    <a:pt x="908" y="2812"/>
                    <a:pt x="929" y="2815"/>
                    <a:pt x="948" y="2815"/>
                  </a:cubicBezTo>
                  <a:cubicBezTo>
                    <a:pt x="995" y="2815"/>
                    <a:pt x="1032" y="2796"/>
                    <a:pt x="1058" y="2774"/>
                  </a:cubicBezTo>
                  <a:cubicBezTo>
                    <a:pt x="1140" y="2709"/>
                    <a:pt x="1179" y="2580"/>
                    <a:pt x="1179" y="2388"/>
                  </a:cubicBezTo>
                  <a:cubicBezTo>
                    <a:pt x="1176" y="1422"/>
                    <a:pt x="1561" y="33"/>
                    <a:pt x="1565" y="19"/>
                  </a:cubicBezTo>
                  <a:lnTo>
                    <a:pt x="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5853275" y="3637625"/>
              <a:ext cx="9775" cy="9875"/>
            </a:xfrm>
            <a:custGeom>
              <a:avLst/>
              <a:gdLst/>
              <a:ahLst/>
              <a:cxnLst/>
              <a:rect l="l" t="t" r="r" b="b"/>
              <a:pathLst>
                <a:path w="391" h="395" extrusionOk="0">
                  <a:moveTo>
                    <a:pt x="230" y="0"/>
                  </a:moveTo>
                  <a:cubicBezTo>
                    <a:pt x="156" y="0"/>
                    <a:pt x="77" y="59"/>
                    <a:pt x="42" y="148"/>
                  </a:cubicBezTo>
                  <a:cubicBezTo>
                    <a:pt x="0" y="254"/>
                    <a:pt x="35" y="361"/>
                    <a:pt x="119" y="388"/>
                  </a:cubicBezTo>
                  <a:cubicBezTo>
                    <a:pt x="132" y="392"/>
                    <a:pt x="145" y="394"/>
                    <a:pt x="159" y="394"/>
                  </a:cubicBezTo>
                  <a:cubicBezTo>
                    <a:pt x="233" y="394"/>
                    <a:pt x="312" y="336"/>
                    <a:pt x="348" y="246"/>
                  </a:cubicBezTo>
                  <a:cubicBezTo>
                    <a:pt x="390" y="141"/>
                    <a:pt x="355" y="33"/>
                    <a:pt x="270" y="7"/>
                  </a:cubicBezTo>
                  <a:cubicBezTo>
                    <a:pt x="257" y="2"/>
                    <a:pt x="244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5821325" y="3649600"/>
              <a:ext cx="9825" cy="9875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232" y="0"/>
                  </a:moveTo>
                  <a:cubicBezTo>
                    <a:pt x="157" y="0"/>
                    <a:pt x="79" y="59"/>
                    <a:pt x="44" y="148"/>
                  </a:cubicBezTo>
                  <a:cubicBezTo>
                    <a:pt x="1" y="254"/>
                    <a:pt x="36" y="361"/>
                    <a:pt x="121" y="388"/>
                  </a:cubicBezTo>
                  <a:cubicBezTo>
                    <a:pt x="134" y="392"/>
                    <a:pt x="147" y="394"/>
                    <a:pt x="161" y="394"/>
                  </a:cubicBezTo>
                  <a:cubicBezTo>
                    <a:pt x="235" y="394"/>
                    <a:pt x="314" y="336"/>
                    <a:pt x="349" y="246"/>
                  </a:cubicBezTo>
                  <a:cubicBezTo>
                    <a:pt x="392" y="141"/>
                    <a:pt x="357" y="33"/>
                    <a:pt x="272" y="6"/>
                  </a:cubicBezTo>
                  <a:cubicBezTo>
                    <a:pt x="259" y="2"/>
                    <a:pt x="245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5845350" y="3665675"/>
              <a:ext cx="30525" cy="49475"/>
            </a:xfrm>
            <a:custGeom>
              <a:avLst/>
              <a:gdLst/>
              <a:ahLst/>
              <a:cxnLst/>
              <a:rect l="l" t="t" r="r" b="b"/>
              <a:pathLst>
                <a:path w="1221" h="1979" extrusionOk="0">
                  <a:moveTo>
                    <a:pt x="1091" y="1"/>
                  </a:moveTo>
                  <a:cubicBezTo>
                    <a:pt x="1089" y="10"/>
                    <a:pt x="727" y="985"/>
                    <a:pt x="1" y="1891"/>
                  </a:cubicBezTo>
                  <a:lnTo>
                    <a:pt x="100" y="1978"/>
                  </a:lnTo>
                  <a:cubicBezTo>
                    <a:pt x="846" y="1050"/>
                    <a:pt x="1207" y="78"/>
                    <a:pt x="1221" y="36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5870225" y="3658150"/>
              <a:ext cx="10500" cy="9950"/>
            </a:xfrm>
            <a:custGeom>
              <a:avLst/>
              <a:gdLst/>
              <a:ahLst/>
              <a:cxnLst/>
              <a:rect l="l" t="t" r="r" b="b"/>
              <a:pathLst>
                <a:path w="420" h="398" extrusionOk="0">
                  <a:moveTo>
                    <a:pt x="237" y="0"/>
                  </a:moveTo>
                  <a:cubicBezTo>
                    <a:pt x="158" y="0"/>
                    <a:pt x="77" y="57"/>
                    <a:pt x="42" y="144"/>
                  </a:cubicBezTo>
                  <a:cubicBezTo>
                    <a:pt x="0" y="251"/>
                    <a:pt x="42" y="360"/>
                    <a:pt x="135" y="390"/>
                  </a:cubicBezTo>
                  <a:cubicBezTo>
                    <a:pt x="151" y="395"/>
                    <a:pt x="168" y="398"/>
                    <a:pt x="185" y="398"/>
                  </a:cubicBezTo>
                  <a:cubicBezTo>
                    <a:pt x="263" y="398"/>
                    <a:pt x="344" y="341"/>
                    <a:pt x="379" y="254"/>
                  </a:cubicBezTo>
                  <a:cubicBezTo>
                    <a:pt x="420" y="148"/>
                    <a:pt x="379" y="38"/>
                    <a:pt x="286" y="8"/>
                  </a:cubicBezTo>
                  <a:cubicBezTo>
                    <a:pt x="270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5844800" y="3669500"/>
              <a:ext cx="44600" cy="45800"/>
            </a:xfrm>
            <a:custGeom>
              <a:avLst/>
              <a:gdLst/>
              <a:ahLst/>
              <a:cxnLst/>
              <a:rect l="l" t="t" r="r" b="b"/>
              <a:pathLst>
                <a:path w="1784" h="1832" extrusionOk="0">
                  <a:moveTo>
                    <a:pt x="1661" y="0"/>
                  </a:moveTo>
                  <a:cubicBezTo>
                    <a:pt x="911" y="1573"/>
                    <a:pt x="249" y="1681"/>
                    <a:pt x="86" y="1681"/>
                  </a:cubicBezTo>
                  <a:cubicBezTo>
                    <a:pt x="61" y="1681"/>
                    <a:pt x="48" y="1678"/>
                    <a:pt x="47" y="1678"/>
                  </a:cubicBezTo>
                  <a:lnTo>
                    <a:pt x="0" y="1825"/>
                  </a:lnTo>
                  <a:cubicBezTo>
                    <a:pt x="5" y="1826"/>
                    <a:pt x="30" y="1831"/>
                    <a:pt x="72" y="1831"/>
                  </a:cubicBezTo>
                  <a:cubicBezTo>
                    <a:pt x="295" y="1831"/>
                    <a:pt x="1003" y="1689"/>
                    <a:pt x="1783" y="52"/>
                  </a:cubicBezTo>
                  <a:lnTo>
                    <a:pt x="1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5884000" y="3661575"/>
              <a:ext cx="10550" cy="9975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38" y="1"/>
                  </a:moveTo>
                  <a:cubicBezTo>
                    <a:pt x="159" y="1"/>
                    <a:pt x="78" y="58"/>
                    <a:pt x="43" y="145"/>
                  </a:cubicBezTo>
                  <a:cubicBezTo>
                    <a:pt x="0" y="252"/>
                    <a:pt x="43" y="361"/>
                    <a:pt x="136" y="390"/>
                  </a:cubicBezTo>
                  <a:cubicBezTo>
                    <a:pt x="152" y="396"/>
                    <a:pt x="169" y="399"/>
                    <a:pt x="186" y="399"/>
                  </a:cubicBezTo>
                  <a:cubicBezTo>
                    <a:pt x="264" y="399"/>
                    <a:pt x="345" y="341"/>
                    <a:pt x="380" y="255"/>
                  </a:cubicBezTo>
                  <a:cubicBezTo>
                    <a:pt x="422" y="149"/>
                    <a:pt x="380" y="40"/>
                    <a:pt x="287" y="8"/>
                  </a:cubicBezTo>
                  <a:cubicBezTo>
                    <a:pt x="271" y="3"/>
                    <a:pt x="255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4" name="Google Shape;2894;p28"/>
          <p:cNvGrpSpPr/>
          <p:nvPr/>
        </p:nvGrpSpPr>
        <p:grpSpPr>
          <a:xfrm>
            <a:off x="11183147" y="5830187"/>
            <a:ext cx="767427" cy="762845"/>
            <a:chOff x="2953525" y="2638625"/>
            <a:chExt cx="483450" cy="479375"/>
          </a:xfrm>
        </p:grpSpPr>
        <p:sp>
          <p:nvSpPr>
            <p:cNvPr id="2895" name="Google Shape;2895;p28"/>
            <p:cNvSpPr/>
            <p:nvPr/>
          </p:nvSpPr>
          <p:spPr>
            <a:xfrm>
              <a:off x="3308100" y="2944875"/>
              <a:ext cx="128875" cy="147575"/>
            </a:xfrm>
            <a:custGeom>
              <a:avLst/>
              <a:gdLst/>
              <a:ahLst/>
              <a:cxnLst/>
              <a:rect l="l" t="t" r="r" b="b"/>
              <a:pathLst>
                <a:path w="5155" h="5903" extrusionOk="0">
                  <a:moveTo>
                    <a:pt x="4141" y="0"/>
                  </a:moveTo>
                  <a:cubicBezTo>
                    <a:pt x="3520" y="0"/>
                    <a:pt x="2668" y="445"/>
                    <a:pt x="1994" y="1374"/>
                  </a:cubicBezTo>
                  <a:cubicBezTo>
                    <a:pt x="1" y="4123"/>
                    <a:pt x="663" y="5903"/>
                    <a:pt x="663" y="5903"/>
                  </a:cubicBezTo>
                  <a:cubicBezTo>
                    <a:pt x="1948" y="4314"/>
                    <a:pt x="4377" y="3009"/>
                    <a:pt x="4896" y="1303"/>
                  </a:cubicBezTo>
                  <a:cubicBezTo>
                    <a:pt x="5155" y="448"/>
                    <a:pt x="476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3320775" y="2971825"/>
              <a:ext cx="82850" cy="116900"/>
            </a:xfrm>
            <a:custGeom>
              <a:avLst/>
              <a:gdLst/>
              <a:ahLst/>
              <a:cxnLst/>
              <a:rect l="l" t="t" r="r" b="b"/>
              <a:pathLst>
                <a:path w="3314" h="4676" extrusionOk="0">
                  <a:moveTo>
                    <a:pt x="3187" y="1"/>
                  </a:moveTo>
                  <a:cubicBezTo>
                    <a:pt x="3163" y="1"/>
                    <a:pt x="3138" y="8"/>
                    <a:pt x="3118" y="23"/>
                  </a:cubicBezTo>
                  <a:cubicBezTo>
                    <a:pt x="1036" y="1557"/>
                    <a:pt x="31" y="4504"/>
                    <a:pt x="21" y="4534"/>
                  </a:cubicBezTo>
                  <a:cubicBezTo>
                    <a:pt x="1" y="4590"/>
                    <a:pt x="33" y="4652"/>
                    <a:pt x="94" y="4670"/>
                  </a:cubicBezTo>
                  <a:cubicBezTo>
                    <a:pt x="105" y="4673"/>
                    <a:pt x="117" y="4675"/>
                    <a:pt x="127" y="4676"/>
                  </a:cubicBezTo>
                  <a:cubicBezTo>
                    <a:pt x="175" y="4676"/>
                    <a:pt x="219" y="4648"/>
                    <a:pt x="235" y="4601"/>
                  </a:cubicBezTo>
                  <a:cubicBezTo>
                    <a:pt x="245" y="4571"/>
                    <a:pt x="1229" y="1687"/>
                    <a:pt x="3255" y="195"/>
                  </a:cubicBezTo>
                  <a:cubicBezTo>
                    <a:pt x="3305" y="159"/>
                    <a:pt x="3314" y="91"/>
                    <a:pt x="3276" y="43"/>
                  </a:cubicBezTo>
                  <a:cubicBezTo>
                    <a:pt x="3254" y="15"/>
                    <a:pt x="3221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180575" y="2903300"/>
              <a:ext cx="132100" cy="152100"/>
            </a:xfrm>
            <a:custGeom>
              <a:avLst/>
              <a:gdLst/>
              <a:ahLst/>
              <a:cxnLst/>
              <a:rect l="l" t="t" r="r" b="b"/>
              <a:pathLst>
                <a:path w="5284" h="6084" extrusionOk="0">
                  <a:moveTo>
                    <a:pt x="936" y="1"/>
                  </a:moveTo>
                  <a:cubicBezTo>
                    <a:pt x="329" y="1"/>
                    <a:pt x="0" y="445"/>
                    <a:pt x="349" y="1289"/>
                  </a:cubicBezTo>
                  <a:cubicBezTo>
                    <a:pt x="1034" y="2947"/>
                    <a:pt x="4218" y="4039"/>
                    <a:pt x="5283" y="6083"/>
                  </a:cubicBezTo>
                  <a:cubicBezTo>
                    <a:pt x="5283" y="6083"/>
                    <a:pt x="5236" y="3718"/>
                    <a:pt x="3115" y="1275"/>
                  </a:cubicBezTo>
                  <a:cubicBezTo>
                    <a:pt x="2366" y="412"/>
                    <a:pt x="1521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3215725" y="2927475"/>
              <a:ext cx="93600" cy="110250"/>
            </a:xfrm>
            <a:custGeom>
              <a:avLst/>
              <a:gdLst/>
              <a:ahLst/>
              <a:cxnLst/>
              <a:rect l="l" t="t" r="r" b="b"/>
              <a:pathLst>
                <a:path w="3744" h="4410" extrusionOk="0">
                  <a:moveTo>
                    <a:pt x="126" y="1"/>
                  </a:moveTo>
                  <a:cubicBezTo>
                    <a:pt x="90" y="1"/>
                    <a:pt x="54" y="18"/>
                    <a:pt x="32" y="51"/>
                  </a:cubicBezTo>
                  <a:cubicBezTo>
                    <a:pt x="0" y="102"/>
                    <a:pt x="16" y="168"/>
                    <a:pt x="68" y="201"/>
                  </a:cubicBezTo>
                  <a:cubicBezTo>
                    <a:pt x="2234" y="1523"/>
                    <a:pt x="3501" y="4315"/>
                    <a:pt x="3513" y="4343"/>
                  </a:cubicBezTo>
                  <a:cubicBezTo>
                    <a:pt x="3532" y="4385"/>
                    <a:pt x="3573" y="4409"/>
                    <a:pt x="3617" y="4409"/>
                  </a:cubicBezTo>
                  <a:cubicBezTo>
                    <a:pt x="3620" y="4409"/>
                    <a:pt x="3624" y="4409"/>
                    <a:pt x="3627" y="4409"/>
                  </a:cubicBezTo>
                  <a:cubicBezTo>
                    <a:pt x="3638" y="4408"/>
                    <a:pt x="3650" y="4405"/>
                    <a:pt x="3660" y="4402"/>
                  </a:cubicBezTo>
                  <a:cubicBezTo>
                    <a:pt x="3719" y="4378"/>
                    <a:pt x="3744" y="4314"/>
                    <a:pt x="3720" y="4259"/>
                  </a:cubicBezTo>
                  <a:cubicBezTo>
                    <a:pt x="3707" y="4229"/>
                    <a:pt x="2415" y="1377"/>
                    <a:pt x="188" y="18"/>
                  </a:cubicBezTo>
                  <a:cubicBezTo>
                    <a:pt x="169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3283275" y="2746250"/>
              <a:ext cx="56475" cy="371750"/>
            </a:xfrm>
            <a:custGeom>
              <a:avLst/>
              <a:gdLst/>
              <a:ahLst/>
              <a:cxnLst/>
              <a:rect l="l" t="t" r="r" b="b"/>
              <a:pathLst>
                <a:path w="2259" h="14870" extrusionOk="0">
                  <a:moveTo>
                    <a:pt x="319" y="1"/>
                  </a:moveTo>
                  <a:cubicBezTo>
                    <a:pt x="245" y="1"/>
                    <a:pt x="184" y="59"/>
                    <a:pt x="181" y="134"/>
                  </a:cubicBezTo>
                  <a:cubicBezTo>
                    <a:pt x="92" y="2570"/>
                    <a:pt x="1" y="5089"/>
                    <a:pt x="204" y="7570"/>
                  </a:cubicBezTo>
                  <a:cubicBezTo>
                    <a:pt x="435" y="10377"/>
                    <a:pt x="1014" y="12739"/>
                    <a:pt x="1974" y="14789"/>
                  </a:cubicBezTo>
                  <a:cubicBezTo>
                    <a:pt x="1997" y="14837"/>
                    <a:pt x="2041" y="14865"/>
                    <a:pt x="2091" y="14869"/>
                  </a:cubicBezTo>
                  <a:cubicBezTo>
                    <a:pt x="2093" y="14870"/>
                    <a:pt x="2095" y="14870"/>
                    <a:pt x="2097" y="14870"/>
                  </a:cubicBezTo>
                  <a:cubicBezTo>
                    <a:pt x="2118" y="14870"/>
                    <a:pt x="2140" y="14865"/>
                    <a:pt x="2159" y="14857"/>
                  </a:cubicBezTo>
                  <a:cubicBezTo>
                    <a:pt x="2229" y="14824"/>
                    <a:pt x="2258" y="14741"/>
                    <a:pt x="2226" y="14671"/>
                  </a:cubicBezTo>
                  <a:cubicBezTo>
                    <a:pt x="1280" y="12651"/>
                    <a:pt x="709" y="10320"/>
                    <a:pt x="482" y="7547"/>
                  </a:cubicBezTo>
                  <a:cubicBezTo>
                    <a:pt x="279" y="5082"/>
                    <a:pt x="371" y="2572"/>
                    <a:pt x="460" y="145"/>
                  </a:cubicBezTo>
                  <a:cubicBezTo>
                    <a:pt x="463" y="68"/>
                    <a:pt x="402" y="1"/>
                    <a:pt x="327" y="1"/>
                  </a:cubicBezTo>
                  <a:cubicBezTo>
                    <a:pt x="326" y="1"/>
                    <a:pt x="326" y="1"/>
                    <a:pt x="325" y="1"/>
                  </a:cubicBezTo>
                  <a:cubicBezTo>
                    <a:pt x="323" y="1"/>
                    <a:pt x="32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3246225" y="2638625"/>
              <a:ext cx="133800" cy="173775"/>
            </a:xfrm>
            <a:custGeom>
              <a:avLst/>
              <a:gdLst/>
              <a:ahLst/>
              <a:cxnLst/>
              <a:rect l="l" t="t" r="r" b="b"/>
              <a:pathLst>
                <a:path w="5352" h="6951" extrusionOk="0">
                  <a:moveTo>
                    <a:pt x="2491" y="1"/>
                  </a:moveTo>
                  <a:cubicBezTo>
                    <a:pt x="2391" y="1"/>
                    <a:pt x="2290" y="30"/>
                    <a:pt x="2204" y="91"/>
                  </a:cubicBezTo>
                  <a:cubicBezTo>
                    <a:pt x="1708" y="438"/>
                    <a:pt x="863" y="1263"/>
                    <a:pt x="512" y="2989"/>
                  </a:cubicBezTo>
                  <a:cubicBezTo>
                    <a:pt x="1" y="5502"/>
                    <a:pt x="1367" y="6849"/>
                    <a:pt x="1367" y="6849"/>
                  </a:cubicBezTo>
                  <a:cubicBezTo>
                    <a:pt x="1559" y="6927"/>
                    <a:pt x="1770" y="6951"/>
                    <a:pt x="1954" y="6951"/>
                  </a:cubicBezTo>
                  <a:cubicBezTo>
                    <a:pt x="2227" y="6951"/>
                    <a:pt x="2439" y="6898"/>
                    <a:pt x="2439" y="6898"/>
                  </a:cubicBezTo>
                  <a:cubicBezTo>
                    <a:pt x="5352" y="3608"/>
                    <a:pt x="3618" y="1019"/>
                    <a:pt x="2872" y="171"/>
                  </a:cubicBezTo>
                  <a:cubicBezTo>
                    <a:pt x="2774" y="59"/>
                    <a:pt x="2633" y="1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3252850" y="2676525"/>
              <a:ext cx="20725" cy="67625"/>
            </a:xfrm>
            <a:custGeom>
              <a:avLst/>
              <a:gdLst/>
              <a:ahLst/>
              <a:cxnLst/>
              <a:rect l="l" t="t" r="r" b="b"/>
              <a:pathLst>
                <a:path w="829" h="2705" extrusionOk="0">
                  <a:moveTo>
                    <a:pt x="174" y="1"/>
                  </a:moveTo>
                  <a:lnTo>
                    <a:pt x="1" y="83"/>
                  </a:lnTo>
                  <a:cubicBezTo>
                    <a:pt x="7" y="94"/>
                    <a:pt x="577" y="2146"/>
                    <a:pt x="636" y="2704"/>
                  </a:cubicBezTo>
                  <a:lnTo>
                    <a:pt x="828" y="2687"/>
                  </a:lnTo>
                  <a:cubicBezTo>
                    <a:pt x="766" y="2095"/>
                    <a:pt x="197" y="46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3247675" y="2671825"/>
              <a:ext cx="12075" cy="10350"/>
            </a:xfrm>
            <a:custGeom>
              <a:avLst/>
              <a:gdLst/>
              <a:ahLst/>
              <a:cxnLst/>
              <a:rect l="l" t="t" r="r" b="b"/>
              <a:pathLst>
                <a:path w="483" h="414" extrusionOk="0">
                  <a:moveTo>
                    <a:pt x="239" y="0"/>
                  </a:moveTo>
                  <a:cubicBezTo>
                    <a:pt x="149" y="0"/>
                    <a:pt x="65" y="55"/>
                    <a:pt x="36" y="142"/>
                  </a:cubicBezTo>
                  <a:cubicBezTo>
                    <a:pt x="0" y="250"/>
                    <a:pt x="62" y="367"/>
                    <a:pt x="175" y="403"/>
                  </a:cubicBezTo>
                  <a:cubicBezTo>
                    <a:pt x="197" y="410"/>
                    <a:pt x="220" y="413"/>
                    <a:pt x="242" y="413"/>
                  </a:cubicBezTo>
                  <a:cubicBezTo>
                    <a:pt x="332" y="413"/>
                    <a:pt x="416" y="358"/>
                    <a:pt x="445" y="271"/>
                  </a:cubicBezTo>
                  <a:cubicBezTo>
                    <a:pt x="482" y="163"/>
                    <a:pt x="420" y="47"/>
                    <a:pt x="306" y="10"/>
                  </a:cubicBezTo>
                  <a:cubicBezTo>
                    <a:pt x="284" y="3"/>
                    <a:pt x="26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3275625" y="2652275"/>
              <a:ext cx="13675" cy="110025"/>
            </a:xfrm>
            <a:custGeom>
              <a:avLst/>
              <a:gdLst/>
              <a:ahLst/>
              <a:cxnLst/>
              <a:rect l="l" t="t" r="r" b="b"/>
              <a:pathLst>
                <a:path w="547" h="4401" extrusionOk="0">
                  <a:moveTo>
                    <a:pt x="189" y="1"/>
                  </a:moveTo>
                  <a:lnTo>
                    <a:pt x="1" y="45"/>
                  </a:lnTo>
                  <a:cubicBezTo>
                    <a:pt x="3" y="55"/>
                    <a:pt x="318" y="2742"/>
                    <a:pt x="352" y="4401"/>
                  </a:cubicBezTo>
                  <a:lnTo>
                    <a:pt x="547" y="4398"/>
                  </a:lnTo>
                  <a:cubicBezTo>
                    <a:pt x="512" y="2718"/>
                    <a:pt x="199" y="40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3272375" y="2646375"/>
              <a:ext cx="12075" cy="10375"/>
            </a:xfrm>
            <a:custGeom>
              <a:avLst/>
              <a:gdLst/>
              <a:ahLst/>
              <a:cxnLst/>
              <a:rect l="l" t="t" r="r" b="b"/>
              <a:pathLst>
                <a:path w="483" h="415" extrusionOk="0">
                  <a:moveTo>
                    <a:pt x="240" y="1"/>
                  </a:moveTo>
                  <a:cubicBezTo>
                    <a:pt x="149" y="1"/>
                    <a:pt x="65" y="56"/>
                    <a:pt x="37" y="144"/>
                  </a:cubicBezTo>
                  <a:cubicBezTo>
                    <a:pt x="0" y="252"/>
                    <a:pt x="62" y="369"/>
                    <a:pt x="175" y="404"/>
                  </a:cubicBezTo>
                  <a:cubicBezTo>
                    <a:pt x="197" y="412"/>
                    <a:pt x="220" y="415"/>
                    <a:pt x="242" y="415"/>
                  </a:cubicBezTo>
                  <a:cubicBezTo>
                    <a:pt x="332" y="415"/>
                    <a:pt x="416" y="360"/>
                    <a:pt x="445" y="273"/>
                  </a:cubicBezTo>
                  <a:cubicBezTo>
                    <a:pt x="482" y="165"/>
                    <a:pt x="420" y="48"/>
                    <a:pt x="306" y="11"/>
                  </a:cubicBezTo>
                  <a:cubicBezTo>
                    <a:pt x="284" y="4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3292250" y="2664975"/>
              <a:ext cx="19500" cy="106725"/>
            </a:xfrm>
            <a:custGeom>
              <a:avLst/>
              <a:gdLst/>
              <a:ahLst/>
              <a:cxnLst/>
              <a:rect l="l" t="t" r="r" b="b"/>
              <a:pathLst>
                <a:path w="780" h="4269" extrusionOk="0">
                  <a:moveTo>
                    <a:pt x="591" y="1"/>
                  </a:moveTo>
                  <a:cubicBezTo>
                    <a:pt x="576" y="64"/>
                    <a:pt x="57" y="3413"/>
                    <a:pt x="0" y="4255"/>
                  </a:cubicBezTo>
                  <a:lnTo>
                    <a:pt x="192" y="4268"/>
                  </a:lnTo>
                  <a:cubicBezTo>
                    <a:pt x="248" y="3441"/>
                    <a:pt x="776" y="58"/>
                    <a:pt x="780" y="42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3304200" y="2657850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6"/>
                    <a:pt x="37" y="143"/>
                  </a:cubicBezTo>
                  <a:cubicBezTo>
                    <a:pt x="0" y="251"/>
                    <a:pt x="62" y="368"/>
                    <a:pt x="175" y="404"/>
                  </a:cubicBezTo>
                  <a:cubicBezTo>
                    <a:pt x="197" y="411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1" y="164"/>
                    <a:pt x="419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3305425" y="2664800"/>
              <a:ext cx="31825" cy="95050"/>
            </a:xfrm>
            <a:custGeom>
              <a:avLst/>
              <a:gdLst/>
              <a:ahLst/>
              <a:cxnLst/>
              <a:rect l="l" t="t" r="r" b="b"/>
              <a:pathLst>
                <a:path w="1273" h="3802" extrusionOk="0">
                  <a:moveTo>
                    <a:pt x="1095" y="0"/>
                  </a:moveTo>
                  <a:cubicBezTo>
                    <a:pt x="1089" y="11"/>
                    <a:pt x="299" y="2542"/>
                    <a:pt x="0" y="3758"/>
                  </a:cubicBezTo>
                  <a:lnTo>
                    <a:pt x="188" y="3801"/>
                  </a:lnTo>
                  <a:cubicBezTo>
                    <a:pt x="484" y="2602"/>
                    <a:pt x="1268" y="84"/>
                    <a:pt x="1272" y="72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3329525" y="2658875"/>
              <a:ext cx="12050" cy="10350"/>
            </a:xfrm>
            <a:custGeom>
              <a:avLst/>
              <a:gdLst/>
              <a:ahLst/>
              <a:cxnLst/>
              <a:rect l="l" t="t" r="r" b="b"/>
              <a:pathLst>
                <a:path w="482" h="414" extrusionOk="0">
                  <a:moveTo>
                    <a:pt x="239" y="1"/>
                  </a:moveTo>
                  <a:cubicBezTo>
                    <a:pt x="149" y="1"/>
                    <a:pt x="65" y="55"/>
                    <a:pt x="36" y="142"/>
                  </a:cubicBezTo>
                  <a:cubicBezTo>
                    <a:pt x="1" y="251"/>
                    <a:pt x="62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32" y="414"/>
                    <a:pt x="416" y="359"/>
                    <a:pt x="445" y="272"/>
                  </a:cubicBezTo>
                  <a:cubicBezTo>
                    <a:pt x="482" y="163"/>
                    <a:pt x="420" y="46"/>
                    <a:pt x="306" y="11"/>
                  </a:cubicBezTo>
                  <a:cubicBezTo>
                    <a:pt x="284" y="4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3323225" y="2670775"/>
              <a:ext cx="33650" cy="75450"/>
            </a:xfrm>
            <a:custGeom>
              <a:avLst/>
              <a:gdLst/>
              <a:ahLst/>
              <a:cxnLst/>
              <a:rect l="l" t="t" r="r" b="b"/>
              <a:pathLst>
                <a:path w="1346" h="3018" extrusionOk="0">
                  <a:moveTo>
                    <a:pt x="1179" y="0"/>
                  </a:moveTo>
                  <a:cubicBezTo>
                    <a:pt x="1142" y="63"/>
                    <a:pt x="207" y="2191"/>
                    <a:pt x="0" y="2971"/>
                  </a:cubicBezTo>
                  <a:lnTo>
                    <a:pt x="187" y="3018"/>
                  </a:lnTo>
                  <a:cubicBezTo>
                    <a:pt x="388" y="2262"/>
                    <a:pt x="1338" y="108"/>
                    <a:pt x="1346" y="93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3350150" y="2664975"/>
              <a:ext cx="12050" cy="10375"/>
            </a:xfrm>
            <a:custGeom>
              <a:avLst/>
              <a:gdLst/>
              <a:ahLst/>
              <a:cxnLst/>
              <a:rect l="l" t="t" r="r" b="b"/>
              <a:pathLst>
                <a:path w="482" h="415" extrusionOk="0">
                  <a:moveTo>
                    <a:pt x="239" y="1"/>
                  </a:moveTo>
                  <a:cubicBezTo>
                    <a:pt x="149" y="1"/>
                    <a:pt x="66" y="56"/>
                    <a:pt x="36" y="143"/>
                  </a:cubicBezTo>
                  <a:cubicBezTo>
                    <a:pt x="1" y="251"/>
                    <a:pt x="62" y="369"/>
                    <a:pt x="175" y="404"/>
                  </a:cubicBezTo>
                  <a:cubicBezTo>
                    <a:pt x="197" y="411"/>
                    <a:pt x="220" y="415"/>
                    <a:pt x="242" y="415"/>
                  </a:cubicBezTo>
                  <a:cubicBezTo>
                    <a:pt x="332" y="415"/>
                    <a:pt x="416" y="359"/>
                    <a:pt x="445" y="272"/>
                  </a:cubicBezTo>
                  <a:cubicBezTo>
                    <a:pt x="482" y="163"/>
                    <a:pt x="419" y="47"/>
                    <a:pt x="307" y="11"/>
                  </a:cubicBezTo>
                  <a:cubicBezTo>
                    <a:pt x="284" y="4"/>
                    <a:pt x="262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3287800" y="2683850"/>
              <a:ext cx="133975" cy="140425"/>
            </a:xfrm>
            <a:custGeom>
              <a:avLst/>
              <a:gdLst/>
              <a:ahLst/>
              <a:cxnLst/>
              <a:rect l="l" t="t" r="r" b="b"/>
              <a:pathLst>
                <a:path w="5359" h="5617" extrusionOk="0">
                  <a:moveTo>
                    <a:pt x="4835" y="0"/>
                  </a:moveTo>
                  <a:cubicBezTo>
                    <a:pt x="4834" y="0"/>
                    <a:pt x="4833" y="0"/>
                    <a:pt x="4832" y="0"/>
                  </a:cubicBezTo>
                  <a:cubicBezTo>
                    <a:pt x="4830" y="0"/>
                    <a:pt x="4829" y="0"/>
                    <a:pt x="4827" y="0"/>
                  </a:cubicBezTo>
                  <a:cubicBezTo>
                    <a:pt x="4211" y="0"/>
                    <a:pt x="3025" y="188"/>
                    <a:pt x="1690" y="1375"/>
                  </a:cubicBezTo>
                  <a:cubicBezTo>
                    <a:pt x="916" y="2064"/>
                    <a:pt x="494" y="2771"/>
                    <a:pt x="266" y="3377"/>
                  </a:cubicBezTo>
                  <a:cubicBezTo>
                    <a:pt x="96" y="3828"/>
                    <a:pt x="36" y="4223"/>
                    <a:pt x="18" y="4505"/>
                  </a:cubicBezTo>
                  <a:cubicBezTo>
                    <a:pt x="0" y="4794"/>
                    <a:pt x="26" y="4969"/>
                    <a:pt x="26" y="4969"/>
                  </a:cubicBezTo>
                  <a:cubicBezTo>
                    <a:pt x="47" y="5002"/>
                    <a:pt x="69" y="5034"/>
                    <a:pt x="96" y="5066"/>
                  </a:cubicBezTo>
                  <a:cubicBezTo>
                    <a:pt x="382" y="5430"/>
                    <a:pt x="866" y="5617"/>
                    <a:pt x="866" y="5617"/>
                  </a:cubicBezTo>
                  <a:cubicBezTo>
                    <a:pt x="4887" y="4697"/>
                    <a:pt x="5359" y="2029"/>
                    <a:pt x="5339" y="744"/>
                  </a:cubicBezTo>
                  <a:cubicBezTo>
                    <a:pt x="5338" y="632"/>
                    <a:pt x="5333" y="531"/>
                    <a:pt x="5326" y="442"/>
                  </a:cubicBezTo>
                  <a:cubicBezTo>
                    <a:pt x="5319" y="346"/>
                    <a:pt x="5283" y="261"/>
                    <a:pt x="5225" y="189"/>
                  </a:cubicBezTo>
                  <a:cubicBezTo>
                    <a:pt x="5136" y="75"/>
                    <a:pt x="4994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3167100" y="2670950"/>
              <a:ext cx="130650" cy="147775"/>
            </a:xfrm>
            <a:custGeom>
              <a:avLst/>
              <a:gdLst/>
              <a:ahLst/>
              <a:cxnLst/>
              <a:rect l="l" t="t" r="r" b="b"/>
              <a:pathLst>
                <a:path w="5226" h="5911" extrusionOk="0">
                  <a:moveTo>
                    <a:pt x="701" y="0"/>
                  </a:moveTo>
                  <a:cubicBezTo>
                    <a:pt x="528" y="0"/>
                    <a:pt x="372" y="88"/>
                    <a:pt x="285" y="224"/>
                  </a:cubicBezTo>
                  <a:cubicBezTo>
                    <a:pt x="250" y="279"/>
                    <a:pt x="227" y="341"/>
                    <a:pt x="216" y="405"/>
                  </a:cubicBezTo>
                  <a:cubicBezTo>
                    <a:pt x="49" y="1504"/>
                    <a:pt x="0" y="4576"/>
                    <a:pt x="4289" y="5910"/>
                  </a:cubicBezTo>
                  <a:cubicBezTo>
                    <a:pt x="4289" y="5910"/>
                    <a:pt x="4629" y="5810"/>
                    <a:pt x="4924" y="5581"/>
                  </a:cubicBezTo>
                  <a:cubicBezTo>
                    <a:pt x="5016" y="5510"/>
                    <a:pt x="5101" y="5426"/>
                    <a:pt x="5172" y="5330"/>
                  </a:cubicBezTo>
                  <a:cubicBezTo>
                    <a:pt x="5172" y="5330"/>
                    <a:pt x="5197" y="5226"/>
                    <a:pt x="5210" y="5038"/>
                  </a:cubicBezTo>
                  <a:cubicBezTo>
                    <a:pt x="5226" y="4786"/>
                    <a:pt x="5218" y="4383"/>
                    <a:pt x="5094" y="3891"/>
                  </a:cubicBezTo>
                  <a:cubicBezTo>
                    <a:pt x="4929" y="3238"/>
                    <a:pt x="4562" y="2433"/>
                    <a:pt x="3773" y="1617"/>
                  </a:cubicBezTo>
                  <a:cubicBezTo>
                    <a:pt x="2525" y="325"/>
                    <a:pt x="1351" y="49"/>
                    <a:pt x="740" y="2"/>
                  </a:cubicBezTo>
                  <a:cubicBezTo>
                    <a:pt x="727" y="1"/>
                    <a:pt x="71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3167100" y="2676550"/>
              <a:ext cx="254675" cy="147725"/>
            </a:xfrm>
            <a:custGeom>
              <a:avLst/>
              <a:gdLst/>
              <a:ahLst/>
              <a:cxnLst/>
              <a:rect l="l" t="t" r="r" b="b"/>
              <a:pathLst>
                <a:path w="10187" h="5909" extrusionOk="0">
                  <a:moveTo>
                    <a:pt x="285" y="1"/>
                  </a:moveTo>
                  <a:cubicBezTo>
                    <a:pt x="250" y="56"/>
                    <a:pt x="227" y="118"/>
                    <a:pt x="216" y="182"/>
                  </a:cubicBezTo>
                  <a:cubicBezTo>
                    <a:pt x="49" y="1281"/>
                    <a:pt x="0" y="4353"/>
                    <a:pt x="4289" y="5687"/>
                  </a:cubicBezTo>
                  <a:cubicBezTo>
                    <a:pt x="4289" y="5687"/>
                    <a:pt x="4629" y="5587"/>
                    <a:pt x="4924" y="5358"/>
                  </a:cubicBezTo>
                  <a:cubicBezTo>
                    <a:pt x="5210" y="5722"/>
                    <a:pt x="5694" y="5909"/>
                    <a:pt x="5694" y="5909"/>
                  </a:cubicBezTo>
                  <a:cubicBezTo>
                    <a:pt x="9715" y="4989"/>
                    <a:pt x="10187" y="2321"/>
                    <a:pt x="10168" y="1037"/>
                  </a:cubicBezTo>
                  <a:cubicBezTo>
                    <a:pt x="10101" y="705"/>
                    <a:pt x="10053" y="482"/>
                    <a:pt x="10053" y="482"/>
                  </a:cubicBezTo>
                  <a:cubicBezTo>
                    <a:pt x="10053" y="482"/>
                    <a:pt x="8657" y="4095"/>
                    <a:pt x="5791" y="4744"/>
                  </a:cubicBezTo>
                  <a:cubicBezTo>
                    <a:pt x="5594" y="4789"/>
                    <a:pt x="5399" y="4811"/>
                    <a:pt x="5209" y="4814"/>
                  </a:cubicBezTo>
                  <a:cubicBezTo>
                    <a:pt x="5190" y="4815"/>
                    <a:pt x="5171" y="4815"/>
                    <a:pt x="5151" y="4815"/>
                  </a:cubicBezTo>
                  <a:cubicBezTo>
                    <a:pt x="5048" y="4815"/>
                    <a:pt x="4947" y="4808"/>
                    <a:pt x="4845" y="4797"/>
                  </a:cubicBezTo>
                  <a:cubicBezTo>
                    <a:pt x="2446" y="4523"/>
                    <a:pt x="653" y="1239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3264800" y="2802800"/>
              <a:ext cx="53675" cy="34300"/>
            </a:xfrm>
            <a:custGeom>
              <a:avLst/>
              <a:gdLst/>
              <a:ahLst/>
              <a:cxnLst/>
              <a:rect l="l" t="t" r="r" b="b"/>
              <a:pathLst>
                <a:path w="2147" h="1372" extrusionOk="0">
                  <a:moveTo>
                    <a:pt x="344" y="0"/>
                  </a:moveTo>
                  <a:cubicBezTo>
                    <a:pt x="170" y="0"/>
                    <a:pt x="50" y="94"/>
                    <a:pt x="29" y="199"/>
                  </a:cubicBezTo>
                  <a:cubicBezTo>
                    <a:pt x="1" y="333"/>
                    <a:pt x="116" y="791"/>
                    <a:pt x="521" y="1182"/>
                  </a:cubicBezTo>
                  <a:cubicBezTo>
                    <a:pt x="650" y="1306"/>
                    <a:pt x="821" y="1372"/>
                    <a:pt x="992" y="1372"/>
                  </a:cubicBezTo>
                  <a:cubicBezTo>
                    <a:pt x="1107" y="1372"/>
                    <a:pt x="1222" y="1342"/>
                    <a:pt x="1324" y="1280"/>
                  </a:cubicBezTo>
                  <a:cubicBezTo>
                    <a:pt x="1422" y="1222"/>
                    <a:pt x="1530" y="1145"/>
                    <a:pt x="1641" y="1045"/>
                  </a:cubicBezTo>
                  <a:cubicBezTo>
                    <a:pt x="2032" y="696"/>
                    <a:pt x="2146" y="357"/>
                    <a:pt x="1977" y="234"/>
                  </a:cubicBezTo>
                  <a:cubicBezTo>
                    <a:pt x="1939" y="206"/>
                    <a:pt x="1874" y="198"/>
                    <a:pt x="1791" y="198"/>
                  </a:cubicBezTo>
                  <a:cubicBezTo>
                    <a:pt x="1632" y="198"/>
                    <a:pt x="1408" y="231"/>
                    <a:pt x="1191" y="231"/>
                  </a:cubicBezTo>
                  <a:cubicBezTo>
                    <a:pt x="1013" y="231"/>
                    <a:pt x="840" y="208"/>
                    <a:pt x="713" y="125"/>
                  </a:cubicBezTo>
                  <a:cubicBezTo>
                    <a:pt x="577" y="36"/>
                    <a:pt x="45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3328675" y="2887700"/>
              <a:ext cx="83650" cy="77125"/>
            </a:xfrm>
            <a:custGeom>
              <a:avLst/>
              <a:gdLst/>
              <a:ahLst/>
              <a:cxnLst/>
              <a:rect l="l" t="t" r="r" b="b"/>
              <a:pathLst>
                <a:path w="3346" h="3085" extrusionOk="0">
                  <a:moveTo>
                    <a:pt x="3186" y="0"/>
                  </a:moveTo>
                  <a:cubicBezTo>
                    <a:pt x="3136" y="0"/>
                    <a:pt x="3089" y="27"/>
                    <a:pt x="3064" y="74"/>
                  </a:cubicBezTo>
                  <a:cubicBezTo>
                    <a:pt x="2242" y="1615"/>
                    <a:pt x="1306" y="2485"/>
                    <a:pt x="118" y="2811"/>
                  </a:cubicBezTo>
                  <a:cubicBezTo>
                    <a:pt x="44" y="2831"/>
                    <a:pt x="0" y="2907"/>
                    <a:pt x="20" y="2982"/>
                  </a:cubicBezTo>
                  <a:cubicBezTo>
                    <a:pt x="37" y="3041"/>
                    <a:pt x="88" y="3080"/>
                    <a:pt x="145" y="3084"/>
                  </a:cubicBezTo>
                  <a:cubicBezTo>
                    <a:pt x="149" y="3084"/>
                    <a:pt x="153" y="3084"/>
                    <a:pt x="157" y="3084"/>
                  </a:cubicBezTo>
                  <a:cubicBezTo>
                    <a:pt x="168" y="3084"/>
                    <a:pt x="180" y="3082"/>
                    <a:pt x="192" y="3079"/>
                  </a:cubicBezTo>
                  <a:cubicBezTo>
                    <a:pt x="1459" y="2732"/>
                    <a:pt x="2450" y="1819"/>
                    <a:pt x="3310" y="205"/>
                  </a:cubicBezTo>
                  <a:cubicBezTo>
                    <a:pt x="3345" y="137"/>
                    <a:pt x="3320" y="52"/>
                    <a:pt x="3252" y="17"/>
                  </a:cubicBezTo>
                  <a:cubicBezTo>
                    <a:pt x="3231" y="6"/>
                    <a:pt x="3208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3401575" y="2857500"/>
              <a:ext cx="26475" cy="37750"/>
            </a:xfrm>
            <a:custGeom>
              <a:avLst/>
              <a:gdLst/>
              <a:ahLst/>
              <a:cxnLst/>
              <a:rect l="l" t="t" r="r" b="b"/>
              <a:pathLst>
                <a:path w="1059" h="1510" extrusionOk="0">
                  <a:moveTo>
                    <a:pt x="741" y="1"/>
                  </a:moveTo>
                  <a:cubicBezTo>
                    <a:pt x="721" y="1"/>
                    <a:pt x="701" y="2"/>
                    <a:pt x="682" y="5"/>
                  </a:cubicBezTo>
                  <a:cubicBezTo>
                    <a:pt x="523" y="27"/>
                    <a:pt x="380" y="115"/>
                    <a:pt x="276" y="236"/>
                  </a:cubicBezTo>
                  <a:cubicBezTo>
                    <a:pt x="220" y="302"/>
                    <a:pt x="173" y="378"/>
                    <a:pt x="138" y="459"/>
                  </a:cubicBezTo>
                  <a:cubicBezTo>
                    <a:pt x="108" y="522"/>
                    <a:pt x="86" y="591"/>
                    <a:pt x="69" y="658"/>
                  </a:cubicBezTo>
                  <a:cubicBezTo>
                    <a:pt x="0" y="943"/>
                    <a:pt x="30" y="1256"/>
                    <a:pt x="177" y="1510"/>
                  </a:cubicBezTo>
                  <a:cubicBezTo>
                    <a:pt x="370" y="1498"/>
                    <a:pt x="538" y="1371"/>
                    <a:pt x="668" y="1231"/>
                  </a:cubicBezTo>
                  <a:cubicBezTo>
                    <a:pt x="784" y="1108"/>
                    <a:pt x="883" y="963"/>
                    <a:pt x="948" y="808"/>
                  </a:cubicBezTo>
                  <a:cubicBezTo>
                    <a:pt x="1028" y="618"/>
                    <a:pt x="1058" y="414"/>
                    <a:pt x="1007" y="217"/>
                  </a:cubicBezTo>
                  <a:cubicBezTo>
                    <a:pt x="994" y="163"/>
                    <a:pt x="972" y="107"/>
                    <a:pt x="933" y="70"/>
                  </a:cubicBezTo>
                  <a:cubicBezTo>
                    <a:pt x="883" y="20"/>
                    <a:pt x="812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3401575" y="2868950"/>
              <a:ext cx="23700" cy="26275"/>
            </a:xfrm>
            <a:custGeom>
              <a:avLst/>
              <a:gdLst/>
              <a:ahLst/>
              <a:cxnLst/>
              <a:rect l="l" t="t" r="r" b="b"/>
              <a:pathLst>
                <a:path w="948" h="1051" extrusionOk="0">
                  <a:moveTo>
                    <a:pt x="138" y="0"/>
                  </a:moveTo>
                  <a:cubicBezTo>
                    <a:pt x="108" y="63"/>
                    <a:pt x="86" y="132"/>
                    <a:pt x="69" y="199"/>
                  </a:cubicBezTo>
                  <a:cubicBezTo>
                    <a:pt x="0" y="484"/>
                    <a:pt x="30" y="797"/>
                    <a:pt x="178" y="1051"/>
                  </a:cubicBezTo>
                  <a:cubicBezTo>
                    <a:pt x="370" y="1039"/>
                    <a:pt x="538" y="912"/>
                    <a:pt x="668" y="773"/>
                  </a:cubicBezTo>
                  <a:cubicBezTo>
                    <a:pt x="784" y="649"/>
                    <a:pt x="883" y="505"/>
                    <a:pt x="948" y="349"/>
                  </a:cubicBezTo>
                  <a:lnTo>
                    <a:pt x="948" y="349"/>
                  </a:lnTo>
                  <a:cubicBezTo>
                    <a:pt x="831" y="428"/>
                    <a:pt x="698" y="488"/>
                    <a:pt x="563" y="527"/>
                  </a:cubicBezTo>
                  <a:cubicBezTo>
                    <a:pt x="516" y="540"/>
                    <a:pt x="466" y="550"/>
                    <a:pt x="418" y="550"/>
                  </a:cubicBezTo>
                  <a:cubicBezTo>
                    <a:pt x="371" y="550"/>
                    <a:pt x="325" y="541"/>
                    <a:pt x="286" y="514"/>
                  </a:cubicBezTo>
                  <a:cubicBezTo>
                    <a:pt x="228" y="475"/>
                    <a:pt x="198" y="406"/>
                    <a:pt x="178" y="340"/>
                  </a:cubicBezTo>
                  <a:cubicBezTo>
                    <a:pt x="144" y="230"/>
                    <a:pt x="135" y="115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3312050" y="2842400"/>
              <a:ext cx="73750" cy="232000"/>
            </a:xfrm>
            <a:custGeom>
              <a:avLst/>
              <a:gdLst/>
              <a:ahLst/>
              <a:cxnLst/>
              <a:rect l="l" t="t" r="r" b="b"/>
              <a:pathLst>
                <a:path w="2950" h="9280" extrusionOk="0">
                  <a:moveTo>
                    <a:pt x="2791" y="0"/>
                  </a:moveTo>
                  <a:cubicBezTo>
                    <a:pt x="2745" y="0"/>
                    <a:pt x="2699" y="24"/>
                    <a:pt x="2673" y="66"/>
                  </a:cubicBezTo>
                  <a:cubicBezTo>
                    <a:pt x="908" y="2889"/>
                    <a:pt x="0" y="6113"/>
                    <a:pt x="116" y="9145"/>
                  </a:cubicBezTo>
                  <a:cubicBezTo>
                    <a:pt x="119" y="9217"/>
                    <a:pt x="176" y="9274"/>
                    <a:pt x="246" y="9279"/>
                  </a:cubicBezTo>
                  <a:cubicBezTo>
                    <a:pt x="249" y="9279"/>
                    <a:pt x="253" y="9279"/>
                    <a:pt x="256" y="9279"/>
                  </a:cubicBezTo>
                  <a:cubicBezTo>
                    <a:pt x="257" y="9279"/>
                    <a:pt x="259" y="9279"/>
                    <a:pt x="260" y="9279"/>
                  </a:cubicBezTo>
                  <a:cubicBezTo>
                    <a:pt x="337" y="9276"/>
                    <a:pt x="398" y="9211"/>
                    <a:pt x="395" y="9135"/>
                  </a:cubicBezTo>
                  <a:cubicBezTo>
                    <a:pt x="281" y="6158"/>
                    <a:pt x="1173" y="2990"/>
                    <a:pt x="2908" y="214"/>
                  </a:cubicBezTo>
                  <a:cubicBezTo>
                    <a:pt x="2949" y="148"/>
                    <a:pt x="2929" y="62"/>
                    <a:pt x="2865" y="22"/>
                  </a:cubicBezTo>
                  <a:cubicBezTo>
                    <a:pt x="2842" y="7"/>
                    <a:pt x="2816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3377375" y="2808775"/>
              <a:ext cx="27075" cy="37050"/>
            </a:xfrm>
            <a:custGeom>
              <a:avLst/>
              <a:gdLst/>
              <a:ahLst/>
              <a:cxnLst/>
              <a:rect l="l" t="t" r="r" b="b"/>
              <a:pathLst>
                <a:path w="1083" h="1482" extrusionOk="0">
                  <a:moveTo>
                    <a:pt x="764" y="0"/>
                  </a:moveTo>
                  <a:cubicBezTo>
                    <a:pt x="751" y="0"/>
                    <a:pt x="739" y="1"/>
                    <a:pt x="726" y="2"/>
                  </a:cubicBezTo>
                  <a:cubicBezTo>
                    <a:pt x="568" y="17"/>
                    <a:pt x="420" y="98"/>
                    <a:pt x="310" y="214"/>
                  </a:cubicBezTo>
                  <a:cubicBezTo>
                    <a:pt x="251" y="276"/>
                    <a:pt x="199" y="349"/>
                    <a:pt x="162" y="429"/>
                  </a:cubicBezTo>
                  <a:cubicBezTo>
                    <a:pt x="128" y="491"/>
                    <a:pt x="102" y="558"/>
                    <a:pt x="83" y="626"/>
                  </a:cubicBezTo>
                  <a:cubicBezTo>
                    <a:pt x="0" y="907"/>
                    <a:pt x="15" y="1221"/>
                    <a:pt x="149" y="1482"/>
                  </a:cubicBezTo>
                  <a:cubicBezTo>
                    <a:pt x="341" y="1478"/>
                    <a:pt x="516" y="1361"/>
                    <a:pt x="653" y="1228"/>
                  </a:cubicBezTo>
                  <a:cubicBezTo>
                    <a:pt x="774" y="1111"/>
                    <a:pt x="882" y="970"/>
                    <a:pt x="953" y="818"/>
                  </a:cubicBezTo>
                  <a:cubicBezTo>
                    <a:pt x="1042" y="633"/>
                    <a:pt x="1082" y="432"/>
                    <a:pt x="1041" y="233"/>
                  </a:cubicBezTo>
                  <a:cubicBezTo>
                    <a:pt x="1029" y="176"/>
                    <a:pt x="1011" y="121"/>
                    <a:pt x="975" y="79"/>
                  </a:cubicBezTo>
                  <a:cubicBezTo>
                    <a:pt x="922" y="22"/>
                    <a:pt x="842" y="0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3377375" y="2819475"/>
              <a:ext cx="23825" cy="26350"/>
            </a:xfrm>
            <a:custGeom>
              <a:avLst/>
              <a:gdLst/>
              <a:ahLst/>
              <a:cxnLst/>
              <a:rect l="l" t="t" r="r" b="b"/>
              <a:pathLst>
                <a:path w="953" h="1054" extrusionOk="0">
                  <a:moveTo>
                    <a:pt x="162" y="1"/>
                  </a:moveTo>
                  <a:cubicBezTo>
                    <a:pt x="128" y="63"/>
                    <a:pt x="102" y="130"/>
                    <a:pt x="83" y="198"/>
                  </a:cubicBezTo>
                  <a:cubicBezTo>
                    <a:pt x="0" y="479"/>
                    <a:pt x="15" y="793"/>
                    <a:pt x="149" y="1054"/>
                  </a:cubicBezTo>
                  <a:cubicBezTo>
                    <a:pt x="341" y="1050"/>
                    <a:pt x="516" y="933"/>
                    <a:pt x="653" y="800"/>
                  </a:cubicBezTo>
                  <a:cubicBezTo>
                    <a:pt x="774" y="683"/>
                    <a:pt x="882" y="542"/>
                    <a:pt x="953" y="390"/>
                  </a:cubicBezTo>
                  <a:lnTo>
                    <a:pt x="953" y="390"/>
                  </a:lnTo>
                  <a:cubicBezTo>
                    <a:pt x="832" y="464"/>
                    <a:pt x="697" y="517"/>
                    <a:pt x="560" y="549"/>
                  </a:cubicBezTo>
                  <a:cubicBezTo>
                    <a:pt x="518" y="558"/>
                    <a:pt x="474" y="566"/>
                    <a:pt x="430" y="566"/>
                  </a:cubicBezTo>
                  <a:cubicBezTo>
                    <a:pt x="377" y="566"/>
                    <a:pt x="327" y="555"/>
                    <a:pt x="285" y="524"/>
                  </a:cubicBezTo>
                  <a:cubicBezTo>
                    <a:pt x="229" y="480"/>
                    <a:pt x="200" y="411"/>
                    <a:pt x="184" y="343"/>
                  </a:cubicBezTo>
                  <a:cubicBezTo>
                    <a:pt x="157" y="231"/>
                    <a:pt x="152" y="116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3321925" y="2861700"/>
              <a:ext cx="16425" cy="94650"/>
            </a:xfrm>
            <a:custGeom>
              <a:avLst/>
              <a:gdLst/>
              <a:ahLst/>
              <a:cxnLst/>
              <a:rect l="l" t="t" r="r" b="b"/>
              <a:pathLst>
                <a:path w="657" h="3786" extrusionOk="0">
                  <a:moveTo>
                    <a:pt x="500" y="1"/>
                  </a:moveTo>
                  <a:cubicBezTo>
                    <a:pt x="441" y="1"/>
                    <a:pt x="386" y="38"/>
                    <a:pt x="367" y="97"/>
                  </a:cubicBezTo>
                  <a:cubicBezTo>
                    <a:pt x="22" y="1164"/>
                    <a:pt x="1" y="2605"/>
                    <a:pt x="315" y="3685"/>
                  </a:cubicBezTo>
                  <a:cubicBezTo>
                    <a:pt x="332" y="3743"/>
                    <a:pt x="382" y="3781"/>
                    <a:pt x="439" y="3785"/>
                  </a:cubicBezTo>
                  <a:cubicBezTo>
                    <a:pt x="442" y="3786"/>
                    <a:pt x="445" y="3786"/>
                    <a:pt x="447" y="3786"/>
                  </a:cubicBezTo>
                  <a:cubicBezTo>
                    <a:pt x="460" y="3786"/>
                    <a:pt x="474" y="3784"/>
                    <a:pt x="487" y="3780"/>
                  </a:cubicBezTo>
                  <a:cubicBezTo>
                    <a:pt x="561" y="3758"/>
                    <a:pt x="604" y="3681"/>
                    <a:pt x="582" y="3607"/>
                  </a:cubicBezTo>
                  <a:cubicBezTo>
                    <a:pt x="283" y="2577"/>
                    <a:pt x="302" y="1201"/>
                    <a:pt x="632" y="183"/>
                  </a:cubicBezTo>
                  <a:cubicBezTo>
                    <a:pt x="656" y="110"/>
                    <a:pt x="615" y="31"/>
                    <a:pt x="542" y="7"/>
                  </a:cubicBezTo>
                  <a:cubicBezTo>
                    <a:pt x="528" y="3"/>
                    <a:pt x="51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3325350" y="2833800"/>
              <a:ext cx="24100" cy="39625"/>
            </a:xfrm>
            <a:custGeom>
              <a:avLst/>
              <a:gdLst/>
              <a:ahLst/>
              <a:cxnLst/>
              <a:rect l="l" t="t" r="r" b="b"/>
              <a:pathLst>
                <a:path w="964" h="1585" extrusionOk="0">
                  <a:moveTo>
                    <a:pt x="638" y="0"/>
                  </a:moveTo>
                  <a:cubicBezTo>
                    <a:pt x="599" y="0"/>
                    <a:pt x="559" y="8"/>
                    <a:pt x="521" y="19"/>
                  </a:cubicBezTo>
                  <a:cubicBezTo>
                    <a:pt x="370" y="65"/>
                    <a:pt x="242" y="176"/>
                    <a:pt x="159" y="312"/>
                  </a:cubicBezTo>
                  <a:cubicBezTo>
                    <a:pt x="113" y="385"/>
                    <a:pt x="80" y="467"/>
                    <a:pt x="58" y="553"/>
                  </a:cubicBezTo>
                  <a:cubicBezTo>
                    <a:pt x="39" y="620"/>
                    <a:pt x="28" y="691"/>
                    <a:pt x="22" y="761"/>
                  </a:cubicBezTo>
                  <a:cubicBezTo>
                    <a:pt x="1" y="1053"/>
                    <a:pt x="80" y="1357"/>
                    <a:pt x="266" y="1584"/>
                  </a:cubicBezTo>
                  <a:cubicBezTo>
                    <a:pt x="454" y="1543"/>
                    <a:pt x="599" y="1390"/>
                    <a:pt x="707" y="1232"/>
                  </a:cubicBezTo>
                  <a:cubicBezTo>
                    <a:pt x="801" y="1091"/>
                    <a:pt x="875" y="932"/>
                    <a:pt x="915" y="769"/>
                  </a:cubicBezTo>
                  <a:cubicBezTo>
                    <a:pt x="964" y="569"/>
                    <a:pt x="961" y="364"/>
                    <a:pt x="878" y="177"/>
                  </a:cubicBezTo>
                  <a:cubicBezTo>
                    <a:pt x="856" y="124"/>
                    <a:pt x="827" y="75"/>
                    <a:pt x="781" y="42"/>
                  </a:cubicBezTo>
                  <a:cubicBezTo>
                    <a:pt x="739" y="12"/>
                    <a:pt x="689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325375" y="2847625"/>
              <a:ext cx="22875" cy="25800"/>
            </a:xfrm>
            <a:custGeom>
              <a:avLst/>
              <a:gdLst/>
              <a:ahLst/>
              <a:cxnLst/>
              <a:rect l="l" t="t" r="r" b="b"/>
              <a:pathLst>
                <a:path w="915" h="1032" extrusionOk="0">
                  <a:moveTo>
                    <a:pt x="58" y="1"/>
                  </a:moveTo>
                  <a:cubicBezTo>
                    <a:pt x="39" y="67"/>
                    <a:pt x="29" y="138"/>
                    <a:pt x="23" y="208"/>
                  </a:cubicBezTo>
                  <a:cubicBezTo>
                    <a:pt x="1" y="500"/>
                    <a:pt x="80" y="804"/>
                    <a:pt x="266" y="1031"/>
                  </a:cubicBezTo>
                  <a:cubicBezTo>
                    <a:pt x="455" y="990"/>
                    <a:pt x="600" y="837"/>
                    <a:pt x="707" y="679"/>
                  </a:cubicBezTo>
                  <a:cubicBezTo>
                    <a:pt x="801" y="538"/>
                    <a:pt x="875" y="379"/>
                    <a:pt x="915" y="216"/>
                  </a:cubicBezTo>
                  <a:lnTo>
                    <a:pt x="915" y="216"/>
                  </a:lnTo>
                  <a:cubicBezTo>
                    <a:pt x="810" y="312"/>
                    <a:pt x="691" y="393"/>
                    <a:pt x="561" y="453"/>
                  </a:cubicBezTo>
                  <a:cubicBezTo>
                    <a:pt x="503" y="480"/>
                    <a:pt x="438" y="503"/>
                    <a:pt x="375" y="503"/>
                  </a:cubicBezTo>
                  <a:cubicBezTo>
                    <a:pt x="344" y="503"/>
                    <a:pt x="314" y="498"/>
                    <a:pt x="287" y="485"/>
                  </a:cubicBezTo>
                  <a:cubicBezTo>
                    <a:pt x="223" y="454"/>
                    <a:pt x="181" y="393"/>
                    <a:pt x="151" y="329"/>
                  </a:cubicBezTo>
                  <a:cubicBezTo>
                    <a:pt x="102" y="226"/>
                    <a:pt x="74" y="113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6950" y="2926100"/>
              <a:ext cx="100625" cy="60025"/>
            </a:xfrm>
            <a:custGeom>
              <a:avLst/>
              <a:gdLst/>
              <a:ahLst/>
              <a:cxnLst/>
              <a:rect l="l" t="t" r="r" b="b"/>
              <a:pathLst>
                <a:path w="4025" h="2401" extrusionOk="0">
                  <a:moveTo>
                    <a:pt x="332" y="1"/>
                  </a:moveTo>
                  <a:cubicBezTo>
                    <a:pt x="221" y="1"/>
                    <a:pt x="111" y="5"/>
                    <a:pt x="0" y="15"/>
                  </a:cubicBezTo>
                  <a:cubicBezTo>
                    <a:pt x="1116" y="1043"/>
                    <a:pt x="2418" y="1869"/>
                    <a:pt x="4025" y="2400"/>
                  </a:cubicBezTo>
                  <a:cubicBezTo>
                    <a:pt x="3688" y="1639"/>
                    <a:pt x="3110" y="988"/>
                    <a:pt x="2394" y="564"/>
                  </a:cubicBezTo>
                  <a:cubicBezTo>
                    <a:pt x="1773" y="196"/>
                    <a:pt x="105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029875" y="2929650"/>
              <a:ext cx="89275" cy="57675"/>
            </a:xfrm>
            <a:custGeom>
              <a:avLst/>
              <a:gdLst/>
              <a:ahLst/>
              <a:cxnLst/>
              <a:rect l="l" t="t" r="r" b="b"/>
              <a:pathLst>
                <a:path w="3571" h="2307" extrusionOk="0">
                  <a:moveTo>
                    <a:pt x="61" y="0"/>
                  </a:moveTo>
                  <a:cubicBezTo>
                    <a:pt x="38" y="0"/>
                    <a:pt x="18" y="14"/>
                    <a:pt x="10" y="37"/>
                  </a:cubicBezTo>
                  <a:cubicBezTo>
                    <a:pt x="1" y="64"/>
                    <a:pt x="17" y="94"/>
                    <a:pt x="44" y="103"/>
                  </a:cubicBezTo>
                  <a:cubicBezTo>
                    <a:pt x="1344" y="538"/>
                    <a:pt x="2530" y="1295"/>
                    <a:pt x="3473" y="2289"/>
                  </a:cubicBezTo>
                  <a:cubicBezTo>
                    <a:pt x="3484" y="2300"/>
                    <a:pt x="3497" y="2306"/>
                    <a:pt x="3511" y="2306"/>
                  </a:cubicBezTo>
                  <a:cubicBezTo>
                    <a:pt x="3518" y="2306"/>
                    <a:pt x="3525" y="2305"/>
                    <a:pt x="3532" y="2302"/>
                  </a:cubicBezTo>
                  <a:cubicBezTo>
                    <a:pt x="3538" y="2300"/>
                    <a:pt x="3543" y="2297"/>
                    <a:pt x="3548" y="2291"/>
                  </a:cubicBezTo>
                  <a:cubicBezTo>
                    <a:pt x="3569" y="2272"/>
                    <a:pt x="3570" y="2238"/>
                    <a:pt x="3550" y="2216"/>
                  </a:cubicBezTo>
                  <a:cubicBezTo>
                    <a:pt x="2595" y="1209"/>
                    <a:pt x="1394" y="444"/>
                    <a:pt x="78" y="3"/>
                  </a:cubicBezTo>
                  <a:cubicBezTo>
                    <a:pt x="72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69225" y="2947225"/>
              <a:ext cx="90050" cy="110750"/>
            </a:xfrm>
            <a:custGeom>
              <a:avLst/>
              <a:gdLst/>
              <a:ahLst/>
              <a:cxnLst/>
              <a:rect l="l" t="t" r="r" b="b"/>
              <a:pathLst>
                <a:path w="3602" h="4430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1798" y="802"/>
                    <a:pt x="417" y="2498"/>
                    <a:pt x="1" y="4430"/>
                  </a:cubicBezTo>
                  <a:cubicBezTo>
                    <a:pt x="1381" y="3189"/>
                    <a:pt x="2609" y="1665"/>
                    <a:pt x="3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3168225" y="2959150"/>
              <a:ext cx="76975" cy="99350"/>
            </a:xfrm>
            <a:custGeom>
              <a:avLst/>
              <a:gdLst/>
              <a:ahLst/>
              <a:cxnLst/>
              <a:rect l="l" t="t" r="r" b="b"/>
              <a:pathLst>
                <a:path w="3079" h="3974" extrusionOk="0">
                  <a:moveTo>
                    <a:pt x="3020" y="0"/>
                  </a:moveTo>
                  <a:cubicBezTo>
                    <a:pt x="3007" y="0"/>
                    <a:pt x="2993" y="5"/>
                    <a:pt x="2983" y="16"/>
                  </a:cubicBezTo>
                  <a:cubicBezTo>
                    <a:pt x="1823" y="1170"/>
                    <a:pt x="824" y="2475"/>
                    <a:pt x="15" y="3895"/>
                  </a:cubicBezTo>
                  <a:cubicBezTo>
                    <a:pt x="0" y="3920"/>
                    <a:pt x="8" y="3953"/>
                    <a:pt x="35" y="3967"/>
                  </a:cubicBezTo>
                  <a:cubicBezTo>
                    <a:pt x="43" y="3972"/>
                    <a:pt x="51" y="3974"/>
                    <a:pt x="60" y="3974"/>
                  </a:cubicBezTo>
                  <a:cubicBezTo>
                    <a:pt x="67" y="3974"/>
                    <a:pt x="74" y="3973"/>
                    <a:pt x="80" y="3970"/>
                  </a:cubicBezTo>
                  <a:cubicBezTo>
                    <a:pt x="91" y="3965"/>
                    <a:pt x="100" y="3958"/>
                    <a:pt x="107" y="3947"/>
                  </a:cubicBezTo>
                  <a:cubicBezTo>
                    <a:pt x="911" y="2536"/>
                    <a:pt x="1904" y="1238"/>
                    <a:pt x="3057" y="91"/>
                  </a:cubicBezTo>
                  <a:cubicBezTo>
                    <a:pt x="3078" y="70"/>
                    <a:pt x="3078" y="37"/>
                    <a:pt x="3058" y="16"/>
                  </a:cubicBezTo>
                  <a:cubicBezTo>
                    <a:pt x="3048" y="5"/>
                    <a:pt x="3034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031025" y="2985800"/>
              <a:ext cx="122300" cy="108700"/>
            </a:xfrm>
            <a:custGeom>
              <a:avLst/>
              <a:gdLst/>
              <a:ahLst/>
              <a:cxnLst/>
              <a:rect l="l" t="t" r="r" b="b"/>
              <a:pathLst>
                <a:path w="4892" h="4348" extrusionOk="0">
                  <a:moveTo>
                    <a:pt x="1" y="1"/>
                  </a:moveTo>
                  <a:cubicBezTo>
                    <a:pt x="1461" y="1555"/>
                    <a:pt x="2949" y="3135"/>
                    <a:pt x="4891" y="4347"/>
                  </a:cubicBezTo>
                  <a:cubicBezTo>
                    <a:pt x="4664" y="3200"/>
                    <a:pt x="4052" y="2130"/>
                    <a:pt x="3177" y="1352"/>
                  </a:cubicBezTo>
                  <a:cubicBezTo>
                    <a:pt x="2302" y="574"/>
                    <a:pt x="1167" y="9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045475" y="2993700"/>
              <a:ext cx="110075" cy="101700"/>
            </a:xfrm>
            <a:custGeom>
              <a:avLst/>
              <a:gdLst/>
              <a:ahLst/>
              <a:cxnLst/>
              <a:rect l="l" t="t" r="r" b="b"/>
              <a:pathLst>
                <a:path w="4403" h="4068" extrusionOk="0">
                  <a:moveTo>
                    <a:pt x="61" y="0"/>
                  </a:moveTo>
                  <a:cubicBezTo>
                    <a:pt x="42" y="0"/>
                    <a:pt x="24" y="11"/>
                    <a:pt x="14" y="29"/>
                  </a:cubicBezTo>
                  <a:cubicBezTo>
                    <a:pt x="1" y="54"/>
                    <a:pt x="10" y="86"/>
                    <a:pt x="36" y="100"/>
                  </a:cubicBezTo>
                  <a:cubicBezTo>
                    <a:pt x="1772" y="1020"/>
                    <a:pt x="3245" y="2383"/>
                    <a:pt x="4298" y="4043"/>
                  </a:cubicBezTo>
                  <a:cubicBezTo>
                    <a:pt x="4308" y="4059"/>
                    <a:pt x="4325" y="4068"/>
                    <a:pt x="4343" y="4068"/>
                  </a:cubicBezTo>
                  <a:cubicBezTo>
                    <a:pt x="4350" y="4068"/>
                    <a:pt x="4357" y="4066"/>
                    <a:pt x="4363" y="4064"/>
                  </a:cubicBezTo>
                  <a:cubicBezTo>
                    <a:pt x="4365" y="4063"/>
                    <a:pt x="4369" y="4061"/>
                    <a:pt x="4371" y="4060"/>
                  </a:cubicBezTo>
                  <a:cubicBezTo>
                    <a:pt x="4396" y="4044"/>
                    <a:pt x="4403" y="4011"/>
                    <a:pt x="4387" y="3987"/>
                  </a:cubicBezTo>
                  <a:cubicBezTo>
                    <a:pt x="3325" y="2311"/>
                    <a:pt x="1837" y="935"/>
                    <a:pt x="85" y="7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22275" y="2871125"/>
              <a:ext cx="65025" cy="51175"/>
            </a:xfrm>
            <a:custGeom>
              <a:avLst/>
              <a:gdLst/>
              <a:ahLst/>
              <a:cxnLst/>
              <a:rect l="l" t="t" r="r" b="b"/>
              <a:pathLst>
                <a:path w="2601" h="2047" extrusionOk="0">
                  <a:moveTo>
                    <a:pt x="1887" y="0"/>
                  </a:moveTo>
                  <a:cubicBezTo>
                    <a:pt x="1392" y="0"/>
                    <a:pt x="742" y="463"/>
                    <a:pt x="742" y="463"/>
                  </a:cubicBezTo>
                  <a:cubicBezTo>
                    <a:pt x="172" y="1207"/>
                    <a:pt x="0" y="1756"/>
                    <a:pt x="446" y="2017"/>
                  </a:cubicBezTo>
                  <a:cubicBezTo>
                    <a:pt x="481" y="2037"/>
                    <a:pt x="516" y="2046"/>
                    <a:pt x="550" y="2046"/>
                  </a:cubicBezTo>
                  <a:cubicBezTo>
                    <a:pt x="925" y="2046"/>
                    <a:pt x="1273" y="956"/>
                    <a:pt x="1273" y="956"/>
                  </a:cubicBezTo>
                  <a:cubicBezTo>
                    <a:pt x="1273" y="956"/>
                    <a:pt x="2600" y="732"/>
                    <a:pt x="2337" y="248"/>
                  </a:cubicBezTo>
                  <a:cubicBezTo>
                    <a:pt x="2238" y="66"/>
                    <a:pt x="207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953525" y="2821400"/>
              <a:ext cx="93050" cy="74375"/>
            </a:xfrm>
            <a:custGeom>
              <a:avLst/>
              <a:gdLst/>
              <a:ahLst/>
              <a:cxnLst/>
              <a:rect l="l" t="t" r="r" b="b"/>
              <a:pathLst>
                <a:path w="3722" h="2975" extrusionOk="0">
                  <a:moveTo>
                    <a:pt x="2380" y="1"/>
                  </a:moveTo>
                  <a:cubicBezTo>
                    <a:pt x="2143" y="1"/>
                    <a:pt x="1970" y="211"/>
                    <a:pt x="1640" y="267"/>
                  </a:cubicBezTo>
                  <a:cubicBezTo>
                    <a:pt x="1087" y="360"/>
                    <a:pt x="694" y="823"/>
                    <a:pt x="867" y="1287"/>
                  </a:cubicBezTo>
                  <a:cubicBezTo>
                    <a:pt x="1040" y="1751"/>
                    <a:pt x="991" y="1675"/>
                    <a:pt x="484" y="1921"/>
                  </a:cubicBezTo>
                  <a:cubicBezTo>
                    <a:pt x="0" y="2155"/>
                    <a:pt x="119" y="2925"/>
                    <a:pt x="396" y="2925"/>
                  </a:cubicBezTo>
                  <a:cubicBezTo>
                    <a:pt x="409" y="2925"/>
                    <a:pt x="423" y="2923"/>
                    <a:pt x="437" y="2919"/>
                  </a:cubicBezTo>
                  <a:cubicBezTo>
                    <a:pt x="667" y="2859"/>
                    <a:pt x="757" y="2561"/>
                    <a:pt x="1016" y="2561"/>
                  </a:cubicBezTo>
                  <a:cubicBezTo>
                    <a:pt x="1100" y="2561"/>
                    <a:pt x="1202" y="2593"/>
                    <a:pt x="1333" y="2674"/>
                  </a:cubicBezTo>
                  <a:cubicBezTo>
                    <a:pt x="1668" y="2883"/>
                    <a:pt x="2154" y="2975"/>
                    <a:pt x="2581" y="2975"/>
                  </a:cubicBezTo>
                  <a:cubicBezTo>
                    <a:pt x="2834" y="2975"/>
                    <a:pt x="3067" y="2942"/>
                    <a:pt x="3234" y="2883"/>
                  </a:cubicBezTo>
                  <a:cubicBezTo>
                    <a:pt x="3684" y="2723"/>
                    <a:pt x="3672" y="2240"/>
                    <a:pt x="3672" y="2240"/>
                  </a:cubicBezTo>
                  <a:cubicBezTo>
                    <a:pt x="3672" y="2240"/>
                    <a:pt x="3722" y="1162"/>
                    <a:pt x="3014" y="404"/>
                  </a:cubicBezTo>
                  <a:cubicBezTo>
                    <a:pt x="2728" y="97"/>
                    <a:pt x="2540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981350" y="2794900"/>
              <a:ext cx="86775" cy="90250"/>
            </a:xfrm>
            <a:custGeom>
              <a:avLst/>
              <a:gdLst/>
              <a:ahLst/>
              <a:cxnLst/>
              <a:rect l="l" t="t" r="r" b="b"/>
              <a:pathLst>
                <a:path w="3471" h="3610" extrusionOk="0">
                  <a:moveTo>
                    <a:pt x="2925" y="0"/>
                  </a:moveTo>
                  <a:cubicBezTo>
                    <a:pt x="2749" y="0"/>
                    <a:pt x="2564" y="71"/>
                    <a:pt x="2444" y="255"/>
                  </a:cubicBezTo>
                  <a:cubicBezTo>
                    <a:pt x="2248" y="556"/>
                    <a:pt x="2199" y="694"/>
                    <a:pt x="2091" y="694"/>
                  </a:cubicBezTo>
                  <a:cubicBezTo>
                    <a:pt x="2026" y="694"/>
                    <a:pt x="1939" y="643"/>
                    <a:pt x="1784" y="547"/>
                  </a:cubicBezTo>
                  <a:cubicBezTo>
                    <a:pt x="1688" y="486"/>
                    <a:pt x="1587" y="459"/>
                    <a:pt x="1486" y="459"/>
                  </a:cubicBezTo>
                  <a:cubicBezTo>
                    <a:pt x="1158" y="459"/>
                    <a:pt x="833" y="752"/>
                    <a:pt x="695" y="1177"/>
                  </a:cubicBezTo>
                  <a:cubicBezTo>
                    <a:pt x="516" y="1733"/>
                    <a:pt x="0" y="1762"/>
                    <a:pt x="598" y="2619"/>
                  </a:cubicBezTo>
                  <a:cubicBezTo>
                    <a:pt x="1197" y="3474"/>
                    <a:pt x="2218" y="3601"/>
                    <a:pt x="2218" y="3601"/>
                  </a:cubicBezTo>
                  <a:cubicBezTo>
                    <a:pt x="2218" y="3601"/>
                    <a:pt x="2259" y="3609"/>
                    <a:pt x="2322" y="3609"/>
                  </a:cubicBezTo>
                  <a:cubicBezTo>
                    <a:pt x="2470" y="3609"/>
                    <a:pt x="2739" y="3563"/>
                    <a:pt x="2896" y="3256"/>
                  </a:cubicBezTo>
                  <a:cubicBezTo>
                    <a:pt x="3121" y="2817"/>
                    <a:pt x="3239" y="1862"/>
                    <a:pt x="3013" y="1257"/>
                  </a:cubicBezTo>
                  <a:cubicBezTo>
                    <a:pt x="2788" y="652"/>
                    <a:pt x="3266" y="673"/>
                    <a:pt x="3392" y="372"/>
                  </a:cubicBezTo>
                  <a:cubicBezTo>
                    <a:pt x="3471" y="186"/>
                    <a:pt x="3210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3013475" y="2832150"/>
              <a:ext cx="40025" cy="53650"/>
            </a:xfrm>
            <a:custGeom>
              <a:avLst/>
              <a:gdLst/>
              <a:ahLst/>
              <a:cxnLst/>
              <a:rect l="l" t="t" r="r" b="b"/>
              <a:pathLst>
                <a:path w="1601" h="2146" extrusionOk="0">
                  <a:moveTo>
                    <a:pt x="433" y="1"/>
                  </a:moveTo>
                  <a:cubicBezTo>
                    <a:pt x="423" y="1"/>
                    <a:pt x="413" y="2"/>
                    <a:pt x="402" y="5"/>
                  </a:cubicBezTo>
                  <a:cubicBezTo>
                    <a:pt x="297" y="33"/>
                    <a:pt x="291" y="188"/>
                    <a:pt x="315" y="308"/>
                  </a:cubicBezTo>
                  <a:cubicBezTo>
                    <a:pt x="381" y="637"/>
                    <a:pt x="538" y="956"/>
                    <a:pt x="760" y="1211"/>
                  </a:cubicBezTo>
                  <a:cubicBezTo>
                    <a:pt x="804" y="1263"/>
                    <a:pt x="853" y="1316"/>
                    <a:pt x="874" y="1379"/>
                  </a:cubicBezTo>
                  <a:cubicBezTo>
                    <a:pt x="895" y="1444"/>
                    <a:pt x="878" y="1525"/>
                    <a:pt x="820" y="1542"/>
                  </a:cubicBezTo>
                  <a:cubicBezTo>
                    <a:pt x="812" y="1544"/>
                    <a:pt x="804" y="1545"/>
                    <a:pt x="797" y="1545"/>
                  </a:cubicBezTo>
                  <a:cubicBezTo>
                    <a:pt x="752" y="1545"/>
                    <a:pt x="705" y="1512"/>
                    <a:pt x="665" y="1480"/>
                  </a:cubicBezTo>
                  <a:cubicBezTo>
                    <a:pt x="528" y="1372"/>
                    <a:pt x="390" y="1262"/>
                    <a:pt x="252" y="1154"/>
                  </a:cubicBezTo>
                  <a:cubicBezTo>
                    <a:pt x="209" y="1120"/>
                    <a:pt x="158" y="1083"/>
                    <a:pt x="109" y="1083"/>
                  </a:cubicBezTo>
                  <a:cubicBezTo>
                    <a:pt x="100" y="1083"/>
                    <a:pt x="91" y="1084"/>
                    <a:pt x="82" y="1087"/>
                  </a:cubicBezTo>
                  <a:cubicBezTo>
                    <a:pt x="21" y="1106"/>
                    <a:pt x="1" y="1188"/>
                    <a:pt x="23" y="1254"/>
                  </a:cubicBezTo>
                  <a:cubicBezTo>
                    <a:pt x="43" y="1321"/>
                    <a:pt x="93" y="1376"/>
                    <a:pt x="143" y="1425"/>
                  </a:cubicBezTo>
                  <a:cubicBezTo>
                    <a:pt x="464" y="1743"/>
                    <a:pt x="844" y="1992"/>
                    <a:pt x="1247" y="2145"/>
                  </a:cubicBezTo>
                  <a:cubicBezTo>
                    <a:pt x="1292" y="2100"/>
                    <a:pt x="1336" y="2053"/>
                    <a:pt x="1352" y="2053"/>
                  </a:cubicBezTo>
                  <a:cubicBezTo>
                    <a:pt x="1354" y="2053"/>
                    <a:pt x="1356" y="2055"/>
                    <a:pt x="1357" y="2057"/>
                  </a:cubicBezTo>
                  <a:cubicBezTo>
                    <a:pt x="1522" y="1594"/>
                    <a:pt x="1600" y="1088"/>
                    <a:pt x="1588" y="574"/>
                  </a:cubicBezTo>
                  <a:cubicBezTo>
                    <a:pt x="1587" y="493"/>
                    <a:pt x="1581" y="409"/>
                    <a:pt x="1545" y="335"/>
                  </a:cubicBezTo>
                  <a:cubicBezTo>
                    <a:pt x="1510" y="267"/>
                    <a:pt x="1442" y="209"/>
                    <a:pt x="1375" y="209"/>
                  </a:cubicBezTo>
                  <a:cubicBezTo>
                    <a:pt x="1369" y="209"/>
                    <a:pt x="1363" y="210"/>
                    <a:pt x="1357" y="211"/>
                  </a:cubicBezTo>
                  <a:cubicBezTo>
                    <a:pt x="1238" y="231"/>
                    <a:pt x="1228" y="400"/>
                    <a:pt x="1241" y="532"/>
                  </a:cubicBezTo>
                  <a:cubicBezTo>
                    <a:pt x="1264" y="743"/>
                    <a:pt x="1287" y="953"/>
                    <a:pt x="1309" y="1166"/>
                  </a:cubicBezTo>
                  <a:cubicBezTo>
                    <a:pt x="1314" y="1214"/>
                    <a:pt x="1319" y="1264"/>
                    <a:pt x="1304" y="1308"/>
                  </a:cubicBezTo>
                  <a:cubicBezTo>
                    <a:pt x="1291" y="1344"/>
                    <a:pt x="1258" y="1374"/>
                    <a:pt x="1221" y="1374"/>
                  </a:cubicBezTo>
                  <a:cubicBezTo>
                    <a:pt x="1214" y="1374"/>
                    <a:pt x="1207" y="1373"/>
                    <a:pt x="1201" y="1371"/>
                  </a:cubicBezTo>
                  <a:cubicBezTo>
                    <a:pt x="1140" y="1353"/>
                    <a:pt x="1119" y="1271"/>
                    <a:pt x="1108" y="1205"/>
                  </a:cubicBezTo>
                  <a:cubicBezTo>
                    <a:pt x="1044" y="828"/>
                    <a:pt x="882" y="459"/>
                    <a:pt x="646" y="150"/>
                  </a:cubicBezTo>
                  <a:cubicBezTo>
                    <a:pt x="591" y="77"/>
                    <a:pt x="513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46050" y="2888925"/>
              <a:ext cx="134300" cy="223250"/>
            </a:xfrm>
            <a:custGeom>
              <a:avLst/>
              <a:gdLst/>
              <a:ahLst/>
              <a:cxnLst/>
              <a:rect l="l" t="t" r="r" b="b"/>
              <a:pathLst>
                <a:path w="5372" h="8930" extrusionOk="0">
                  <a:moveTo>
                    <a:pt x="150" y="0"/>
                  </a:moveTo>
                  <a:lnTo>
                    <a:pt x="1" y="152"/>
                  </a:lnTo>
                  <a:cubicBezTo>
                    <a:pt x="2284" y="2415"/>
                    <a:pt x="3802" y="5414"/>
                    <a:pt x="4275" y="8595"/>
                  </a:cubicBezTo>
                  <a:lnTo>
                    <a:pt x="4325" y="8930"/>
                  </a:lnTo>
                  <a:lnTo>
                    <a:pt x="4474" y="8627"/>
                  </a:lnTo>
                  <a:cubicBezTo>
                    <a:pt x="5205" y="7155"/>
                    <a:pt x="5371" y="4557"/>
                    <a:pt x="4853" y="2712"/>
                  </a:cubicBezTo>
                  <a:lnTo>
                    <a:pt x="4853" y="2712"/>
                  </a:lnTo>
                  <a:lnTo>
                    <a:pt x="4648" y="2770"/>
                  </a:lnTo>
                  <a:cubicBezTo>
                    <a:pt x="5110" y="4412"/>
                    <a:pt x="5003" y="6755"/>
                    <a:pt x="4427" y="8210"/>
                  </a:cubicBezTo>
                  <a:cubicBezTo>
                    <a:pt x="3891" y="5115"/>
                    <a:pt x="2381" y="2211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32575" y="2945600"/>
              <a:ext cx="66825" cy="30525"/>
            </a:xfrm>
            <a:custGeom>
              <a:avLst/>
              <a:gdLst/>
              <a:ahLst/>
              <a:cxnLst/>
              <a:rect l="l" t="t" r="r" b="b"/>
              <a:pathLst>
                <a:path w="2673" h="1221" extrusionOk="0">
                  <a:moveTo>
                    <a:pt x="1343" y="1"/>
                  </a:moveTo>
                  <a:cubicBezTo>
                    <a:pt x="1282" y="1"/>
                    <a:pt x="1246" y="3"/>
                    <a:pt x="1246" y="3"/>
                  </a:cubicBezTo>
                  <a:cubicBezTo>
                    <a:pt x="414" y="309"/>
                    <a:pt x="1" y="664"/>
                    <a:pt x="228" y="1108"/>
                  </a:cubicBezTo>
                  <a:cubicBezTo>
                    <a:pt x="270" y="1188"/>
                    <a:pt x="341" y="1221"/>
                    <a:pt x="430" y="1221"/>
                  </a:cubicBezTo>
                  <a:cubicBezTo>
                    <a:pt x="790" y="1221"/>
                    <a:pt x="1426" y="680"/>
                    <a:pt x="1426" y="680"/>
                  </a:cubicBezTo>
                  <a:cubicBezTo>
                    <a:pt x="1426" y="680"/>
                    <a:pt x="1939" y="902"/>
                    <a:pt x="2298" y="902"/>
                  </a:cubicBezTo>
                  <a:cubicBezTo>
                    <a:pt x="2484" y="902"/>
                    <a:pt x="2628" y="842"/>
                    <a:pt x="2639" y="661"/>
                  </a:cubicBezTo>
                  <a:cubicBezTo>
                    <a:pt x="2673" y="50"/>
                    <a:pt x="1665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068425" y="2860050"/>
              <a:ext cx="120225" cy="93100"/>
            </a:xfrm>
            <a:custGeom>
              <a:avLst/>
              <a:gdLst/>
              <a:ahLst/>
              <a:cxnLst/>
              <a:rect l="l" t="t" r="r" b="b"/>
              <a:pathLst>
                <a:path w="4809" h="3724" extrusionOk="0">
                  <a:moveTo>
                    <a:pt x="2632" y="145"/>
                  </a:moveTo>
                  <a:cubicBezTo>
                    <a:pt x="2175" y="145"/>
                    <a:pt x="1786" y="377"/>
                    <a:pt x="1729" y="789"/>
                  </a:cubicBezTo>
                  <a:cubicBezTo>
                    <a:pt x="1678" y="1149"/>
                    <a:pt x="1656" y="1232"/>
                    <a:pt x="1462" y="1232"/>
                  </a:cubicBezTo>
                  <a:cubicBezTo>
                    <a:pt x="1357" y="1232"/>
                    <a:pt x="1203" y="1208"/>
                    <a:pt x="968" y="1191"/>
                  </a:cubicBezTo>
                  <a:cubicBezTo>
                    <a:pt x="950" y="1189"/>
                    <a:pt x="933" y="1189"/>
                    <a:pt x="915" y="1189"/>
                  </a:cubicBezTo>
                  <a:cubicBezTo>
                    <a:pt x="279" y="1189"/>
                    <a:pt x="0" y="2052"/>
                    <a:pt x="357" y="2144"/>
                  </a:cubicBezTo>
                  <a:cubicBezTo>
                    <a:pt x="394" y="2154"/>
                    <a:pt x="432" y="2158"/>
                    <a:pt x="468" y="2158"/>
                  </a:cubicBezTo>
                  <a:cubicBezTo>
                    <a:pt x="638" y="2158"/>
                    <a:pt x="803" y="2074"/>
                    <a:pt x="970" y="2074"/>
                  </a:cubicBezTo>
                  <a:cubicBezTo>
                    <a:pt x="1124" y="2074"/>
                    <a:pt x="1279" y="2145"/>
                    <a:pt x="1440" y="2417"/>
                  </a:cubicBezTo>
                  <a:cubicBezTo>
                    <a:pt x="1816" y="3048"/>
                    <a:pt x="2764" y="3609"/>
                    <a:pt x="3328" y="3710"/>
                  </a:cubicBezTo>
                  <a:cubicBezTo>
                    <a:pt x="3382" y="3719"/>
                    <a:pt x="3433" y="3724"/>
                    <a:pt x="3481" y="3724"/>
                  </a:cubicBezTo>
                  <a:cubicBezTo>
                    <a:pt x="3939" y="3724"/>
                    <a:pt x="4151" y="3329"/>
                    <a:pt x="4151" y="3329"/>
                  </a:cubicBezTo>
                  <a:cubicBezTo>
                    <a:pt x="4151" y="3329"/>
                    <a:pt x="4808" y="2301"/>
                    <a:pt x="4489" y="1151"/>
                  </a:cubicBezTo>
                  <a:cubicBezTo>
                    <a:pt x="4169" y="0"/>
                    <a:pt x="3753" y="454"/>
                    <a:pt x="3118" y="230"/>
                  </a:cubicBezTo>
                  <a:cubicBezTo>
                    <a:pt x="2955" y="172"/>
                    <a:pt x="2789" y="145"/>
                    <a:pt x="263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3126325" y="2855875"/>
              <a:ext cx="115375" cy="94200"/>
            </a:xfrm>
            <a:custGeom>
              <a:avLst/>
              <a:gdLst/>
              <a:ahLst/>
              <a:cxnLst/>
              <a:rect l="l" t="t" r="r" b="b"/>
              <a:pathLst>
                <a:path w="4615" h="3768" extrusionOk="0">
                  <a:moveTo>
                    <a:pt x="1910" y="1"/>
                  </a:moveTo>
                  <a:cubicBezTo>
                    <a:pt x="1629" y="1"/>
                    <a:pt x="1319" y="121"/>
                    <a:pt x="1064" y="346"/>
                  </a:cubicBezTo>
                  <a:cubicBezTo>
                    <a:pt x="562" y="789"/>
                    <a:pt x="0" y="522"/>
                    <a:pt x="151" y="1705"/>
                  </a:cubicBezTo>
                  <a:cubicBezTo>
                    <a:pt x="300" y="2888"/>
                    <a:pt x="1307" y="3596"/>
                    <a:pt x="1307" y="3596"/>
                  </a:cubicBezTo>
                  <a:cubicBezTo>
                    <a:pt x="1307" y="3596"/>
                    <a:pt x="1515" y="3768"/>
                    <a:pt x="1806" y="3768"/>
                  </a:cubicBezTo>
                  <a:cubicBezTo>
                    <a:pt x="1931" y="3768"/>
                    <a:pt x="2071" y="3736"/>
                    <a:pt x="2217" y="3645"/>
                  </a:cubicBezTo>
                  <a:cubicBezTo>
                    <a:pt x="2700" y="3343"/>
                    <a:pt x="3360" y="2474"/>
                    <a:pt x="3463" y="1751"/>
                  </a:cubicBezTo>
                  <a:cubicBezTo>
                    <a:pt x="3567" y="1028"/>
                    <a:pt x="4058" y="1322"/>
                    <a:pt x="4361" y="1099"/>
                  </a:cubicBezTo>
                  <a:cubicBezTo>
                    <a:pt x="4615" y="913"/>
                    <a:pt x="4212" y="373"/>
                    <a:pt x="3721" y="373"/>
                  </a:cubicBezTo>
                  <a:cubicBezTo>
                    <a:pt x="3625" y="373"/>
                    <a:pt x="3526" y="394"/>
                    <a:pt x="3427" y="442"/>
                  </a:cubicBezTo>
                  <a:cubicBezTo>
                    <a:pt x="3124" y="590"/>
                    <a:pt x="2981" y="688"/>
                    <a:pt x="2877" y="688"/>
                  </a:cubicBezTo>
                  <a:cubicBezTo>
                    <a:pt x="2774" y="688"/>
                    <a:pt x="2710" y="592"/>
                    <a:pt x="2567" y="351"/>
                  </a:cubicBezTo>
                  <a:cubicBezTo>
                    <a:pt x="2426" y="113"/>
                    <a:pt x="2181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3146650" y="2886375"/>
              <a:ext cx="53500" cy="64775"/>
            </a:xfrm>
            <a:custGeom>
              <a:avLst/>
              <a:gdLst/>
              <a:ahLst/>
              <a:cxnLst/>
              <a:rect l="l" t="t" r="r" b="b"/>
              <a:pathLst>
                <a:path w="2140" h="2591" extrusionOk="0">
                  <a:moveTo>
                    <a:pt x="1084" y="1"/>
                  </a:moveTo>
                  <a:cubicBezTo>
                    <a:pt x="974" y="1"/>
                    <a:pt x="894" y="134"/>
                    <a:pt x="856" y="254"/>
                  </a:cubicBezTo>
                  <a:cubicBezTo>
                    <a:pt x="742" y="615"/>
                    <a:pt x="727" y="1016"/>
                    <a:pt x="816" y="1395"/>
                  </a:cubicBezTo>
                  <a:cubicBezTo>
                    <a:pt x="835" y="1471"/>
                    <a:pt x="857" y="1550"/>
                    <a:pt x="843" y="1626"/>
                  </a:cubicBezTo>
                  <a:cubicBezTo>
                    <a:pt x="831" y="1693"/>
                    <a:pt x="778" y="1757"/>
                    <a:pt x="716" y="1757"/>
                  </a:cubicBezTo>
                  <a:cubicBezTo>
                    <a:pt x="709" y="1757"/>
                    <a:pt x="702" y="1756"/>
                    <a:pt x="695" y="1754"/>
                  </a:cubicBezTo>
                  <a:cubicBezTo>
                    <a:pt x="631" y="1739"/>
                    <a:pt x="595" y="1670"/>
                    <a:pt x="567" y="1606"/>
                  </a:cubicBezTo>
                  <a:cubicBezTo>
                    <a:pt x="482" y="1420"/>
                    <a:pt x="399" y="1234"/>
                    <a:pt x="314" y="1048"/>
                  </a:cubicBezTo>
                  <a:cubicBezTo>
                    <a:pt x="283" y="979"/>
                    <a:pt x="242" y="901"/>
                    <a:pt x="172" y="885"/>
                  </a:cubicBezTo>
                  <a:cubicBezTo>
                    <a:pt x="165" y="883"/>
                    <a:pt x="158" y="882"/>
                    <a:pt x="150" y="882"/>
                  </a:cubicBezTo>
                  <a:cubicBezTo>
                    <a:pt x="86" y="882"/>
                    <a:pt x="30" y="946"/>
                    <a:pt x="16" y="1015"/>
                  </a:cubicBezTo>
                  <a:cubicBezTo>
                    <a:pt x="0" y="1091"/>
                    <a:pt x="22" y="1175"/>
                    <a:pt x="47" y="1252"/>
                  </a:cubicBezTo>
                  <a:cubicBezTo>
                    <a:pt x="207" y="1748"/>
                    <a:pt x="469" y="2209"/>
                    <a:pt x="808" y="2591"/>
                  </a:cubicBezTo>
                  <a:cubicBezTo>
                    <a:pt x="867" y="2574"/>
                    <a:pt x="927" y="2557"/>
                    <a:pt x="954" y="2557"/>
                  </a:cubicBezTo>
                  <a:cubicBezTo>
                    <a:pt x="965" y="2557"/>
                    <a:pt x="971" y="2559"/>
                    <a:pt x="970" y="2566"/>
                  </a:cubicBezTo>
                  <a:cubicBezTo>
                    <a:pt x="1405" y="2206"/>
                    <a:pt x="1772" y="1754"/>
                    <a:pt x="2047" y="1243"/>
                  </a:cubicBezTo>
                  <a:cubicBezTo>
                    <a:pt x="2090" y="1162"/>
                    <a:pt x="2133" y="1077"/>
                    <a:pt x="2136" y="983"/>
                  </a:cubicBezTo>
                  <a:cubicBezTo>
                    <a:pt x="2139" y="889"/>
                    <a:pt x="2091" y="784"/>
                    <a:pt x="2008" y="754"/>
                  </a:cubicBezTo>
                  <a:cubicBezTo>
                    <a:pt x="1991" y="748"/>
                    <a:pt x="1974" y="746"/>
                    <a:pt x="1959" y="746"/>
                  </a:cubicBezTo>
                  <a:cubicBezTo>
                    <a:pt x="1846" y="746"/>
                    <a:pt x="1757" y="883"/>
                    <a:pt x="1706" y="1003"/>
                  </a:cubicBezTo>
                  <a:cubicBezTo>
                    <a:pt x="1611" y="1223"/>
                    <a:pt x="1516" y="1444"/>
                    <a:pt x="1422" y="1663"/>
                  </a:cubicBezTo>
                  <a:cubicBezTo>
                    <a:pt x="1400" y="1713"/>
                    <a:pt x="1376" y="1767"/>
                    <a:pt x="1336" y="1800"/>
                  </a:cubicBezTo>
                  <a:cubicBezTo>
                    <a:pt x="1314" y="1818"/>
                    <a:pt x="1286" y="1829"/>
                    <a:pt x="1258" y="1829"/>
                  </a:cubicBezTo>
                  <a:cubicBezTo>
                    <a:pt x="1234" y="1829"/>
                    <a:pt x="1210" y="1821"/>
                    <a:pt x="1192" y="1803"/>
                  </a:cubicBezTo>
                  <a:cubicBezTo>
                    <a:pt x="1139" y="1750"/>
                    <a:pt x="1162" y="1657"/>
                    <a:pt x="1188" y="1587"/>
                  </a:cubicBezTo>
                  <a:cubicBezTo>
                    <a:pt x="1332" y="1180"/>
                    <a:pt x="1369" y="725"/>
                    <a:pt x="1294" y="288"/>
                  </a:cubicBezTo>
                  <a:cubicBezTo>
                    <a:pt x="1273" y="171"/>
                    <a:pt x="1226" y="33"/>
                    <a:pt x="1119" y="5"/>
                  </a:cubicBezTo>
                  <a:cubicBezTo>
                    <a:pt x="1107" y="2"/>
                    <a:pt x="1095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39" name="Google Shape;2939;p28"/>
          <p:cNvGrpSpPr/>
          <p:nvPr/>
        </p:nvGrpSpPr>
        <p:grpSpPr>
          <a:xfrm>
            <a:off x="-57058" y="1294584"/>
            <a:ext cx="12218885" cy="923672"/>
            <a:chOff x="-42900" y="970938"/>
            <a:chExt cx="9186891" cy="692754"/>
          </a:xfrm>
        </p:grpSpPr>
        <p:sp>
          <p:nvSpPr>
            <p:cNvPr id="2940" name="Google Shape;2940;p28"/>
            <p:cNvSpPr/>
            <p:nvPr/>
          </p:nvSpPr>
          <p:spPr>
            <a:xfrm>
              <a:off x="-42900" y="970938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8076500" y="1286475"/>
              <a:ext cx="1067492" cy="377216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3039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p32"/>
          <p:cNvSpPr/>
          <p:nvPr/>
        </p:nvSpPr>
        <p:spPr>
          <a:xfrm>
            <a:off x="-787945" y="2494399"/>
            <a:ext cx="14963539" cy="4442935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26" name="Google Shape;3226;p32"/>
          <p:cNvGrpSpPr/>
          <p:nvPr/>
        </p:nvGrpSpPr>
        <p:grpSpPr>
          <a:xfrm rot="-5400000">
            <a:off x="-1706386" y="3836617"/>
            <a:ext cx="3934516" cy="1375497"/>
            <a:chOff x="3240170" y="-422817"/>
            <a:chExt cx="2950887" cy="1034181"/>
          </a:xfrm>
        </p:grpSpPr>
        <p:sp>
          <p:nvSpPr>
            <p:cNvPr id="3227" name="Google Shape;3227;p32"/>
            <p:cNvSpPr/>
            <p:nvPr/>
          </p:nvSpPr>
          <p:spPr>
            <a:xfrm rot="5400000">
              <a:off x="4000461" y="60307"/>
              <a:ext cx="268985" cy="487321"/>
            </a:xfrm>
            <a:custGeom>
              <a:avLst/>
              <a:gdLst/>
              <a:ahLst/>
              <a:cxnLst/>
              <a:rect l="l" t="t" r="r" b="b"/>
              <a:pathLst>
                <a:path w="6649" h="12046" extrusionOk="0">
                  <a:moveTo>
                    <a:pt x="5468" y="1"/>
                  </a:moveTo>
                  <a:cubicBezTo>
                    <a:pt x="3602" y="696"/>
                    <a:pt x="1833" y="2595"/>
                    <a:pt x="917" y="5170"/>
                  </a:cubicBezTo>
                  <a:cubicBezTo>
                    <a:pt x="1" y="7745"/>
                    <a:pt x="172" y="10332"/>
                    <a:pt x="1182" y="12045"/>
                  </a:cubicBezTo>
                  <a:cubicBezTo>
                    <a:pt x="3049" y="11350"/>
                    <a:pt x="4816" y="9451"/>
                    <a:pt x="5732" y="6876"/>
                  </a:cubicBezTo>
                  <a:cubicBezTo>
                    <a:pt x="6648" y="4301"/>
                    <a:pt x="6477" y="1714"/>
                    <a:pt x="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32"/>
            <p:cNvSpPr/>
            <p:nvPr/>
          </p:nvSpPr>
          <p:spPr>
            <a:xfrm rot="5400000">
              <a:off x="3624719" y="224149"/>
              <a:ext cx="374209" cy="302077"/>
            </a:xfrm>
            <a:custGeom>
              <a:avLst/>
              <a:gdLst/>
              <a:ahLst/>
              <a:cxnLst/>
              <a:rect l="l" t="t" r="r" b="b"/>
              <a:pathLst>
                <a:path w="9250" h="7467" extrusionOk="0">
                  <a:moveTo>
                    <a:pt x="7907" y="1"/>
                  </a:moveTo>
                  <a:cubicBezTo>
                    <a:pt x="6799" y="1"/>
                    <a:pt x="5094" y="777"/>
                    <a:pt x="3478" y="2109"/>
                  </a:cubicBezTo>
                  <a:cubicBezTo>
                    <a:pt x="1227" y="3964"/>
                    <a:pt x="1" y="6196"/>
                    <a:pt x="741" y="7094"/>
                  </a:cubicBezTo>
                  <a:cubicBezTo>
                    <a:pt x="944" y="7342"/>
                    <a:pt x="1285" y="7466"/>
                    <a:pt x="1731" y="7466"/>
                  </a:cubicBezTo>
                  <a:cubicBezTo>
                    <a:pt x="2061" y="7466"/>
                    <a:pt x="2449" y="7398"/>
                    <a:pt x="2882" y="7260"/>
                  </a:cubicBezTo>
                  <a:cubicBezTo>
                    <a:pt x="3897" y="6934"/>
                    <a:pt x="5076" y="6251"/>
                    <a:pt x="6157" y="5359"/>
                  </a:cubicBezTo>
                  <a:cubicBezTo>
                    <a:pt x="7238" y="4468"/>
                    <a:pt x="8134" y="3443"/>
                    <a:pt x="8648" y="2508"/>
                  </a:cubicBezTo>
                  <a:cubicBezTo>
                    <a:pt x="9160" y="1573"/>
                    <a:pt x="9250" y="805"/>
                    <a:pt x="8894" y="374"/>
                  </a:cubicBezTo>
                  <a:cubicBezTo>
                    <a:pt x="8685" y="121"/>
                    <a:pt x="8342" y="1"/>
                    <a:pt x="7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32"/>
            <p:cNvSpPr/>
            <p:nvPr/>
          </p:nvSpPr>
          <p:spPr>
            <a:xfrm rot="5400000">
              <a:off x="3795721" y="-224209"/>
              <a:ext cx="171125" cy="426841"/>
            </a:xfrm>
            <a:custGeom>
              <a:avLst/>
              <a:gdLst/>
              <a:ahLst/>
              <a:cxnLst/>
              <a:rect l="l" t="t" r="r" b="b"/>
              <a:pathLst>
                <a:path w="4230" h="10551" extrusionOk="0">
                  <a:moveTo>
                    <a:pt x="2127" y="1"/>
                  </a:moveTo>
                  <a:cubicBezTo>
                    <a:pt x="865" y="1053"/>
                    <a:pt x="11" y="3015"/>
                    <a:pt x="6" y="5271"/>
                  </a:cubicBezTo>
                  <a:cubicBezTo>
                    <a:pt x="0" y="7527"/>
                    <a:pt x="845" y="9494"/>
                    <a:pt x="2102" y="10551"/>
                  </a:cubicBezTo>
                  <a:cubicBezTo>
                    <a:pt x="3363" y="9499"/>
                    <a:pt x="4218" y="7536"/>
                    <a:pt x="4223" y="5282"/>
                  </a:cubicBezTo>
                  <a:cubicBezTo>
                    <a:pt x="4229" y="3026"/>
                    <a:pt x="3384" y="1059"/>
                    <a:pt x="2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32"/>
            <p:cNvSpPr/>
            <p:nvPr/>
          </p:nvSpPr>
          <p:spPr>
            <a:xfrm rot="5400000">
              <a:off x="3470562" y="-469546"/>
              <a:ext cx="616211" cy="1076993"/>
            </a:xfrm>
            <a:custGeom>
              <a:avLst/>
              <a:gdLst/>
              <a:ahLst/>
              <a:cxnLst/>
              <a:rect l="l" t="t" r="r" b="b"/>
              <a:pathLst>
                <a:path w="15232" h="26622" extrusionOk="0">
                  <a:moveTo>
                    <a:pt x="14984" y="0"/>
                  </a:moveTo>
                  <a:cubicBezTo>
                    <a:pt x="14925" y="200"/>
                    <a:pt x="9101" y="20149"/>
                    <a:pt x="1" y="26411"/>
                  </a:cubicBezTo>
                  <a:lnTo>
                    <a:pt x="147" y="26622"/>
                  </a:lnTo>
                  <a:cubicBezTo>
                    <a:pt x="9323" y="20308"/>
                    <a:pt x="15173" y="272"/>
                    <a:pt x="15231" y="70"/>
                  </a:cubicBezTo>
                  <a:lnTo>
                    <a:pt x="149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32"/>
            <p:cNvSpPr/>
            <p:nvPr/>
          </p:nvSpPr>
          <p:spPr>
            <a:xfrm rot="5400000">
              <a:off x="3770396" y="-304513"/>
              <a:ext cx="71646" cy="578102"/>
            </a:xfrm>
            <a:custGeom>
              <a:avLst/>
              <a:gdLst/>
              <a:ahLst/>
              <a:cxnLst/>
              <a:rect l="l" t="t" r="r" b="b"/>
              <a:pathLst>
                <a:path w="1771" h="14290" extrusionOk="0">
                  <a:moveTo>
                    <a:pt x="885" y="0"/>
                  </a:moveTo>
                  <a:lnTo>
                    <a:pt x="885" y="0"/>
                  </a:lnTo>
                  <a:cubicBezTo>
                    <a:pt x="876" y="78"/>
                    <a:pt x="1" y="7841"/>
                    <a:pt x="1519" y="14290"/>
                  </a:cubicBezTo>
                  <a:lnTo>
                    <a:pt x="1770" y="14231"/>
                  </a:lnTo>
                  <a:cubicBezTo>
                    <a:pt x="262" y="7826"/>
                    <a:pt x="1132" y="107"/>
                    <a:pt x="1141" y="30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32"/>
            <p:cNvSpPr/>
            <p:nvPr/>
          </p:nvSpPr>
          <p:spPr>
            <a:xfrm rot="5400000">
              <a:off x="3552487" y="152809"/>
              <a:ext cx="469157" cy="328292"/>
            </a:xfrm>
            <a:custGeom>
              <a:avLst/>
              <a:gdLst/>
              <a:ahLst/>
              <a:cxnLst/>
              <a:rect l="l" t="t" r="r" b="b"/>
              <a:pathLst>
                <a:path w="11597" h="8115" extrusionOk="0">
                  <a:moveTo>
                    <a:pt x="11411" y="1"/>
                  </a:moveTo>
                  <a:cubicBezTo>
                    <a:pt x="11339" y="75"/>
                    <a:pt x="4197" y="7469"/>
                    <a:pt x="0" y="7858"/>
                  </a:cubicBezTo>
                  <a:lnTo>
                    <a:pt x="25" y="8114"/>
                  </a:lnTo>
                  <a:cubicBezTo>
                    <a:pt x="4316" y="7717"/>
                    <a:pt x="11301" y="486"/>
                    <a:pt x="11597" y="178"/>
                  </a:cubicBezTo>
                  <a:lnTo>
                    <a:pt x="11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32"/>
            <p:cNvSpPr/>
            <p:nvPr/>
          </p:nvSpPr>
          <p:spPr>
            <a:xfrm rot="5400000">
              <a:off x="5847655" y="117268"/>
              <a:ext cx="320080" cy="366725"/>
            </a:xfrm>
            <a:custGeom>
              <a:avLst/>
              <a:gdLst/>
              <a:ahLst/>
              <a:cxnLst/>
              <a:rect l="l" t="t" r="r" b="b"/>
              <a:pathLst>
                <a:path w="7912" h="9065" extrusionOk="0">
                  <a:moveTo>
                    <a:pt x="7546" y="0"/>
                  </a:moveTo>
                  <a:lnTo>
                    <a:pt x="7546" y="0"/>
                  </a:lnTo>
                  <a:cubicBezTo>
                    <a:pt x="5745" y="51"/>
                    <a:pt x="3677" y="1162"/>
                    <a:pt x="2142" y="3100"/>
                  </a:cubicBezTo>
                  <a:cubicBezTo>
                    <a:pt x="607" y="5039"/>
                    <a:pt x="0" y="7303"/>
                    <a:pt x="365" y="9064"/>
                  </a:cubicBezTo>
                  <a:cubicBezTo>
                    <a:pt x="2165" y="9013"/>
                    <a:pt x="4233" y="7902"/>
                    <a:pt x="5768" y="5964"/>
                  </a:cubicBezTo>
                  <a:cubicBezTo>
                    <a:pt x="7304" y="4027"/>
                    <a:pt x="7911" y="1761"/>
                    <a:pt x="7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32"/>
            <p:cNvSpPr/>
            <p:nvPr/>
          </p:nvSpPr>
          <p:spPr>
            <a:xfrm rot="5400000">
              <a:off x="5527014" y="181673"/>
              <a:ext cx="361668" cy="184515"/>
            </a:xfrm>
            <a:custGeom>
              <a:avLst/>
              <a:gdLst/>
              <a:ahLst/>
              <a:cxnLst/>
              <a:rect l="l" t="t" r="r" b="b"/>
              <a:pathLst>
                <a:path w="8940" h="4561" extrusionOk="0">
                  <a:moveTo>
                    <a:pt x="6433" y="0"/>
                  </a:moveTo>
                  <a:cubicBezTo>
                    <a:pt x="5593" y="0"/>
                    <a:pt x="4689" y="161"/>
                    <a:pt x="3792" y="500"/>
                  </a:cubicBezTo>
                  <a:cubicBezTo>
                    <a:pt x="1880" y="1223"/>
                    <a:pt x="490" y="2570"/>
                    <a:pt x="0" y="3971"/>
                  </a:cubicBezTo>
                  <a:cubicBezTo>
                    <a:pt x="689" y="4356"/>
                    <a:pt x="1558" y="4561"/>
                    <a:pt x="2507" y="4561"/>
                  </a:cubicBezTo>
                  <a:cubicBezTo>
                    <a:pt x="3347" y="4561"/>
                    <a:pt x="4251" y="4400"/>
                    <a:pt x="5148" y="4061"/>
                  </a:cubicBezTo>
                  <a:cubicBezTo>
                    <a:pt x="7059" y="3338"/>
                    <a:pt x="8451" y="1991"/>
                    <a:pt x="8939" y="590"/>
                  </a:cubicBezTo>
                  <a:cubicBezTo>
                    <a:pt x="8251" y="205"/>
                    <a:pt x="7382" y="0"/>
                    <a:pt x="6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32"/>
            <p:cNvSpPr/>
            <p:nvPr/>
          </p:nvSpPr>
          <p:spPr>
            <a:xfrm rot="5400000">
              <a:off x="5782403" y="-225503"/>
              <a:ext cx="199645" cy="365228"/>
            </a:xfrm>
            <a:custGeom>
              <a:avLst/>
              <a:gdLst/>
              <a:ahLst/>
              <a:cxnLst/>
              <a:rect l="l" t="t" r="r" b="b"/>
              <a:pathLst>
                <a:path w="4935" h="9028" extrusionOk="0">
                  <a:moveTo>
                    <a:pt x="4016" y="1"/>
                  </a:moveTo>
                  <a:cubicBezTo>
                    <a:pt x="2629" y="533"/>
                    <a:pt x="1325" y="1965"/>
                    <a:pt x="663" y="3895"/>
                  </a:cubicBezTo>
                  <a:cubicBezTo>
                    <a:pt x="1" y="5825"/>
                    <a:pt x="151" y="7755"/>
                    <a:pt x="919" y="9027"/>
                  </a:cubicBezTo>
                  <a:cubicBezTo>
                    <a:pt x="2307" y="8495"/>
                    <a:pt x="3610" y="7063"/>
                    <a:pt x="4271" y="5133"/>
                  </a:cubicBezTo>
                  <a:cubicBezTo>
                    <a:pt x="4934" y="3203"/>
                    <a:pt x="4784" y="1273"/>
                    <a:pt x="4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32"/>
            <p:cNvSpPr/>
            <p:nvPr/>
          </p:nvSpPr>
          <p:spPr>
            <a:xfrm rot="5400000">
              <a:off x="5352628" y="-377346"/>
              <a:ext cx="838268" cy="747325"/>
            </a:xfrm>
            <a:custGeom>
              <a:avLst/>
              <a:gdLst/>
              <a:ahLst/>
              <a:cxnLst/>
              <a:rect l="l" t="t" r="r" b="b"/>
              <a:pathLst>
                <a:path w="20721" h="18473" extrusionOk="0">
                  <a:moveTo>
                    <a:pt x="20529" y="1"/>
                  </a:moveTo>
                  <a:cubicBezTo>
                    <a:pt x="20421" y="156"/>
                    <a:pt x="9620" y="15540"/>
                    <a:pt x="1" y="18249"/>
                  </a:cubicBezTo>
                  <a:lnTo>
                    <a:pt x="64" y="18472"/>
                  </a:lnTo>
                  <a:cubicBezTo>
                    <a:pt x="9763" y="15742"/>
                    <a:pt x="20612" y="290"/>
                    <a:pt x="20721" y="135"/>
                  </a:cubicBezTo>
                  <a:lnTo>
                    <a:pt x="20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32"/>
            <p:cNvSpPr/>
            <p:nvPr/>
          </p:nvSpPr>
          <p:spPr>
            <a:xfrm rot="5400000">
              <a:off x="5737579" y="-305240"/>
              <a:ext cx="155104" cy="503462"/>
            </a:xfrm>
            <a:custGeom>
              <a:avLst/>
              <a:gdLst/>
              <a:ahLst/>
              <a:cxnLst/>
              <a:rect l="l" t="t" r="r" b="b"/>
              <a:pathLst>
                <a:path w="3834" h="12445" extrusionOk="0">
                  <a:moveTo>
                    <a:pt x="3622" y="1"/>
                  </a:moveTo>
                  <a:cubicBezTo>
                    <a:pt x="3592" y="64"/>
                    <a:pt x="580" y="6456"/>
                    <a:pt x="1" y="12422"/>
                  </a:cubicBezTo>
                  <a:lnTo>
                    <a:pt x="232" y="12444"/>
                  </a:lnTo>
                  <a:cubicBezTo>
                    <a:pt x="807" y="6520"/>
                    <a:pt x="3803" y="164"/>
                    <a:pt x="3833" y="101"/>
                  </a:cubicBezTo>
                  <a:lnTo>
                    <a:pt x="3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8" name="Google Shape;3238;p32"/>
            <p:cNvSpPr/>
            <p:nvPr/>
          </p:nvSpPr>
          <p:spPr>
            <a:xfrm rot="5400000">
              <a:off x="5457108" y="133655"/>
              <a:ext cx="494522" cy="152070"/>
            </a:xfrm>
            <a:custGeom>
              <a:avLst/>
              <a:gdLst/>
              <a:ahLst/>
              <a:cxnLst/>
              <a:rect l="l" t="t" r="r" b="b"/>
              <a:pathLst>
                <a:path w="12224" h="3759" extrusionOk="0">
                  <a:moveTo>
                    <a:pt x="12116" y="0"/>
                  </a:moveTo>
                  <a:cubicBezTo>
                    <a:pt x="12040" y="39"/>
                    <a:pt x="5255" y="3525"/>
                    <a:pt x="1221" y="3525"/>
                  </a:cubicBezTo>
                  <a:cubicBezTo>
                    <a:pt x="798" y="3525"/>
                    <a:pt x="406" y="3487"/>
                    <a:pt x="55" y="3403"/>
                  </a:cubicBezTo>
                  <a:lnTo>
                    <a:pt x="1" y="3628"/>
                  </a:lnTo>
                  <a:cubicBezTo>
                    <a:pt x="375" y="3718"/>
                    <a:pt x="790" y="3759"/>
                    <a:pt x="1235" y="3759"/>
                  </a:cubicBezTo>
                  <a:cubicBezTo>
                    <a:pt x="5311" y="3759"/>
                    <a:pt x="11914" y="366"/>
                    <a:pt x="12223" y="206"/>
                  </a:cubicBezTo>
                  <a:lnTo>
                    <a:pt x="12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9" name="Google Shape;3239;p32"/>
            <p:cNvSpPr/>
            <p:nvPr/>
          </p:nvSpPr>
          <p:spPr>
            <a:xfrm rot="5400000">
              <a:off x="4186513" y="194983"/>
              <a:ext cx="280636" cy="109876"/>
            </a:xfrm>
            <a:custGeom>
              <a:avLst/>
              <a:gdLst/>
              <a:ahLst/>
              <a:cxnLst/>
              <a:rect l="l" t="t" r="r" b="b"/>
              <a:pathLst>
                <a:path w="6937" h="2716" extrusionOk="0">
                  <a:moveTo>
                    <a:pt x="4540" y="0"/>
                  </a:moveTo>
                  <a:cubicBezTo>
                    <a:pt x="2996" y="0"/>
                    <a:pt x="1453" y="622"/>
                    <a:pt x="0" y="1234"/>
                  </a:cubicBezTo>
                  <a:cubicBezTo>
                    <a:pt x="1074" y="1794"/>
                    <a:pt x="2032" y="2319"/>
                    <a:pt x="3083" y="2571"/>
                  </a:cubicBezTo>
                  <a:cubicBezTo>
                    <a:pt x="3470" y="2664"/>
                    <a:pt x="3873" y="2716"/>
                    <a:pt x="4275" y="2716"/>
                  </a:cubicBezTo>
                  <a:cubicBezTo>
                    <a:pt x="4964" y="2716"/>
                    <a:pt x="5647" y="2562"/>
                    <a:pt x="6230" y="2199"/>
                  </a:cubicBezTo>
                  <a:cubicBezTo>
                    <a:pt x="6529" y="2012"/>
                    <a:pt x="6813" y="1746"/>
                    <a:pt x="6875" y="1403"/>
                  </a:cubicBezTo>
                  <a:cubicBezTo>
                    <a:pt x="6937" y="1060"/>
                    <a:pt x="6758" y="708"/>
                    <a:pt x="6489" y="488"/>
                  </a:cubicBezTo>
                  <a:cubicBezTo>
                    <a:pt x="6223" y="267"/>
                    <a:pt x="5877" y="159"/>
                    <a:pt x="5534" y="93"/>
                  </a:cubicBezTo>
                  <a:cubicBezTo>
                    <a:pt x="5204" y="29"/>
                    <a:pt x="4872" y="0"/>
                    <a:pt x="4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0" name="Google Shape;3240;p32"/>
            <p:cNvSpPr/>
            <p:nvPr/>
          </p:nvSpPr>
          <p:spPr>
            <a:xfrm rot="5400000">
              <a:off x="4212385" y="216849"/>
              <a:ext cx="243256" cy="22210"/>
            </a:xfrm>
            <a:custGeom>
              <a:avLst/>
              <a:gdLst/>
              <a:ahLst/>
              <a:cxnLst/>
              <a:rect l="l" t="t" r="r" b="b"/>
              <a:pathLst>
                <a:path w="6013" h="549" extrusionOk="0">
                  <a:moveTo>
                    <a:pt x="3397" y="1"/>
                  </a:moveTo>
                  <a:cubicBezTo>
                    <a:pt x="2293" y="1"/>
                    <a:pt x="1191" y="109"/>
                    <a:pt x="101" y="325"/>
                  </a:cubicBezTo>
                  <a:cubicBezTo>
                    <a:pt x="39" y="337"/>
                    <a:pt x="1" y="397"/>
                    <a:pt x="13" y="457"/>
                  </a:cubicBezTo>
                  <a:cubicBezTo>
                    <a:pt x="18" y="477"/>
                    <a:pt x="27" y="495"/>
                    <a:pt x="39" y="510"/>
                  </a:cubicBezTo>
                  <a:cubicBezTo>
                    <a:pt x="61" y="534"/>
                    <a:pt x="92" y="548"/>
                    <a:pt x="125" y="548"/>
                  </a:cubicBezTo>
                  <a:cubicBezTo>
                    <a:pt x="132" y="548"/>
                    <a:pt x="140" y="548"/>
                    <a:pt x="147" y="546"/>
                  </a:cubicBezTo>
                  <a:cubicBezTo>
                    <a:pt x="1221" y="333"/>
                    <a:pt x="2307" y="226"/>
                    <a:pt x="3396" y="226"/>
                  </a:cubicBezTo>
                  <a:cubicBezTo>
                    <a:pt x="4223" y="226"/>
                    <a:pt x="5052" y="288"/>
                    <a:pt x="5877" y="410"/>
                  </a:cubicBezTo>
                  <a:cubicBezTo>
                    <a:pt x="5883" y="411"/>
                    <a:pt x="5888" y="412"/>
                    <a:pt x="5893" y="412"/>
                  </a:cubicBezTo>
                  <a:cubicBezTo>
                    <a:pt x="5948" y="412"/>
                    <a:pt x="5997" y="372"/>
                    <a:pt x="6005" y="316"/>
                  </a:cubicBezTo>
                  <a:cubicBezTo>
                    <a:pt x="6013" y="254"/>
                    <a:pt x="5970" y="197"/>
                    <a:pt x="5909" y="187"/>
                  </a:cubicBezTo>
                  <a:cubicBezTo>
                    <a:pt x="5073" y="63"/>
                    <a:pt x="4234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32"/>
            <p:cNvSpPr/>
            <p:nvPr/>
          </p:nvSpPr>
          <p:spPr>
            <a:xfrm rot="5400000">
              <a:off x="4054146" y="-43172"/>
              <a:ext cx="282012" cy="129537"/>
            </a:xfrm>
            <a:custGeom>
              <a:avLst/>
              <a:gdLst/>
              <a:ahLst/>
              <a:cxnLst/>
              <a:rect l="l" t="t" r="r" b="b"/>
              <a:pathLst>
                <a:path w="6971" h="3202" extrusionOk="0">
                  <a:moveTo>
                    <a:pt x="2870" y="0"/>
                  </a:moveTo>
                  <a:cubicBezTo>
                    <a:pt x="1912" y="0"/>
                    <a:pt x="940" y="151"/>
                    <a:pt x="1" y="450"/>
                  </a:cubicBezTo>
                  <a:cubicBezTo>
                    <a:pt x="1191" y="1706"/>
                    <a:pt x="2732" y="2771"/>
                    <a:pt x="4555" y="3125"/>
                  </a:cubicBezTo>
                  <a:cubicBezTo>
                    <a:pt x="4787" y="3170"/>
                    <a:pt x="5028" y="3201"/>
                    <a:pt x="5269" y="3201"/>
                  </a:cubicBezTo>
                  <a:cubicBezTo>
                    <a:pt x="5519" y="3201"/>
                    <a:pt x="5769" y="3167"/>
                    <a:pt x="6010" y="3076"/>
                  </a:cubicBezTo>
                  <a:cubicBezTo>
                    <a:pt x="6483" y="2899"/>
                    <a:pt x="6914" y="2456"/>
                    <a:pt x="6949" y="1954"/>
                  </a:cubicBezTo>
                  <a:cubicBezTo>
                    <a:pt x="6971" y="1652"/>
                    <a:pt x="6848" y="1366"/>
                    <a:pt x="6668" y="1141"/>
                  </a:cubicBezTo>
                  <a:cubicBezTo>
                    <a:pt x="6304" y="687"/>
                    <a:pt x="5733" y="457"/>
                    <a:pt x="5166" y="303"/>
                  </a:cubicBezTo>
                  <a:cubicBezTo>
                    <a:pt x="4426" y="101"/>
                    <a:pt x="3653" y="0"/>
                    <a:pt x="2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32"/>
            <p:cNvSpPr/>
            <p:nvPr/>
          </p:nvSpPr>
          <p:spPr>
            <a:xfrm rot="5400000">
              <a:off x="4089625" y="-30186"/>
              <a:ext cx="243903" cy="66265"/>
            </a:xfrm>
            <a:custGeom>
              <a:avLst/>
              <a:gdLst/>
              <a:ahLst/>
              <a:cxnLst/>
              <a:rect l="l" t="t" r="r" b="b"/>
              <a:pathLst>
                <a:path w="6029" h="1638" extrusionOk="0">
                  <a:moveTo>
                    <a:pt x="115" y="0"/>
                  </a:moveTo>
                  <a:cubicBezTo>
                    <a:pt x="57" y="0"/>
                    <a:pt x="8" y="44"/>
                    <a:pt x="2" y="102"/>
                  </a:cubicBezTo>
                  <a:cubicBezTo>
                    <a:pt x="0" y="134"/>
                    <a:pt x="11" y="164"/>
                    <a:pt x="31" y="187"/>
                  </a:cubicBezTo>
                  <a:cubicBezTo>
                    <a:pt x="49" y="208"/>
                    <a:pt x="75" y="222"/>
                    <a:pt x="106" y="225"/>
                  </a:cubicBezTo>
                  <a:cubicBezTo>
                    <a:pt x="2079" y="416"/>
                    <a:pt x="4014" y="889"/>
                    <a:pt x="5860" y="1629"/>
                  </a:cubicBezTo>
                  <a:cubicBezTo>
                    <a:pt x="5874" y="1635"/>
                    <a:pt x="5888" y="1638"/>
                    <a:pt x="5902" y="1638"/>
                  </a:cubicBezTo>
                  <a:cubicBezTo>
                    <a:pt x="5947" y="1638"/>
                    <a:pt x="5989" y="1611"/>
                    <a:pt x="6006" y="1567"/>
                  </a:cubicBezTo>
                  <a:cubicBezTo>
                    <a:pt x="6029" y="1509"/>
                    <a:pt x="6001" y="1445"/>
                    <a:pt x="5943" y="1421"/>
                  </a:cubicBezTo>
                  <a:cubicBezTo>
                    <a:pt x="4077" y="672"/>
                    <a:pt x="2119" y="194"/>
                    <a:pt x="125" y="1"/>
                  </a:cubicBezTo>
                  <a:cubicBezTo>
                    <a:pt x="122" y="0"/>
                    <a:pt x="119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32"/>
            <p:cNvSpPr/>
            <p:nvPr/>
          </p:nvSpPr>
          <p:spPr>
            <a:xfrm rot="5400000">
              <a:off x="4383749" y="-289157"/>
              <a:ext cx="159150" cy="302765"/>
            </a:xfrm>
            <a:custGeom>
              <a:avLst/>
              <a:gdLst/>
              <a:ahLst/>
              <a:cxnLst/>
              <a:rect l="l" t="t" r="r" b="b"/>
              <a:pathLst>
                <a:path w="3934" h="7484" extrusionOk="0">
                  <a:moveTo>
                    <a:pt x="1731" y="0"/>
                  </a:moveTo>
                  <a:cubicBezTo>
                    <a:pt x="1107" y="0"/>
                    <a:pt x="473" y="380"/>
                    <a:pt x="263" y="974"/>
                  </a:cubicBezTo>
                  <a:cubicBezTo>
                    <a:pt x="0" y="1724"/>
                    <a:pt x="362" y="2537"/>
                    <a:pt x="716" y="3252"/>
                  </a:cubicBezTo>
                  <a:cubicBezTo>
                    <a:pt x="1409" y="4650"/>
                    <a:pt x="2098" y="6046"/>
                    <a:pt x="2881" y="7483"/>
                  </a:cubicBezTo>
                  <a:cubicBezTo>
                    <a:pt x="3711" y="5786"/>
                    <a:pt x="3934" y="3795"/>
                    <a:pt x="3500" y="1945"/>
                  </a:cubicBezTo>
                  <a:cubicBezTo>
                    <a:pt x="3336" y="1248"/>
                    <a:pt x="3034" y="512"/>
                    <a:pt x="2403" y="167"/>
                  </a:cubicBezTo>
                  <a:cubicBezTo>
                    <a:pt x="2195" y="53"/>
                    <a:pt x="1964" y="0"/>
                    <a:pt x="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4" name="Google Shape;3244;p32"/>
            <p:cNvSpPr/>
            <p:nvPr/>
          </p:nvSpPr>
          <p:spPr>
            <a:xfrm rot="5400000">
              <a:off x="4402197" y="-250241"/>
              <a:ext cx="65699" cy="255352"/>
            </a:xfrm>
            <a:custGeom>
              <a:avLst/>
              <a:gdLst/>
              <a:ahLst/>
              <a:cxnLst/>
              <a:rect l="l" t="t" r="r" b="b"/>
              <a:pathLst>
                <a:path w="1624" h="6312" extrusionOk="0">
                  <a:moveTo>
                    <a:pt x="128" y="1"/>
                  </a:moveTo>
                  <a:cubicBezTo>
                    <a:pt x="112" y="1"/>
                    <a:pt x="96" y="4"/>
                    <a:pt x="80" y="12"/>
                  </a:cubicBezTo>
                  <a:cubicBezTo>
                    <a:pt x="24" y="39"/>
                    <a:pt x="1" y="107"/>
                    <a:pt x="29" y="162"/>
                  </a:cubicBezTo>
                  <a:cubicBezTo>
                    <a:pt x="962" y="2031"/>
                    <a:pt x="1396" y="4116"/>
                    <a:pt x="1284" y="6192"/>
                  </a:cubicBezTo>
                  <a:cubicBezTo>
                    <a:pt x="1282" y="6224"/>
                    <a:pt x="1294" y="6252"/>
                    <a:pt x="1312" y="6274"/>
                  </a:cubicBezTo>
                  <a:cubicBezTo>
                    <a:pt x="1332" y="6296"/>
                    <a:pt x="1359" y="6310"/>
                    <a:pt x="1391" y="6311"/>
                  </a:cubicBezTo>
                  <a:cubicBezTo>
                    <a:pt x="1393" y="6311"/>
                    <a:pt x="1396" y="6311"/>
                    <a:pt x="1398" y="6311"/>
                  </a:cubicBezTo>
                  <a:cubicBezTo>
                    <a:pt x="1457" y="6311"/>
                    <a:pt x="1506" y="6266"/>
                    <a:pt x="1509" y="6206"/>
                  </a:cubicBezTo>
                  <a:cubicBezTo>
                    <a:pt x="1623" y="4092"/>
                    <a:pt x="1182" y="1967"/>
                    <a:pt x="231" y="64"/>
                  </a:cubicBezTo>
                  <a:cubicBezTo>
                    <a:pt x="211" y="2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5" name="Google Shape;3245;p32"/>
            <p:cNvSpPr/>
            <p:nvPr/>
          </p:nvSpPr>
          <p:spPr>
            <a:xfrm rot="5400000">
              <a:off x="4538083" y="-1244"/>
              <a:ext cx="135201" cy="261420"/>
            </a:xfrm>
            <a:custGeom>
              <a:avLst/>
              <a:gdLst/>
              <a:ahLst/>
              <a:cxnLst/>
              <a:rect l="l" t="t" r="r" b="b"/>
              <a:pathLst>
                <a:path w="3342" h="6462" extrusionOk="0">
                  <a:moveTo>
                    <a:pt x="1330" y="1"/>
                  </a:moveTo>
                  <a:cubicBezTo>
                    <a:pt x="694" y="1"/>
                    <a:pt x="174" y="628"/>
                    <a:pt x="89" y="1268"/>
                  </a:cubicBezTo>
                  <a:cubicBezTo>
                    <a:pt x="0" y="1939"/>
                    <a:pt x="253" y="2605"/>
                    <a:pt x="504" y="3237"/>
                  </a:cubicBezTo>
                  <a:cubicBezTo>
                    <a:pt x="947" y="4354"/>
                    <a:pt x="1389" y="5473"/>
                    <a:pt x="1610" y="6462"/>
                  </a:cubicBezTo>
                  <a:cubicBezTo>
                    <a:pt x="2904" y="5124"/>
                    <a:pt x="3341" y="3025"/>
                    <a:pt x="2692" y="1270"/>
                  </a:cubicBezTo>
                  <a:cubicBezTo>
                    <a:pt x="2474" y="680"/>
                    <a:pt x="2050" y="66"/>
                    <a:pt x="1422" y="5"/>
                  </a:cubicBezTo>
                  <a:cubicBezTo>
                    <a:pt x="1391" y="2"/>
                    <a:pt x="1360" y="1"/>
                    <a:pt x="1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32"/>
            <p:cNvSpPr/>
            <p:nvPr/>
          </p:nvSpPr>
          <p:spPr>
            <a:xfrm rot="5400000">
              <a:off x="4556309" y="23130"/>
              <a:ext cx="51216" cy="223514"/>
            </a:xfrm>
            <a:custGeom>
              <a:avLst/>
              <a:gdLst/>
              <a:ahLst/>
              <a:cxnLst/>
              <a:rect l="l" t="t" r="r" b="b"/>
              <a:pathLst>
                <a:path w="1266" h="5525" extrusionOk="0">
                  <a:moveTo>
                    <a:pt x="129" y="0"/>
                  </a:moveTo>
                  <a:cubicBezTo>
                    <a:pt x="111" y="0"/>
                    <a:pt x="93" y="5"/>
                    <a:pt x="76" y="13"/>
                  </a:cubicBezTo>
                  <a:cubicBezTo>
                    <a:pt x="21" y="43"/>
                    <a:pt x="1" y="112"/>
                    <a:pt x="30" y="166"/>
                  </a:cubicBezTo>
                  <a:cubicBezTo>
                    <a:pt x="893" y="1748"/>
                    <a:pt x="1032" y="3694"/>
                    <a:pt x="401" y="5371"/>
                  </a:cubicBezTo>
                  <a:cubicBezTo>
                    <a:pt x="386" y="5412"/>
                    <a:pt x="395" y="5456"/>
                    <a:pt x="422" y="5486"/>
                  </a:cubicBezTo>
                  <a:cubicBezTo>
                    <a:pt x="434" y="5500"/>
                    <a:pt x="450" y="5510"/>
                    <a:pt x="466" y="5516"/>
                  </a:cubicBezTo>
                  <a:cubicBezTo>
                    <a:pt x="480" y="5522"/>
                    <a:pt x="494" y="5524"/>
                    <a:pt x="507" y="5524"/>
                  </a:cubicBezTo>
                  <a:cubicBezTo>
                    <a:pt x="553" y="5524"/>
                    <a:pt x="596" y="5497"/>
                    <a:pt x="612" y="5452"/>
                  </a:cubicBezTo>
                  <a:cubicBezTo>
                    <a:pt x="1266" y="3714"/>
                    <a:pt x="1123" y="1699"/>
                    <a:pt x="228" y="59"/>
                  </a:cubicBezTo>
                  <a:cubicBezTo>
                    <a:pt x="208" y="22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32"/>
            <p:cNvSpPr/>
            <p:nvPr/>
          </p:nvSpPr>
          <p:spPr>
            <a:xfrm rot="5400000">
              <a:off x="4267478" y="-238913"/>
              <a:ext cx="547356" cy="638137"/>
            </a:xfrm>
            <a:custGeom>
              <a:avLst/>
              <a:gdLst/>
              <a:ahLst/>
              <a:cxnLst/>
              <a:rect l="l" t="t" r="r" b="b"/>
              <a:pathLst>
                <a:path w="13530" h="15774" extrusionOk="0">
                  <a:moveTo>
                    <a:pt x="13275" y="1"/>
                  </a:moveTo>
                  <a:cubicBezTo>
                    <a:pt x="13180" y="1"/>
                    <a:pt x="13092" y="61"/>
                    <a:pt x="13062" y="156"/>
                  </a:cubicBezTo>
                  <a:cubicBezTo>
                    <a:pt x="10987" y="6695"/>
                    <a:pt x="6282" y="12233"/>
                    <a:pt x="154" y="15347"/>
                  </a:cubicBezTo>
                  <a:cubicBezTo>
                    <a:pt x="43" y="15405"/>
                    <a:pt x="1" y="15539"/>
                    <a:pt x="58" y="15651"/>
                  </a:cubicBezTo>
                  <a:cubicBezTo>
                    <a:pt x="66" y="15667"/>
                    <a:pt x="77" y="15683"/>
                    <a:pt x="89" y="15697"/>
                  </a:cubicBezTo>
                  <a:cubicBezTo>
                    <a:pt x="133" y="15746"/>
                    <a:pt x="196" y="15774"/>
                    <a:pt x="260" y="15774"/>
                  </a:cubicBezTo>
                  <a:cubicBezTo>
                    <a:pt x="294" y="15774"/>
                    <a:pt x="329" y="15766"/>
                    <a:pt x="362" y="15749"/>
                  </a:cubicBezTo>
                  <a:cubicBezTo>
                    <a:pt x="6595" y="12580"/>
                    <a:pt x="11381" y="6948"/>
                    <a:pt x="13493" y="295"/>
                  </a:cubicBezTo>
                  <a:cubicBezTo>
                    <a:pt x="13529" y="177"/>
                    <a:pt x="13464" y="50"/>
                    <a:pt x="13345" y="12"/>
                  </a:cubicBezTo>
                  <a:cubicBezTo>
                    <a:pt x="13321" y="5"/>
                    <a:pt x="13298" y="1"/>
                    <a:pt x="13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32"/>
            <p:cNvSpPr/>
            <p:nvPr/>
          </p:nvSpPr>
          <p:spPr>
            <a:xfrm rot="5400000">
              <a:off x="4091139" y="-62691"/>
              <a:ext cx="530163" cy="270118"/>
            </a:xfrm>
            <a:custGeom>
              <a:avLst/>
              <a:gdLst/>
              <a:ahLst/>
              <a:cxnLst/>
              <a:rect l="l" t="t" r="r" b="b"/>
              <a:pathLst>
                <a:path w="13105" h="6677" extrusionOk="0">
                  <a:moveTo>
                    <a:pt x="12850" y="1"/>
                  </a:moveTo>
                  <a:cubicBezTo>
                    <a:pt x="12798" y="1"/>
                    <a:pt x="12745" y="19"/>
                    <a:pt x="12703" y="56"/>
                  </a:cubicBezTo>
                  <a:cubicBezTo>
                    <a:pt x="9157" y="3156"/>
                    <a:pt x="4834" y="5291"/>
                    <a:pt x="201" y="6230"/>
                  </a:cubicBezTo>
                  <a:cubicBezTo>
                    <a:pt x="79" y="6255"/>
                    <a:pt x="0" y="6374"/>
                    <a:pt x="26" y="6495"/>
                  </a:cubicBezTo>
                  <a:cubicBezTo>
                    <a:pt x="35" y="6536"/>
                    <a:pt x="54" y="6570"/>
                    <a:pt x="79" y="6600"/>
                  </a:cubicBezTo>
                  <a:cubicBezTo>
                    <a:pt x="121" y="6647"/>
                    <a:pt x="183" y="6676"/>
                    <a:pt x="249" y="6676"/>
                  </a:cubicBezTo>
                  <a:cubicBezTo>
                    <a:pt x="264" y="6676"/>
                    <a:pt x="279" y="6675"/>
                    <a:pt x="294" y="6672"/>
                  </a:cubicBezTo>
                  <a:cubicBezTo>
                    <a:pt x="5005" y="5717"/>
                    <a:pt x="9398" y="3547"/>
                    <a:pt x="13002" y="396"/>
                  </a:cubicBezTo>
                  <a:cubicBezTo>
                    <a:pt x="13095" y="314"/>
                    <a:pt x="13104" y="171"/>
                    <a:pt x="13021" y="78"/>
                  </a:cubicBezTo>
                  <a:cubicBezTo>
                    <a:pt x="13021" y="77"/>
                    <a:pt x="13021" y="77"/>
                    <a:pt x="13021" y="77"/>
                  </a:cubicBezTo>
                  <a:cubicBezTo>
                    <a:pt x="12976" y="27"/>
                    <a:pt x="12913" y="1"/>
                    <a:pt x="1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32"/>
            <p:cNvSpPr/>
            <p:nvPr/>
          </p:nvSpPr>
          <p:spPr>
            <a:xfrm rot="5400000">
              <a:off x="4317908" y="-289380"/>
              <a:ext cx="217931" cy="415473"/>
            </a:xfrm>
            <a:custGeom>
              <a:avLst/>
              <a:gdLst/>
              <a:ahLst/>
              <a:cxnLst/>
              <a:rect l="l" t="t" r="r" b="b"/>
              <a:pathLst>
                <a:path w="5387" h="10270" extrusionOk="0">
                  <a:moveTo>
                    <a:pt x="5133" y="1"/>
                  </a:moveTo>
                  <a:cubicBezTo>
                    <a:pt x="5035" y="1"/>
                    <a:pt x="4945" y="65"/>
                    <a:pt x="4917" y="162"/>
                  </a:cubicBezTo>
                  <a:cubicBezTo>
                    <a:pt x="4002" y="3362"/>
                    <a:pt x="2862" y="7342"/>
                    <a:pt x="98" y="9878"/>
                  </a:cubicBezTo>
                  <a:cubicBezTo>
                    <a:pt x="7" y="9961"/>
                    <a:pt x="1" y="10101"/>
                    <a:pt x="82" y="10193"/>
                  </a:cubicBezTo>
                  <a:cubicBezTo>
                    <a:pt x="83" y="10194"/>
                    <a:pt x="84" y="10195"/>
                    <a:pt x="85" y="10196"/>
                  </a:cubicBezTo>
                  <a:cubicBezTo>
                    <a:pt x="130" y="10244"/>
                    <a:pt x="191" y="10269"/>
                    <a:pt x="253" y="10269"/>
                  </a:cubicBezTo>
                  <a:cubicBezTo>
                    <a:pt x="307" y="10269"/>
                    <a:pt x="361" y="10250"/>
                    <a:pt x="404" y="10210"/>
                  </a:cubicBezTo>
                  <a:cubicBezTo>
                    <a:pt x="3261" y="7589"/>
                    <a:pt x="4420" y="3542"/>
                    <a:pt x="5352" y="290"/>
                  </a:cubicBezTo>
                  <a:cubicBezTo>
                    <a:pt x="5387" y="170"/>
                    <a:pt x="5317" y="45"/>
                    <a:pt x="5197" y="10"/>
                  </a:cubicBezTo>
                  <a:cubicBezTo>
                    <a:pt x="5175" y="4"/>
                    <a:pt x="5154" y="1"/>
                    <a:pt x="5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32"/>
            <p:cNvSpPr/>
            <p:nvPr/>
          </p:nvSpPr>
          <p:spPr>
            <a:xfrm rot="5400000">
              <a:off x="5264403" y="-224107"/>
              <a:ext cx="163034" cy="406977"/>
            </a:xfrm>
            <a:custGeom>
              <a:avLst/>
              <a:gdLst/>
              <a:ahLst/>
              <a:cxnLst/>
              <a:rect l="l" t="t" r="r" b="b"/>
              <a:pathLst>
                <a:path w="4030" h="10060" extrusionOk="0">
                  <a:moveTo>
                    <a:pt x="1050" y="1"/>
                  </a:moveTo>
                  <a:lnTo>
                    <a:pt x="1050" y="1"/>
                  </a:lnTo>
                  <a:cubicBezTo>
                    <a:pt x="1" y="3446"/>
                    <a:pt x="728" y="7384"/>
                    <a:pt x="2998" y="10059"/>
                  </a:cubicBezTo>
                  <a:cubicBezTo>
                    <a:pt x="3785" y="8409"/>
                    <a:pt x="4029" y="6503"/>
                    <a:pt x="3681" y="4710"/>
                  </a:cubicBezTo>
                  <a:cubicBezTo>
                    <a:pt x="3333" y="2913"/>
                    <a:pt x="2396" y="1238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32"/>
            <p:cNvSpPr/>
            <p:nvPr/>
          </p:nvSpPr>
          <p:spPr>
            <a:xfrm rot="5400000">
              <a:off x="5286674" y="-203496"/>
              <a:ext cx="87423" cy="382300"/>
            </a:xfrm>
            <a:custGeom>
              <a:avLst/>
              <a:gdLst/>
              <a:ahLst/>
              <a:cxnLst/>
              <a:rect l="l" t="t" r="r" b="b"/>
              <a:pathLst>
                <a:path w="2161" h="9450" extrusionOk="0">
                  <a:moveTo>
                    <a:pt x="124" y="1"/>
                  </a:moveTo>
                  <a:cubicBezTo>
                    <a:pt x="109" y="1"/>
                    <a:pt x="93" y="4"/>
                    <a:pt x="78" y="11"/>
                  </a:cubicBezTo>
                  <a:cubicBezTo>
                    <a:pt x="25" y="36"/>
                    <a:pt x="1" y="100"/>
                    <a:pt x="27" y="154"/>
                  </a:cubicBezTo>
                  <a:cubicBezTo>
                    <a:pt x="1364" y="3012"/>
                    <a:pt x="1944" y="6186"/>
                    <a:pt x="1705" y="9334"/>
                  </a:cubicBezTo>
                  <a:cubicBezTo>
                    <a:pt x="1702" y="9377"/>
                    <a:pt x="1725" y="9416"/>
                    <a:pt x="1759" y="9436"/>
                  </a:cubicBezTo>
                  <a:cubicBezTo>
                    <a:pt x="1773" y="9443"/>
                    <a:pt x="1787" y="9449"/>
                    <a:pt x="1804" y="9450"/>
                  </a:cubicBezTo>
                  <a:cubicBezTo>
                    <a:pt x="1807" y="9450"/>
                    <a:pt x="1809" y="9450"/>
                    <a:pt x="1812" y="9450"/>
                  </a:cubicBezTo>
                  <a:cubicBezTo>
                    <a:pt x="1868" y="9450"/>
                    <a:pt x="1915" y="9407"/>
                    <a:pt x="1919" y="9351"/>
                  </a:cubicBezTo>
                  <a:cubicBezTo>
                    <a:pt x="2161" y="6166"/>
                    <a:pt x="1573" y="2954"/>
                    <a:pt x="221" y="63"/>
                  </a:cubicBezTo>
                  <a:cubicBezTo>
                    <a:pt x="203" y="24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32"/>
            <p:cNvSpPr/>
            <p:nvPr/>
          </p:nvSpPr>
          <p:spPr>
            <a:xfrm rot="5400000">
              <a:off x="4974162" y="155662"/>
              <a:ext cx="433516" cy="147054"/>
            </a:xfrm>
            <a:custGeom>
              <a:avLst/>
              <a:gdLst/>
              <a:ahLst/>
              <a:cxnLst/>
              <a:rect l="l" t="t" r="r" b="b"/>
              <a:pathLst>
                <a:path w="10716" h="3635" extrusionOk="0">
                  <a:moveTo>
                    <a:pt x="6728" y="0"/>
                  </a:moveTo>
                  <a:cubicBezTo>
                    <a:pt x="6141" y="0"/>
                    <a:pt x="5555" y="43"/>
                    <a:pt x="4974" y="136"/>
                  </a:cubicBezTo>
                  <a:cubicBezTo>
                    <a:pt x="3067" y="441"/>
                    <a:pt x="1210" y="1343"/>
                    <a:pt x="0" y="2851"/>
                  </a:cubicBezTo>
                  <a:cubicBezTo>
                    <a:pt x="1163" y="3364"/>
                    <a:pt x="2470" y="3634"/>
                    <a:pt x="3787" y="3634"/>
                  </a:cubicBezTo>
                  <a:cubicBezTo>
                    <a:pt x="4426" y="3634"/>
                    <a:pt x="5067" y="3571"/>
                    <a:pt x="5694" y="3440"/>
                  </a:cubicBezTo>
                  <a:cubicBezTo>
                    <a:pt x="7616" y="3040"/>
                    <a:pt x="9402" y="2015"/>
                    <a:pt x="10715" y="554"/>
                  </a:cubicBezTo>
                  <a:cubicBezTo>
                    <a:pt x="9414" y="220"/>
                    <a:pt x="8068" y="0"/>
                    <a:pt x="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32"/>
            <p:cNvSpPr/>
            <p:nvPr/>
          </p:nvSpPr>
          <p:spPr>
            <a:xfrm rot="5400000">
              <a:off x="5001065" y="158211"/>
              <a:ext cx="387923" cy="89648"/>
            </a:xfrm>
            <a:custGeom>
              <a:avLst/>
              <a:gdLst/>
              <a:ahLst/>
              <a:cxnLst/>
              <a:rect l="l" t="t" r="r" b="b"/>
              <a:pathLst>
                <a:path w="9589" h="2216" extrusionOk="0">
                  <a:moveTo>
                    <a:pt x="9428" y="1"/>
                  </a:moveTo>
                  <a:cubicBezTo>
                    <a:pt x="9425" y="1"/>
                    <a:pt x="9422" y="1"/>
                    <a:pt x="9419" y="1"/>
                  </a:cubicBezTo>
                  <a:cubicBezTo>
                    <a:pt x="6246" y="237"/>
                    <a:pt x="3119" y="882"/>
                    <a:pt x="123" y="1918"/>
                  </a:cubicBezTo>
                  <a:cubicBezTo>
                    <a:pt x="43" y="1946"/>
                    <a:pt x="1" y="2033"/>
                    <a:pt x="28" y="2113"/>
                  </a:cubicBezTo>
                  <a:cubicBezTo>
                    <a:pt x="41" y="2150"/>
                    <a:pt x="67" y="2178"/>
                    <a:pt x="97" y="2196"/>
                  </a:cubicBezTo>
                  <a:cubicBezTo>
                    <a:pt x="120" y="2208"/>
                    <a:pt x="146" y="2216"/>
                    <a:pt x="173" y="2216"/>
                  </a:cubicBezTo>
                  <a:cubicBezTo>
                    <a:pt x="189" y="2216"/>
                    <a:pt x="206" y="2213"/>
                    <a:pt x="222" y="2207"/>
                  </a:cubicBezTo>
                  <a:cubicBezTo>
                    <a:pt x="3194" y="1179"/>
                    <a:pt x="6295" y="540"/>
                    <a:pt x="9441" y="307"/>
                  </a:cubicBezTo>
                  <a:cubicBezTo>
                    <a:pt x="9525" y="300"/>
                    <a:pt x="9589" y="227"/>
                    <a:pt x="9582" y="143"/>
                  </a:cubicBezTo>
                  <a:cubicBezTo>
                    <a:pt x="9576" y="62"/>
                    <a:pt x="9509" y="1"/>
                    <a:pt x="9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32"/>
            <p:cNvSpPr/>
            <p:nvPr/>
          </p:nvSpPr>
          <p:spPr>
            <a:xfrm rot="5400000">
              <a:off x="5355892" y="102139"/>
              <a:ext cx="218376" cy="192040"/>
            </a:xfrm>
            <a:custGeom>
              <a:avLst/>
              <a:gdLst/>
              <a:ahLst/>
              <a:cxnLst/>
              <a:rect l="l" t="t" r="r" b="b"/>
              <a:pathLst>
                <a:path w="5398" h="4747" extrusionOk="0">
                  <a:moveTo>
                    <a:pt x="1083" y="1"/>
                  </a:moveTo>
                  <a:lnTo>
                    <a:pt x="1083" y="1"/>
                  </a:lnTo>
                  <a:cubicBezTo>
                    <a:pt x="698" y="1086"/>
                    <a:pt x="0" y="3946"/>
                    <a:pt x="1085" y="4559"/>
                  </a:cubicBezTo>
                  <a:cubicBezTo>
                    <a:pt x="1319" y="4690"/>
                    <a:pt x="1573" y="4747"/>
                    <a:pt x="1840" y="4747"/>
                  </a:cubicBezTo>
                  <a:cubicBezTo>
                    <a:pt x="3010" y="4747"/>
                    <a:pt x="4423" y="3665"/>
                    <a:pt x="5398" y="3089"/>
                  </a:cubicBezTo>
                  <a:cubicBezTo>
                    <a:pt x="4041" y="2159"/>
                    <a:pt x="2563" y="1080"/>
                    <a:pt x="1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32"/>
            <p:cNvSpPr/>
            <p:nvPr/>
          </p:nvSpPr>
          <p:spPr>
            <a:xfrm rot="5400000">
              <a:off x="5616216" y="7838"/>
              <a:ext cx="172824" cy="340752"/>
            </a:xfrm>
            <a:custGeom>
              <a:avLst/>
              <a:gdLst/>
              <a:ahLst/>
              <a:cxnLst/>
              <a:rect l="l" t="t" r="r" b="b"/>
              <a:pathLst>
                <a:path w="4272" h="8423" extrusionOk="0">
                  <a:moveTo>
                    <a:pt x="1" y="0"/>
                  </a:moveTo>
                  <a:lnTo>
                    <a:pt x="1" y="0"/>
                  </a:lnTo>
                  <a:cubicBezTo>
                    <a:pt x="597" y="567"/>
                    <a:pt x="668" y="1497"/>
                    <a:pt x="540" y="2309"/>
                  </a:cubicBezTo>
                  <a:cubicBezTo>
                    <a:pt x="474" y="2731"/>
                    <a:pt x="366" y="3149"/>
                    <a:pt x="282" y="3566"/>
                  </a:cubicBezTo>
                  <a:cubicBezTo>
                    <a:pt x="200" y="3956"/>
                    <a:pt x="141" y="4346"/>
                    <a:pt x="157" y="4742"/>
                  </a:cubicBezTo>
                  <a:cubicBezTo>
                    <a:pt x="191" y="5625"/>
                    <a:pt x="598" y="6473"/>
                    <a:pt x="1197" y="7121"/>
                  </a:cubicBezTo>
                  <a:cubicBezTo>
                    <a:pt x="1796" y="7770"/>
                    <a:pt x="2576" y="8233"/>
                    <a:pt x="3352" y="8423"/>
                  </a:cubicBezTo>
                  <a:cubicBezTo>
                    <a:pt x="4165" y="6906"/>
                    <a:pt x="4272" y="5029"/>
                    <a:pt x="3636" y="3432"/>
                  </a:cubicBezTo>
                  <a:cubicBezTo>
                    <a:pt x="3570" y="3265"/>
                    <a:pt x="3495" y="3102"/>
                    <a:pt x="3414" y="2943"/>
                  </a:cubicBezTo>
                  <a:cubicBezTo>
                    <a:pt x="2711" y="1573"/>
                    <a:pt x="1463" y="48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32"/>
            <p:cNvSpPr/>
            <p:nvPr/>
          </p:nvSpPr>
          <p:spPr>
            <a:xfrm rot="5400000">
              <a:off x="5731836" y="88667"/>
              <a:ext cx="138032" cy="144303"/>
            </a:xfrm>
            <a:custGeom>
              <a:avLst/>
              <a:gdLst/>
              <a:ahLst/>
              <a:cxnLst/>
              <a:rect l="l" t="t" r="r" b="b"/>
              <a:pathLst>
                <a:path w="3412" h="3567" extrusionOk="0">
                  <a:moveTo>
                    <a:pt x="1" y="0"/>
                  </a:moveTo>
                  <a:lnTo>
                    <a:pt x="1" y="0"/>
                  </a:lnTo>
                  <a:cubicBezTo>
                    <a:pt x="597" y="567"/>
                    <a:pt x="668" y="1497"/>
                    <a:pt x="540" y="2309"/>
                  </a:cubicBezTo>
                  <a:cubicBezTo>
                    <a:pt x="474" y="2731"/>
                    <a:pt x="366" y="3149"/>
                    <a:pt x="282" y="3566"/>
                  </a:cubicBezTo>
                  <a:cubicBezTo>
                    <a:pt x="738" y="2644"/>
                    <a:pt x="894" y="1571"/>
                    <a:pt x="706" y="558"/>
                  </a:cubicBezTo>
                  <a:lnTo>
                    <a:pt x="706" y="558"/>
                  </a:lnTo>
                  <a:cubicBezTo>
                    <a:pt x="1476" y="1225"/>
                    <a:pt x="2062" y="2108"/>
                    <a:pt x="2372" y="3080"/>
                  </a:cubicBezTo>
                  <a:cubicBezTo>
                    <a:pt x="2246" y="2195"/>
                    <a:pt x="1818" y="1358"/>
                    <a:pt x="1175" y="740"/>
                  </a:cubicBezTo>
                  <a:lnTo>
                    <a:pt x="1175" y="740"/>
                  </a:lnTo>
                  <a:cubicBezTo>
                    <a:pt x="2067" y="1302"/>
                    <a:pt x="2834" y="2061"/>
                    <a:pt x="3412" y="2944"/>
                  </a:cubicBezTo>
                  <a:cubicBezTo>
                    <a:pt x="2711" y="1573"/>
                    <a:pt x="1463" y="4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32"/>
            <p:cNvSpPr/>
            <p:nvPr/>
          </p:nvSpPr>
          <p:spPr>
            <a:xfrm rot="5400000">
              <a:off x="5466089" y="214036"/>
              <a:ext cx="334765" cy="232454"/>
            </a:xfrm>
            <a:custGeom>
              <a:avLst/>
              <a:gdLst/>
              <a:ahLst/>
              <a:cxnLst/>
              <a:rect l="l" t="t" r="r" b="b"/>
              <a:pathLst>
                <a:path w="8275" h="5746" extrusionOk="0">
                  <a:moveTo>
                    <a:pt x="7670" y="1"/>
                  </a:moveTo>
                  <a:cubicBezTo>
                    <a:pt x="6619" y="1"/>
                    <a:pt x="5567" y="31"/>
                    <a:pt x="4541" y="244"/>
                  </a:cubicBezTo>
                  <a:cubicBezTo>
                    <a:pt x="4464" y="260"/>
                    <a:pt x="4388" y="276"/>
                    <a:pt x="4312" y="295"/>
                  </a:cubicBezTo>
                  <a:cubicBezTo>
                    <a:pt x="4310" y="295"/>
                    <a:pt x="4306" y="295"/>
                    <a:pt x="4304" y="297"/>
                  </a:cubicBezTo>
                  <a:cubicBezTo>
                    <a:pt x="3163" y="565"/>
                    <a:pt x="2064" y="1090"/>
                    <a:pt x="1274" y="1951"/>
                  </a:cubicBezTo>
                  <a:cubicBezTo>
                    <a:pt x="430" y="2877"/>
                    <a:pt x="0" y="4228"/>
                    <a:pt x="376" y="5418"/>
                  </a:cubicBezTo>
                  <a:cubicBezTo>
                    <a:pt x="1053" y="5632"/>
                    <a:pt x="1752" y="5746"/>
                    <a:pt x="2421" y="5746"/>
                  </a:cubicBezTo>
                  <a:cubicBezTo>
                    <a:pt x="3603" y="5746"/>
                    <a:pt x="4691" y="5391"/>
                    <a:pt x="5401" y="4601"/>
                  </a:cubicBezTo>
                  <a:cubicBezTo>
                    <a:pt x="5671" y="4301"/>
                    <a:pt x="5879" y="3958"/>
                    <a:pt x="6055" y="3594"/>
                  </a:cubicBezTo>
                  <a:cubicBezTo>
                    <a:pt x="6281" y="3135"/>
                    <a:pt x="6460" y="2644"/>
                    <a:pt x="6657" y="2167"/>
                  </a:cubicBezTo>
                  <a:cubicBezTo>
                    <a:pt x="7005" y="1318"/>
                    <a:pt x="7471" y="451"/>
                    <a:pt x="8274" y="3"/>
                  </a:cubicBezTo>
                  <a:cubicBezTo>
                    <a:pt x="8073" y="2"/>
                    <a:pt x="7872" y="1"/>
                    <a:pt x="7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32"/>
            <p:cNvSpPr/>
            <p:nvPr/>
          </p:nvSpPr>
          <p:spPr>
            <a:xfrm rot="5400000">
              <a:off x="5307871" y="343208"/>
              <a:ext cx="377364" cy="158948"/>
            </a:xfrm>
            <a:custGeom>
              <a:avLst/>
              <a:gdLst/>
              <a:ahLst/>
              <a:cxnLst/>
              <a:rect l="l" t="t" r="r" b="b"/>
              <a:pathLst>
                <a:path w="9328" h="3929" extrusionOk="0">
                  <a:moveTo>
                    <a:pt x="2731" y="0"/>
                  </a:moveTo>
                  <a:cubicBezTo>
                    <a:pt x="1802" y="0"/>
                    <a:pt x="873" y="160"/>
                    <a:pt x="0" y="478"/>
                  </a:cubicBezTo>
                  <a:cubicBezTo>
                    <a:pt x="1103" y="2941"/>
                    <a:pt x="2705" y="3928"/>
                    <a:pt x="4234" y="3928"/>
                  </a:cubicBezTo>
                  <a:cubicBezTo>
                    <a:pt x="4606" y="3928"/>
                    <a:pt x="4974" y="3870"/>
                    <a:pt x="5329" y="3760"/>
                  </a:cubicBezTo>
                  <a:cubicBezTo>
                    <a:pt x="5456" y="3719"/>
                    <a:pt x="5581" y="3673"/>
                    <a:pt x="5704" y="3624"/>
                  </a:cubicBezTo>
                  <a:cubicBezTo>
                    <a:pt x="6253" y="3410"/>
                    <a:pt x="6775" y="3133"/>
                    <a:pt x="7346" y="2992"/>
                  </a:cubicBezTo>
                  <a:cubicBezTo>
                    <a:pt x="7552" y="2940"/>
                    <a:pt x="7771" y="2911"/>
                    <a:pt x="7989" y="2911"/>
                  </a:cubicBezTo>
                  <a:cubicBezTo>
                    <a:pt x="8507" y="2911"/>
                    <a:pt x="9016" y="3074"/>
                    <a:pt x="9327" y="3476"/>
                  </a:cubicBezTo>
                  <a:cubicBezTo>
                    <a:pt x="8524" y="2301"/>
                    <a:pt x="7396" y="1354"/>
                    <a:pt x="6109" y="750"/>
                  </a:cubicBezTo>
                  <a:lnTo>
                    <a:pt x="6100" y="744"/>
                  </a:lnTo>
                  <a:cubicBezTo>
                    <a:pt x="5799" y="604"/>
                    <a:pt x="5491" y="482"/>
                    <a:pt x="5175" y="382"/>
                  </a:cubicBezTo>
                  <a:cubicBezTo>
                    <a:pt x="4387" y="127"/>
                    <a:pt x="3559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32"/>
            <p:cNvSpPr/>
            <p:nvPr/>
          </p:nvSpPr>
          <p:spPr>
            <a:xfrm rot="5400000">
              <a:off x="5501933" y="225727"/>
              <a:ext cx="179903" cy="145314"/>
            </a:xfrm>
            <a:custGeom>
              <a:avLst/>
              <a:gdLst/>
              <a:ahLst/>
              <a:cxnLst/>
              <a:rect l="l" t="t" r="r" b="b"/>
              <a:pathLst>
                <a:path w="4447" h="3592" extrusionOk="0">
                  <a:moveTo>
                    <a:pt x="1680" y="1"/>
                  </a:moveTo>
                  <a:cubicBezTo>
                    <a:pt x="916" y="884"/>
                    <a:pt x="374" y="1954"/>
                    <a:pt x="115" y="3093"/>
                  </a:cubicBezTo>
                  <a:lnTo>
                    <a:pt x="1" y="3592"/>
                  </a:lnTo>
                  <a:lnTo>
                    <a:pt x="306" y="3181"/>
                  </a:lnTo>
                  <a:cubicBezTo>
                    <a:pt x="1408" y="1695"/>
                    <a:pt x="2879" y="796"/>
                    <a:pt x="4447" y="647"/>
                  </a:cubicBezTo>
                  <a:lnTo>
                    <a:pt x="4427" y="434"/>
                  </a:lnTo>
                  <a:cubicBezTo>
                    <a:pt x="2947" y="573"/>
                    <a:pt x="1553" y="1353"/>
                    <a:pt x="457" y="2645"/>
                  </a:cubicBezTo>
                  <a:cubicBezTo>
                    <a:pt x="740" y="1726"/>
                    <a:pt x="1213" y="870"/>
                    <a:pt x="1843" y="141"/>
                  </a:cubicBezTo>
                  <a:lnTo>
                    <a:pt x="16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32"/>
            <p:cNvSpPr/>
            <p:nvPr/>
          </p:nvSpPr>
          <p:spPr>
            <a:xfrm rot="5400000">
              <a:off x="5502703" y="262298"/>
              <a:ext cx="113153" cy="42316"/>
            </a:xfrm>
            <a:custGeom>
              <a:avLst/>
              <a:gdLst/>
              <a:ahLst/>
              <a:cxnLst/>
              <a:rect l="l" t="t" r="r" b="b"/>
              <a:pathLst>
                <a:path w="2797" h="1046" extrusionOk="0">
                  <a:moveTo>
                    <a:pt x="2315" y="1"/>
                  </a:moveTo>
                  <a:cubicBezTo>
                    <a:pt x="1469" y="1"/>
                    <a:pt x="630" y="317"/>
                    <a:pt x="1" y="887"/>
                  </a:cubicBezTo>
                  <a:lnTo>
                    <a:pt x="146" y="1045"/>
                  </a:lnTo>
                  <a:cubicBezTo>
                    <a:pt x="735" y="512"/>
                    <a:pt x="1521" y="216"/>
                    <a:pt x="2315" y="216"/>
                  </a:cubicBezTo>
                  <a:cubicBezTo>
                    <a:pt x="2466" y="216"/>
                    <a:pt x="2616" y="227"/>
                    <a:pt x="2766" y="248"/>
                  </a:cubicBezTo>
                  <a:lnTo>
                    <a:pt x="2796" y="35"/>
                  </a:lnTo>
                  <a:cubicBezTo>
                    <a:pt x="2637" y="12"/>
                    <a:pt x="2476" y="1"/>
                    <a:pt x="2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32"/>
            <p:cNvSpPr/>
            <p:nvPr/>
          </p:nvSpPr>
          <p:spPr>
            <a:xfrm rot="5400000">
              <a:off x="5290739" y="131204"/>
              <a:ext cx="205147" cy="330315"/>
            </a:xfrm>
            <a:custGeom>
              <a:avLst/>
              <a:gdLst/>
              <a:ahLst/>
              <a:cxnLst/>
              <a:rect l="l" t="t" r="r" b="b"/>
              <a:pathLst>
                <a:path w="5071" h="8165" extrusionOk="0">
                  <a:moveTo>
                    <a:pt x="1584" y="1"/>
                  </a:moveTo>
                  <a:cubicBezTo>
                    <a:pt x="1550" y="1"/>
                    <a:pt x="1516" y="1"/>
                    <a:pt x="1481" y="3"/>
                  </a:cubicBezTo>
                  <a:cubicBezTo>
                    <a:pt x="610" y="32"/>
                    <a:pt x="1" y="652"/>
                    <a:pt x="13" y="1536"/>
                  </a:cubicBezTo>
                  <a:cubicBezTo>
                    <a:pt x="22" y="2267"/>
                    <a:pt x="376" y="2944"/>
                    <a:pt x="844" y="3519"/>
                  </a:cubicBezTo>
                  <a:cubicBezTo>
                    <a:pt x="941" y="3640"/>
                    <a:pt x="1042" y="3757"/>
                    <a:pt x="1148" y="3869"/>
                  </a:cubicBezTo>
                  <a:cubicBezTo>
                    <a:pt x="1754" y="4511"/>
                    <a:pt x="2467" y="5050"/>
                    <a:pt x="3032" y="5730"/>
                  </a:cubicBezTo>
                  <a:cubicBezTo>
                    <a:pt x="3596" y="6410"/>
                    <a:pt x="4009" y="7293"/>
                    <a:pt x="3856" y="8164"/>
                  </a:cubicBezTo>
                  <a:cubicBezTo>
                    <a:pt x="4407" y="7154"/>
                    <a:pt x="4860" y="6071"/>
                    <a:pt x="5010" y="4931"/>
                  </a:cubicBezTo>
                  <a:cubicBezTo>
                    <a:pt x="5056" y="4575"/>
                    <a:pt x="5071" y="4214"/>
                    <a:pt x="5051" y="3855"/>
                  </a:cubicBezTo>
                  <a:cubicBezTo>
                    <a:pt x="5052" y="3855"/>
                    <a:pt x="5051" y="3852"/>
                    <a:pt x="5051" y="3852"/>
                  </a:cubicBezTo>
                  <a:cubicBezTo>
                    <a:pt x="5005" y="3059"/>
                    <a:pt x="4790" y="2279"/>
                    <a:pt x="4361" y="1613"/>
                  </a:cubicBezTo>
                  <a:cubicBezTo>
                    <a:pt x="3757" y="673"/>
                    <a:pt x="2697" y="1"/>
                    <a:pt x="1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32"/>
            <p:cNvSpPr/>
            <p:nvPr/>
          </p:nvSpPr>
          <p:spPr>
            <a:xfrm rot="5400000">
              <a:off x="5236571" y="219395"/>
              <a:ext cx="171044" cy="187954"/>
            </a:xfrm>
            <a:custGeom>
              <a:avLst/>
              <a:gdLst/>
              <a:ahLst/>
              <a:cxnLst/>
              <a:rect l="l" t="t" r="r" b="b"/>
              <a:pathLst>
                <a:path w="4228" h="4646" extrusionOk="0">
                  <a:moveTo>
                    <a:pt x="1" y="0"/>
                  </a:moveTo>
                  <a:lnTo>
                    <a:pt x="1" y="0"/>
                  </a:lnTo>
                  <a:cubicBezTo>
                    <a:pt x="98" y="121"/>
                    <a:pt x="199" y="238"/>
                    <a:pt x="304" y="350"/>
                  </a:cubicBezTo>
                  <a:cubicBezTo>
                    <a:pt x="912" y="992"/>
                    <a:pt x="1624" y="1532"/>
                    <a:pt x="2189" y="2212"/>
                  </a:cubicBezTo>
                  <a:cubicBezTo>
                    <a:pt x="2753" y="2892"/>
                    <a:pt x="3167" y="3774"/>
                    <a:pt x="3013" y="4645"/>
                  </a:cubicBezTo>
                  <a:cubicBezTo>
                    <a:pt x="3564" y="3636"/>
                    <a:pt x="4018" y="2552"/>
                    <a:pt x="4168" y="1412"/>
                  </a:cubicBezTo>
                  <a:cubicBezTo>
                    <a:pt x="4214" y="1056"/>
                    <a:pt x="4228" y="695"/>
                    <a:pt x="4208" y="337"/>
                  </a:cubicBezTo>
                  <a:lnTo>
                    <a:pt x="4208" y="337"/>
                  </a:lnTo>
                  <a:cubicBezTo>
                    <a:pt x="4115" y="1577"/>
                    <a:pt x="3832" y="2768"/>
                    <a:pt x="3429" y="3540"/>
                  </a:cubicBezTo>
                  <a:cubicBezTo>
                    <a:pt x="3704" y="2431"/>
                    <a:pt x="3534" y="1218"/>
                    <a:pt x="2962" y="227"/>
                  </a:cubicBezTo>
                  <a:lnTo>
                    <a:pt x="2962" y="227"/>
                  </a:lnTo>
                  <a:cubicBezTo>
                    <a:pt x="3363" y="1226"/>
                    <a:pt x="3483" y="2332"/>
                    <a:pt x="3307" y="3392"/>
                  </a:cubicBezTo>
                  <a:cubicBezTo>
                    <a:pt x="3110" y="2354"/>
                    <a:pt x="2213" y="1610"/>
                    <a:pt x="1346" y="1007"/>
                  </a:cubicBezTo>
                  <a:cubicBezTo>
                    <a:pt x="890" y="691"/>
                    <a:pt x="411" y="3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32"/>
            <p:cNvSpPr/>
            <p:nvPr/>
          </p:nvSpPr>
          <p:spPr>
            <a:xfrm rot="5400000">
              <a:off x="5414570" y="-11315"/>
              <a:ext cx="326593" cy="189046"/>
            </a:xfrm>
            <a:custGeom>
              <a:avLst/>
              <a:gdLst/>
              <a:ahLst/>
              <a:cxnLst/>
              <a:rect l="l" t="t" r="r" b="b"/>
              <a:pathLst>
                <a:path w="8073" h="4673" extrusionOk="0">
                  <a:moveTo>
                    <a:pt x="4085" y="1"/>
                  </a:moveTo>
                  <a:cubicBezTo>
                    <a:pt x="3590" y="1"/>
                    <a:pt x="3093" y="97"/>
                    <a:pt x="2619" y="271"/>
                  </a:cubicBezTo>
                  <a:cubicBezTo>
                    <a:pt x="1505" y="682"/>
                    <a:pt x="522" y="1534"/>
                    <a:pt x="0" y="2635"/>
                  </a:cubicBezTo>
                  <a:cubicBezTo>
                    <a:pt x="344" y="2216"/>
                    <a:pt x="870" y="2031"/>
                    <a:pt x="1397" y="2031"/>
                  </a:cubicBezTo>
                  <a:cubicBezTo>
                    <a:pt x="1661" y="2031"/>
                    <a:pt x="1925" y="2077"/>
                    <a:pt x="2167" y="2164"/>
                  </a:cubicBezTo>
                  <a:cubicBezTo>
                    <a:pt x="2894" y="2424"/>
                    <a:pt x="3472" y="2969"/>
                    <a:pt x="4052" y="3479"/>
                  </a:cubicBezTo>
                  <a:cubicBezTo>
                    <a:pt x="4237" y="3643"/>
                    <a:pt x="4428" y="3807"/>
                    <a:pt x="4626" y="3956"/>
                  </a:cubicBezTo>
                  <a:cubicBezTo>
                    <a:pt x="5045" y="4275"/>
                    <a:pt x="5503" y="4539"/>
                    <a:pt x="6016" y="4639"/>
                  </a:cubicBezTo>
                  <a:cubicBezTo>
                    <a:pt x="6131" y="4661"/>
                    <a:pt x="6250" y="4673"/>
                    <a:pt x="6369" y="4673"/>
                  </a:cubicBezTo>
                  <a:cubicBezTo>
                    <a:pt x="7042" y="4673"/>
                    <a:pt x="7755" y="4314"/>
                    <a:pt x="8073" y="3480"/>
                  </a:cubicBezTo>
                  <a:cubicBezTo>
                    <a:pt x="7776" y="1672"/>
                    <a:pt x="6255" y="207"/>
                    <a:pt x="4477" y="21"/>
                  </a:cubicBezTo>
                  <a:cubicBezTo>
                    <a:pt x="4347" y="8"/>
                    <a:pt x="4216" y="1"/>
                    <a:pt x="4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32"/>
            <p:cNvSpPr/>
            <p:nvPr/>
          </p:nvSpPr>
          <p:spPr>
            <a:xfrm rot="5400000">
              <a:off x="5493336" y="-61074"/>
              <a:ext cx="187145" cy="149117"/>
            </a:xfrm>
            <a:custGeom>
              <a:avLst/>
              <a:gdLst/>
              <a:ahLst/>
              <a:cxnLst/>
              <a:rect l="l" t="t" r="r" b="b"/>
              <a:pathLst>
                <a:path w="4626" h="3686" extrusionOk="0">
                  <a:moveTo>
                    <a:pt x="2620" y="1"/>
                  </a:moveTo>
                  <a:lnTo>
                    <a:pt x="2620" y="1"/>
                  </a:lnTo>
                  <a:cubicBezTo>
                    <a:pt x="1505" y="412"/>
                    <a:pt x="522" y="1264"/>
                    <a:pt x="0" y="2365"/>
                  </a:cubicBezTo>
                  <a:cubicBezTo>
                    <a:pt x="344" y="1946"/>
                    <a:pt x="870" y="1761"/>
                    <a:pt x="1397" y="1761"/>
                  </a:cubicBezTo>
                  <a:cubicBezTo>
                    <a:pt x="1661" y="1761"/>
                    <a:pt x="1925" y="1807"/>
                    <a:pt x="2167" y="1894"/>
                  </a:cubicBezTo>
                  <a:cubicBezTo>
                    <a:pt x="2894" y="2154"/>
                    <a:pt x="3472" y="2699"/>
                    <a:pt x="4052" y="3209"/>
                  </a:cubicBezTo>
                  <a:cubicBezTo>
                    <a:pt x="4237" y="3373"/>
                    <a:pt x="4428" y="3537"/>
                    <a:pt x="4626" y="3686"/>
                  </a:cubicBezTo>
                  <a:cubicBezTo>
                    <a:pt x="4365" y="3425"/>
                    <a:pt x="4116" y="3147"/>
                    <a:pt x="3869" y="2877"/>
                  </a:cubicBezTo>
                  <a:cubicBezTo>
                    <a:pt x="3189" y="2141"/>
                    <a:pt x="2376" y="1400"/>
                    <a:pt x="1376" y="1334"/>
                  </a:cubicBezTo>
                  <a:cubicBezTo>
                    <a:pt x="1946" y="1159"/>
                    <a:pt x="2542" y="1069"/>
                    <a:pt x="3139" y="1069"/>
                  </a:cubicBezTo>
                  <a:cubicBezTo>
                    <a:pt x="3355" y="1069"/>
                    <a:pt x="3570" y="1081"/>
                    <a:pt x="3785" y="1105"/>
                  </a:cubicBezTo>
                  <a:cubicBezTo>
                    <a:pt x="3365" y="956"/>
                    <a:pt x="2921" y="882"/>
                    <a:pt x="2477" y="882"/>
                  </a:cubicBezTo>
                  <a:cubicBezTo>
                    <a:pt x="2088" y="882"/>
                    <a:pt x="1699" y="939"/>
                    <a:pt x="1326" y="1052"/>
                  </a:cubicBezTo>
                  <a:cubicBezTo>
                    <a:pt x="1678" y="617"/>
                    <a:pt x="2125" y="260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265" name="Google Shape;3265;p32"/>
            <p:cNvGrpSpPr/>
            <p:nvPr/>
          </p:nvGrpSpPr>
          <p:grpSpPr>
            <a:xfrm>
              <a:off x="4764583" y="-276407"/>
              <a:ext cx="659417" cy="467049"/>
              <a:chOff x="4764583" y="-282157"/>
              <a:chExt cx="659417" cy="467049"/>
            </a:xfrm>
          </p:grpSpPr>
          <p:sp>
            <p:nvSpPr>
              <p:cNvPr id="3266" name="Google Shape;3266;p32"/>
              <p:cNvSpPr/>
              <p:nvPr/>
            </p:nvSpPr>
            <p:spPr>
              <a:xfrm rot="5400000">
                <a:off x="4917323" y="-298683"/>
                <a:ext cx="257092" cy="290143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7172" extrusionOk="0">
                    <a:moveTo>
                      <a:pt x="0" y="1"/>
                    </a:moveTo>
                    <a:cubicBezTo>
                      <a:pt x="1094" y="3153"/>
                      <a:pt x="3250" y="5926"/>
                      <a:pt x="5991" y="7172"/>
                    </a:cubicBezTo>
                    <a:cubicBezTo>
                      <a:pt x="6355" y="5511"/>
                      <a:pt x="5577" y="3759"/>
                      <a:pt x="4370" y="2561"/>
                    </a:cubicBezTo>
                    <a:cubicBezTo>
                      <a:pt x="3164" y="1364"/>
                      <a:pt x="1580" y="63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7" name="Google Shape;3267;p32"/>
              <p:cNvSpPr/>
              <p:nvPr/>
            </p:nvSpPr>
            <p:spPr>
              <a:xfrm rot="5400000">
                <a:off x="4922967" y="-280095"/>
                <a:ext cx="217486" cy="26360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6516" extrusionOk="0">
                    <a:moveTo>
                      <a:pt x="121" y="0"/>
                    </a:moveTo>
                    <a:cubicBezTo>
                      <a:pt x="90" y="0"/>
                      <a:pt x="59" y="14"/>
                      <a:pt x="38" y="39"/>
                    </a:cubicBezTo>
                    <a:cubicBezTo>
                      <a:pt x="0" y="84"/>
                      <a:pt x="6" y="152"/>
                      <a:pt x="52" y="191"/>
                    </a:cubicBezTo>
                    <a:cubicBezTo>
                      <a:pt x="2128" y="1913"/>
                      <a:pt x="3893" y="4082"/>
                      <a:pt x="5158" y="6458"/>
                    </a:cubicBezTo>
                    <a:cubicBezTo>
                      <a:pt x="5168" y="6477"/>
                      <a:pt x="5183" y="6492"/>
                      <a:pt x="5199" y="6501"/>
                    </a:cubicBezTo>
                    <a:cubicBezTo>
                      <a:pt x="5216" y="6511"/>
                      <a:pt x="5235" y="6516"/>
                      <a:pt x="5253" y="6516"/>
                    </a:cubicBezTo>
                    <a:cubicBezTo>
                      <a:pt x="5270" y="6516"/>
                      <a:pt x="5287" y="6512"/>
                      <a:pt x="5303" y="6503"/>
                    </a:cubicBezTo>
                    <a:cubicBezTo>
                      <a:pt x="5356" y="6475"/>
                      <a:pt x="5376" y="6410"/>
                      <a:pt x="5348" y="6357"/>
                    </a:cubicBezTo>
                    <a:cubicBezTo>
                      <a:pt x="4069" y="3955"/>
                      <a:pt x="2286" y="1766"/>
                      <a:pt x="189" y="25"/>
                    </a:cubicBezTo>
                    <a:cubicBezTo>
                      <a:pt x="169" y="8"/>
                      <a:pt x="145" y="0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8" name="Google Shape;3268;p32"/>
              <p:cNvSpPr/>
              <p:nvPr/>
            </p:nvSpPr>
            <p:spPr>
              <a:xfrm rot="5400000">
                <a:off x="4974261" y="-264846"/>
                <a:ext cx="240060" cy="659417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16300" extrusionOk="0">
                    <a:moveTo>
                      <a:pt x="5028" y="1"/>
                    </a:moveTo>
                    <a:cubicBezTo>
                      <a:pt x="3755" y="2118"/>
                      <a:pt x="2323" y="4648"/>
                      <a:pt x="1367" y="7373"/>
                    </a:cubicBezTo>
                    <a:cubicBezTo>
                      <a:pt x="353" y="10254"/>
                      <a:pt x="1" y="13000"/>
                      <a:pt x="317" y="15531"/>
                    </a:cubicBezTo>
                    <a:lnTo>
                      <a:pt x="414" y="16300"/>
                    </a:lnTo>
                    <a:lnTo>
                      <a:pt x="727" y="15592"/>
                    </a:lnTo>
                    <a:cubicBezTo>
                      <a:pt x="1854" y="13045"/>
                      <a:pt x="3654" y="10850"/>
                      <a:pt x="5934" y="9247"/>
                    </a:cubicBezTo>
                    <a:lnTo>
                      <a:pt x="5686" y="8896"/>
                    </a:lnTo>
                    <a:cubicBezTo>
                      <a:pt x="3558" y="10393"/>
                      <a:pt x="1835" y="12391"/>
                      <a:pt x="670" y="14708"/>
                    </a:cubicBezTo>
                    <a:cubicBezTo>
                      <a:pt x="514" y="12458"/>
                      <a:pt x="884" y="10043"/>
                      <a:pt x="1771" y="7514"/>
                    </a:cubicBezTo>
                    <a:cubicBezTo>
                      <a:pt x="2716" y="4827"/>
                      <a:pt x="4134" y="2320"/>
                      <a:pt x="5396" y="223"/>
                    </a:cubicBezTo>
                    <a:lnTo>
                      <a:pt x="5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272" name="Google Shape;3272;p32"/>
          <p:cNvGrpSpPr/>
          <p:nvPr/>
        </p:nvGrpSpPr>
        <p:grpSpPr>
          <a:xfrm>
            <a:off x="-1566588" y="2343741"/>
            <a:ext cx="16465905" cy="6109443"/>
            <a:chOff x="-1177855" y="1757806"/>
            <a:chExt cx="12380056" cy="4582082"/>
          </a:xfrm>
        </p:grpSpPr>
        <p:sp>
          <p:nvSpPr>
            <p:cNvPr id="3273" name="Google Shape;3273;p32"/>
            <p:cNvSpPr/>
            <p:nvPr/>
          </p:nvSpPr>
          <p:spPr>
            <a:xfrm flipH="1">
              <a:off x="-1177855" y="4865307"/>
              <a:ext cx="4919005" cy="1023175"/>
            </a:xfrm>
            <a:custGeom>
              <a:avLst/>
              <a:gdLst/>
              <a:ahLst/>
              <a:cxnLst/>
              <a:rect l="l" t="t" r="r" b="b"/>
              <a:pathLst>
                <a:path w="17779" h="3930" extrusionOk="0">
                  <a:moveTo>
                    <a:pt x="13511" y="0"/>
                  </a:moveTo>
                  <a:cubicBezTo>
                    <a:pt x="13511" y="0"/>
                    <a:pt x="5415" y="118"/>
                    <a:pt x="4610" y="409"/>
                  </a:cubicBezTo>
                  <a:cubicBezTo>
                    <a:pt x="4610" y="409"/>
                    <a:pt x="1" y="1922"/>
                    <a:pt x="2862" y="2240"/>
                  </a:cubicBezTo>
                  <a:cubicBezTo>
                    <a:pt x="5450" y="2526"/>
                    <a:pt x="15058" y="2865"/>
                    <a:pt x="17282" y="3580"/>
                  </a:cubicBezTo>
                  <a:lnTo>
                    <a:pt x="17282" y="3580"/>
                  </a:lnTo>
                  <a:cubicBezTo>
                    <a:pt x="16165" y="2618"/>
                    <a:pt x="13511" y="0"/>
                    <a:pt x="13511" y="0"/>
                  </a:cubicBezTo>
                  <a:close/>
                  <a:moveTo>
                    <a:pt x="17282" y="3580"/>
                  </a:moveTo>
                  <a:lnTo>
                    <a:pt x="17282" y="3580"/>
                  </a:lnTo>
                  <a:cubicBezTo>
                    <a:pt x="17533" y="3797"/>
                    <a:pt x="17706" y="3929"/>
                    <a:pt x="17754" y="3929"/>
                  </a:cubicBezTo>
                  <a:cubicBezTo>
                    <a:pt x="17778" y="3929"/>
                    <a:pt x="17770" y="3895"/>
                    <a:pt x="17722" y="3819"/>
                  </a:cubicBezTo>
                  <a:cubicBezTo>
                    <a:pt x="17669" y="3735"/>
                    <a:pt x="17516" y="3655"/>
                    <a:pt x="17282" y="3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32"/>
            <p:cNvSpPr/>
            <p:nvPr/>
          </p:nvSpPr>
          <p:spPr>
            <a:xfrm flipH="1">
              <a:off x="877325" y="4681331"/>
              <a:ext cx="10324876" cy="1658557"/>
            </a:xfrm>
            <a:custGeom>
              <a:avLst/>
              <a:gdLst/>
              <a:ahLst/>
              <a:cxnLst/>
              <a:rect l="l" t="t" r="r" b="b"/>
              <a:pathLst>
                <a:path w="74684" h="11541" extrusionOk="0">
                  <a:moveTo>
                    <a:pt x="15681" y="1"/>
                  </a:moveTo>
                  <a:cubicBezTo>
                    <a:pt x="15681" y="1"/>
                    <a:pt x="1" y="9944"/>
                    <a:pt x="12502" y="11263"/>
                  </a:cubicBezTo>
                  <a:cubicBezTo>
                    <a:pt x="14333" y="11456"/>
                    <a:pt x="16728" y="11541"/>
                    <a:pt x="19499" y="11541"/>
                  </a:cubicBezTo>
                  <a:cubicBezTo>
                    <a:pt x="35647" y="11541"/>
                    <a:pt x="64576" y="8682"/>
                    <a:pt x="69230" y="7871"/>
                  </a:cubicBezTo>
                  <a:cubicBezTo>
                    <a:pt x="74684" y="6923"/>
                    <a:pt x="70031" y="5389"/>
                    <a:pt x="63737" y="4655"/>
                  </a:cubicBezTo>
                  <a:cubicBezTo>
                    <a:pt x="57445" y="3922"/>
                    <a:pt x="73422" y="1501"/>
                    <a:pt x="73422" y="1501"/>
                  </a:cubicBezTo>
                  <a:cubicBezTo>
                    <a:pt x="70615" y="848"/>
                    <a:pt x="15681" y="1"/>
                    <a:pt x="15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32"/>
            <p:cNvSpPr/>
            <p:nvPr/>
          </p:nvSpPr>
          <p:spPr>
            <a:xfrm>
              <a:off x="4514156" y="4979363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32"/>
            <p:cNvSpPr/>
            <p:nvPr/>
          </p:nvSpPr>
          <p:spPr>
            <a:xfrm>
              <a:off x="5312543" y="5083669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32"/>
            <p:cNvSpPr/>
            <p:nvPr/>
          </p:nvSpPr>
          <p:spPr>
            <a:xfrm>
              <a:off x="3659831" y="5045188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32"/>
            <p:cNvSpPr/>
            <p:nvPr/>
          </p:nvSpPr>
          <p:spPr>
            <a:xfrm>
              <a:off x="2956843" y="4979369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32"/>
            <p:cNvSpPr/>
            <p:nvPr/>
          </p:nvSpPr>
          <p:spPr>
            <a:xfrm>
              <a:off x="6140906" y="4868713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32"/>
            <p:cNvSpPr/>
            <p:nvPr/>
          </p:nvSpPr>
          <p:spPr>
            <a:xfrm>
              <a:off x="6768968" y="5253794"/>
              <a:ext cx="109608" cy="65805"/>
            </a:xfrm>
            <a:custGeom>
              <a:avLst/>
              <a:gdLst/>
              <a:ahLst/>
              <a:cxnLst/>
              <a:rect l="l" t="t" r="r" b="b"/>
              <a:pathLst>
                <a:path w="548" h="329" extrusionOk="0">
                  <a:moveTo>
                    <a:pt x="0" y="0"/>
                  </a:moveTo>
                  <a:lnTo>
                    <a:pt x="29" y="58"/>
                  </a:lnTo>
                  <a:cubicBezTo>
                    <a:pt x="74" y="219"/>
                    <a:pt x="242" y="329"/>
                    <a:pt x="407" y="329"/>
                  </a:cubicBezTo>
                  <a:cubicBezTo>
                    <a:pt x="455" y="329"/>
                    <a:pt x="503" y="319"/>
                    <a:pt x="548" y="299"/>
                  </a:cubicBezTo>
                  <a:cubicBezTo>
                    <a:pt x="525" y="189"/>
                    <a:pt x="432" y="105"/>
                    <a:pt x="329" y="62"/>
                  </a:cubicBezTo>
                  <a:cubicBezTo>
                    <a:pt x="226" y="18"/>
                    <a:pt x="112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32"/>
            <p:cNvSpPr/>
            <p:nvPr/>
          </p:nvSpPr>
          <p:spPr>
            <a:xfrm>
              <a:off x="7200431" y="4868713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32"/>
            <p:cNvSpPr/>
            <p:nvPr/>
          </p:nvSpPr>
          <p:spPr>
            <a:xfrm>
              <a:off x="24981" y="5036326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32"/>
            <p:cNvSpPr/>
            <p:nvPr/>
          </p:nvSpPr>
          <p:spPr>
            <a:xfrm>
              <a:off x="485269" y="5234551"/>
              <a:ext cx="90331" cy="104293"/>
            </a:xfrm>
            <a:custGeom>
              <a:avLst/>
              <a:gdLst/>
              <a:ahLst/>
              <a:cxnLst/>
              <a:rect l="l" t="t" r="r" b="b"/>
              <a:pathLst>
                <a:path w="1074" h="1240" extrusionOk="0">
                  <a:moveTo>
                    <a:pt x="420" y="0"/>
                  </a:moveTo>
                  <a:cubicBezTo>
                    <a:pt x="395" y="0"/>
                    <a:pt x="369" y="6"/>
                    <a:pt x="343" y="17"/>
                  </a:cubicBezTo>
                  <a:cubicBezTo>
                    <a:pt x="218" y="75"/>
                    <a:pt x="102" y="422"/>
                    <a:pt x="54" y="546"/>
                  </a:cubicBezTo>
                  <a:cubicBezTo>
                    <a:pt x="25" y="619"/>
                    <a:pt x="0" y="705"/>
                    <a:pt x="36" y="776"/>
                  </a:cubicBezTo>
                  <a:cubicBezTo>
                    <a:pt x="61" y="827"/>
                    <a:pt x="112" y="858"/>
                    <a:pt x="160" y="888"/>
                  </a:cubicBezTo>
                  <a:cubicBezTo>
                    <a:pt x="355" y="1005"/>
                    <a:pt x="549" y="1122"/>
                    <a:pt x="744" y="1239"/>
                  </a:cubicBezTo>
                  <a:cubicBezTo>
                    <a:pt x="824" y="1098"/>
                    <a:pt x="899" y="953"/>
                    <a:pt x="969" y="806"/>
                  </a:cubicBezTo>
                  <a:cubicBezTo>
                    <a:pt x="1023" y="695"/>
                    <a:pt x="1074" y="566"/>
                    <a:pt x="1030" y="451"/>
                  </a:cubicBezTo>
                  <a:cubicBezTo>
                    <a:pt x="996" y="362"/>
                    <a:pt x="915" y="302"/>
                    <a:pt x="837" y="248"/>
                  </a:cubicBezTo>
                  <a:cubicBezTo>
                    <a:pt x="709" y="158"/>
                    <a:pt x="56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284" name="Google Shape;3284;p32"/>
            <p:cNvGrpSpPr/>
            <p:nvPr/>
          </p:nvGrpSpPr>
          <p:grpSpPr>
            <a:xfrm>
              <a:off x="6445255" y="1757806"/>
              <a:ext cx="3556085" cy="3538084"/>
              <a:chOff x="9144008" y="396805"/>
              <a:chExt cx="1495347" cy="1487778"/>
            </a:xfrm>
          </p:grpSpPr>
          <p:sp>
            <p:nvSpPr>
              <p:cNvPr id="3285" name="Google Shape;3285;p32"/>
              <p:cNvSpPr/>
              <p:nvPr/>
            </p:nvSpPr>
            <p:spPr>
              <a:xfrm>
                <a:off x="9144008" y="1554040"/>
                <a:ext cx="1495347" cy="330542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30" extrusionOk="0">
                    <a:moveTo>
                      <a:pt x="13511" y="0"/>
                    </a:moveTo>
                    <a:cubicBezTo>
                      <a:pt x="13511" y="0"/>
                      <a:pt x="5415" y="118"/>
                      <a:pt x="4610" y="409"/>
                    </a:cubicBezTo>
                    <a:cubicBezTo>
                      <a:pt x="4610" y="409"/>
                      <a:pt x="1" y="1922"/>
                      <a:pt x="2862" y="2240"/>
                    </a:cubicBezTo>
                    <a:cubicBezTo>
                      <a:pt x="5450" y="2526"/>
                      <a:pt x="15058" y="2865"/>
                      <a:pt x="17282" y="3580"/>
                    </a:cubicBezTo>
                    <a:lnTo>
                      <a:pt x="17282" y="3580"/>
                    </a:lnTo>
                    <a:cubicBezTo>
                      <a:pt x="16165" y="2618"/>
                      <a:pt x="13511" y="0"/>
                      <a:pt x="13511" y="0"/>
                    </a:cubicBezTo>
                    <a:close/>
                    <a:moveTo>
                      <a:pt x="17282" y="3580"/>
                    </a:moveTo>
                    <a:lnTo>
                      <a:pt x="17282" y="3580"/>
                    </a:lnTo>
                    <a:cubicBezTo>
                      <a:pt x="17533" y="3797"/>
                      <a:pt x="17706" y="3929"/>
                      <a:pt x="17754" y="3929"/>
                    </a:cubicBezTo>
                    <a:cubicBezTo>
                      <a:pt x="17778" y="3929"/>
                      <a:pt x="17770" y="3895"/>
                      <a:pt x="17722" y="3819"/>
                    </a:cubicBezTo>
                    <a:cubicBezTo>
                      <a:pt x="17669" y="3735"/>
                      <a:pt x="17516" y="3655"/>
                      <a:pt x="17282" y="3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6" name="Google Shape;3286;p32"/>
              <p:cNvSpPr/>
              <p:nvPr/>
            </p:nvSpPr>
            <p:spPr>
              <a:xfrm>
                <a:off x="9739574" y="396805"/>
                <a:ext cx="642245" cy="818702"/>
              </a:xfrm>
              <a:custGeom>
                <a:avLst/>
                <a:gdLst/>
                <a:ahLst/>
                <a:cxnLst/>
                <a:rect l="l" t="t" r="r" b="b"/>
                <a:pathLst>
                  <a:path w="7636" h="9734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8" y="1378"/>
                      <a:pt x="981" y="1652"/>
                      <a:pt x="735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15" y="6928"/>
                      <a:pt x="54" y="7594"/>
                      <a:pt x="258" y="8124"/>
                    </a:cubicBezTo>
                    <a:cubicBezTo>
                      <a:pt x="427" y="8562"/>
                      <a:pt x="893" y="8855"/>
                      <a:pt x="1358" y="8855"/>
                    </a:cubicBezTo>
                    <a:cubicBezTo>
                      <a:pt x="1456" y="8855"/>
                      <a:pt x="1554" y="8842"/>
                      <a:pt x="1649" y="8815"/>
                    </a:cubicBezTo>
                    <a:cubicBezTo>
                      <a:pt x="1735" y="9365"/>
                      <a:pt x="2318" y="9733"/>
                      <a:pt x="2877" y="9733"/>
                    </a:cubicBezTo>
                    <a:cubicBezTo>
                      <a:pt x="2889" y="9733"/>
                      <a:pt x="2901" y="9733"/>
                      <a:pt x="2913" y="9733"/>
                    </a:cubicBezTo>
                    <a:cubicBezTo>
                      <a:pt x="3451" y="9717"/>
                      <a:pt x="3868" y="9185"/>
                      <a:pt x="4316" y="9163"/>
                    </a:cubicBezTo>
                    <a:cubicBezTo>
                      <a:pt x="4322" y="9163"/>
                      <a:pt x="4328" y="9163"/>
                      <a:pt x="4334" y="9163"/>
                    </a:cubicBezTo>
                    <a:cubicBezTo>
                      <a:pt x="4650" y="9163"/>
                      <a:pt x="4836" y="9561"/>
                      <a:pt x="5212" y="9561"/>
                    </a:cubicBezTo>
                    <a:cubicBezTo>
                      <a:pt x="5253" y="9561"/>
                      <a:pt x="5298" y="9556"/>
                      <a:pt x="5345" y="9545"/>
                    </a:cubicBezTo>
                    <a:cubicBezTo>
                      <a:pt x="5730" y="9454"/>
                      <a:pt x="6008" y="9041"/>
                      <a:pt x="5948" y="8651"/>
                    </a:cubicBezTo>
                    <a:lnTo>
                      <a:pt x="5948" y="8651"/>
                    </a:lnTo>
                    <a:cubicBezTo>
                      <a:pt x="5999" y="8653"/>
                      <a:pt x="6051" y="8655"/>
                      <a:pt x="6102" y="8655"/>
                    </a:cubicBezTo>
                    <a:cubicBezTo>
                      <a:pt x="6442" y="8655"/>
                      <a:pt x="6785" y="8599"/>
                      <a:pt x="7073" y="8422"/>
                    </a:cubicBezTo>
                    <a:cubicBezTo>
                      <a:pt x="7402" y="8218"/>
                      <a:pt x="7636" y="7820"/>
                      <a:pt x="7552" y="7441"/>
                    </a:cubicBezTo>
                    <a:cubicBezTo>
                      <a:pt x="7516" y="7275"/>
                      <a:pt x="7425" y="7125"/>
                      <a:pt x="7380" y="6962"/>
                    </a:cubicBezTo>
                    <a:cubicBezTo>
                      <a:pt x="7228" y="6396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3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1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3" y="1045"/>
                      <a:pt x="4825" y="1072"/>
                      <a:pt x="4687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7" name="Google Shape;3287;p32"/>
              <p:cNvSpPr/>
              <p:nvPr/>
            </p:nvSpPr>
            <p:spPr>
              <a:xfrm>
                <a:off x="9964477" y="1082954"/>
                <a:ext cx="156272" cy="562427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687" extrusionOk="0">
                    <a:moveTo>
                      <a:pt x="744" y="0"/>
                    </a:moveTo>
                    <a:cubicBezTo>
                      <a:pt x="744" y="0"/>
                      <a:pt x="713" y="4171"/>
                      <a:pt x="450" y="5550"/>
                    </a:cubicBezTo>
                    <a:cubicBezTo>
                      <a:pt x="251" y="6600"/>
                      <a:pt x="1" y="6668"/>
                      <a:pt x="83" y="6687"/>
                    </a:cubicBezTo>
                    <a:lnTo>
                      <a:pt x="1858" y="6687"/>
                    </a:lnTo>
                    <a:cubicBezTo>
                      <a:pt x="1454" y="6357"/>
                      <a:pt x="1376" y="5867"/>
                      <a:pt x="1345" y="5550"/>
                    </a:cubicBezTo>
                    <a:cubicBezTo>
                      <a:pt x="1211" y="4165"/>
                      <a:pt x="1345" y="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8" name="Google Shape;3288;p32"/>
              <p:cNvSpPr/>
              <p:nvPr/>
            </p:nvSpPr>
            <p:spPr>
              <a:xfrm>
                <a:off x="10060780" y="999604"/>
                <a:ext cx="109760" cy="292274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475" extrusionOk="0">
                    <a:moveTo>
                      <a:pt x="966" y="0"/>
                    </a:moveTo>
                    <a:cubicBezTo>
                      <a:pt x="966" y="0"/>
                      <a:pt x="1132" y="2690"/>
                      <a:pt x="0" y="3082"/>
                    </a:cubicBezTo>
                    <a:lnTo>
                      <a:pt x="0" y="3475"/>
                    </a:lnTo>
                    <a:cubicBezTo>
                      <a:pt x="0" y="3475"/>
                      <a:pt x="1304" y="3234"/>
                      <a:pt x="1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9" name="Google Shape;3289;p32"/>
              <p:cNvSpPr/>
              <p:nvPr/>
            </p:nvSpPr>
            <p:spPr>
              <a:xfrm>
                <a:off x="9943114" y="1046283"/>
                <a:ext cx="91509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40" extrusionOk="0">
                    <a:moveTo>
                      <a:pt x="1" y="0"/>
                    </a:moveTo>
                    <a:cubicBezTo>
                      <a:pt x="1" y="0"/>
                      <a:pt x="118" y="2006"/>
                      <a:pt x="961" y="2340"/>
                    </a:cubicBezTo>
                    <a:lnTo>
                      <a:pt x="1087" y="2012"/>
                    </a:lnTo>
                    <a:cubicBezTo>
                      <a:pt x="1087" y="2012"/>
                      <a:pt x="315" y="152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0" name="Google Shape;3290;p32"/>
              <p:cNvSpPr/>
              <p:nvPr/>
            </p:nvSpPr>
            <p:spPr>
              <a:xfrm>
                <a:off x="9739574" y="396805"/>
                <a:ext cx="640226" cy="707176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8408" extrusionOk="0">
                    <a:moveTo>
                      <a:pt x="3945" y="1"/>
                    </a:moveTo>
                    <a:cubicBezTo>
                      <a:pt x="3642" y="1"/>
                      <a:pt x="3333" y="139"/>
                      <a:pt x="3112" y="353"/>
                    </a:cubicBezTo>
                    <a:cubicBezTo>
                      <a:pt x="2803" y="651"/>
                      <a:pt x="2638" y="1069"/>
                      <a:pt x="2543" y="1488"/>
                    </a:cubicBezTo>
                    <a:cubicBezTo>
                      <a:pt x="2374" y="1413"/>
                      <a:pt x="2192" y="1378"/>
                      <a:pt x="2009" y="1378"/>
                    </a:cubicBezTo>
                    <a:cubicBezTo>
                      <a:pt x="1499" y="1378"/>
                      <a:pt x="982" y="1652"/>
                      <a:pt x="736" y="2105"/>
                    </a:cubicBezTo>
                    <a:cubicBezTo>
                      <a:pt x="401" y="2719"/>
                      <a:pt x="617" y="3574"/>
                      <a:pt x="1202" y="3957"/>
                    </a:cubicBezTo>
                    <a:cubicBezTo>
                      <a:pt x="628" y="4092"/>
                      <a:pt x="162" y="4605"/>
                      <a:pt x="81" y="5189"/>
                    </a:cubicBezTo>
                    <a:cubicBezTo>
                      <a:pt x="0" y="5774"/>
                      <a:pt x="310" y="6393"/>
                      <a:pt x="827" y="6679"/>
                    </a:cubicBezTo>
                    <a:cubicBezTo>
                      <a:pt x="343" y="6916"/>
                      <a:pt x="83" y="7526"/>
                      <a:pt x="232" y="8042"/>
                    </a:cubicBezTo>
                    <a:cubicBezTo>
                      <a:pt x="282" y="8077"/>
                      <a:pt x="334" y="8111"/>
                      <a:pt x="388" y="8144"/>
                    </a:cubicBezTo>
                    <a:cubicBezTo>
                      <a:pt x="663" y="8305"/>
                      <a:pt x="989" y="8393"/>
                      <a:pt x="1309" y="8393"/>
                    </a:cubicBezTo>
                    <a:cubicBezTo>
                      <a:pt x="1673" y="8393"/>
                      <a:pt x="2029" y="8278"/>
                      <a:pt x="2290" y="8025"/>
                    </a:cubicBezTo>
                    <a:cubicBezTo>
                      <a:pt x="2404" y="8209"/>
                      <a:pt x="2619" y="8300"/>
                      <a:pt x="2834" y="8300"/>
                    </a:cubicBezTo>
                    <a:cubicBezTo>
                      <a:pt x="3057" y="8300"/>
                      <a:pt x="3282" y="8201"/>
                      <a:pt x="3394" y="8005"/>
                    </a:cubicBezTo>
                    <a:cubicBezTo>
                      <a:pt x="3410" y="8251"/>
                      <a:pt x="3659" y="8408"/>
                      <a:pt x="3904" y="8408"/>
                    </a:cubicBezTo>
                    <a:cubicBezTo>
                      <a:pt x="4015" y="8408"/>
                      <a:pt x="4124" y="8376"/>
                      <a:pt x="4210" y="8307"/>
                    </a:cubicBezTo>
                    <a:cubicBezTo>
                      <a:pt x="4489" y="8083"/>
                      <a:pt x="4495" y="7630"/>
                      <a:pt x="4292" y="7337"/>
                    </a:cubicBezTo>
                    <a:lnTo>
                      <a:pt x="4292" y="7337"/>
                    </a:lnTo>
                    <a:cubicBezTo>
                      <a:pt x="4642" y="7527"/>
                      <a:pt x="5009" y="7721"/>
                      <a:pt x="5406" y="7734"/>
                    </a:cubicBezTo>
                    <a:cubicBezTo>
                      <a:pt x="5416" y="7734"/>
                      <a:pt x="5425" y="7734"/>
                      <a:pt x="5435" y="7734"/>
                    </a:cubicBezTo>
                    <a:cubicBezTo>
                      <a:pt x="5824" y="7734"/>
                      <a:pt x="6242" y="7505"/>
                      <a:pt x="6320" y="7124"/>
                    </a:cubicBezTo>
                    <a:cubicBezTo>
                      <a:pt x="6494" y="7413"/>
                      <a:pt x="6713" y="7527"/>
                      <a:pt x="6941" y="7527"/>
                    </a:cubicBezTo>
                    <a:cubicBezTo>
                      <a:pt x="7133" y="7527"/>
                      <a:pt x="7332" y="7446"/>
                      <a:pt x="7517" y="7319"/>
                    </a:cubicBezTo>
                    <a:cubicBezTo>
                      <a:pt x="7474" y="7200"/>
                      <a:pt x="7414" y="7085"/>
                      <a:pt x="7380" y="6962"/>
                    </a:cubicBezTo>
                    <a:cubicBezTo>
                      <a:pt x="7228" y="6395"/>
                      <a:pt x="7612" y="5654"/>
                      <a:pt x="7164" y="5276"/>
                    </a:cubicBezTo>
                    <a:cubicBezTo>
                      <a:pt x="7043" y="5175"/>
                      <a:pt x="6871" y="5115"/>
                      <a:pt x="6817" y="4967"/>
                    </a:cubicBezTo>
                    <a:cubicBezTo>
                      <a:pt x="6775" y="4849"/>
                      <a:pt x="6826" y="4719"/>
                      <a:pt x="6875" y="4605"/>
                    </a:cubicBezTo>
                    <a:cubicBezTo>
                      <a:pt x="7040" y="4218"/>
                      <a:pt x="7187" y="3795"/>
                      <a:pt x="7087" y="3388"/>
                    </a:cubicBezTo>
                    <a:cubicBezTo>
                      <a:pt x="7005" y="3053"/>
                      <a:pt x="6684" y="2761"/>
                      <a:pt x="6358" y="2761"/>
                    </a:cubicBezTo>
                    <a:cubicBezTo>
                      <a:pt x="6288" y="2761"/>
                      <a:pt x="6218" y="2774"/>
                      <a:pt x="6150" y="2804"/>
                    </a:cubicBezTo>
                    <a:cubicBezTo>
                      <a:pt x="6396" y="2383"/>
                      <a:pt x="6342" y="1807"/>
                      <a:pt x="6021" y="1441"/>
                    </a:cubicBezTo>
                    <a:cubicBezTo>
                      <a:pt x="5798" y="1186"/>
                      <a:pt x="5459" y="1045"/>
                      <a:pt x="5122" y="1045"/>
                    </a:cubicBezTo>
                    <a:cubicBezTo>
                      <a:pt x="4974" y="1045"/>
                      <a:pt x="4826" y="1072"/>
                      <a:pt x="4688" y="1129"/>
                    </a:cubicBezTo>
                    <a:cubicBezTo>
                      <a:pt x="4918" y="767"/>
                      <a:pt x="4690" y="234"/>
                      <a:pt x="4294" y="69"/>
                    </a:cubicBezTo>
                    <a:cubicBezTo>
                      <a:pt x="4182" y="22"/>
                      <a:pt x="4064" y="1"/>
                      <a:pt x="3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1" name="Google Shape;3291;p32"/>
              <p:cNvSpPr/>
              <p:nvPr/>
            </p:nvSpPr>
            <p:spPr>
              <a:xfrm>
                <a:off x="9851773" y="1247384"/>
                <a:ext cx="431556" cy="455190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5412" extrusionOk="0">
                    <a:moveTo>
                      <a:pt x="3855" y="0"/>
                    </a:moveTo>
                    <a:cubicBezTo>
                      <a:pt x="3597" y="0"/>
                      <a:pt x="3352" y="183"/>
                      <a:pt x="3171" y="380"/>
                    </a:cubicBezTo>
                    <a:cubicBezTo>
                      <a:pt x="2735" y="852"/>
                      <a:pt x="2449" y="1462"/>
                      <a:pt x="2364" y="2100"/>
                    </a:cubicBezTo>
                    <a:cubicBezTo>
                      <a:pt x="2367" y="1482"/>
                      <a:pt x="2064" y="870"/>
                      <a:pt x="1569" y="499"/>
                    </a:cubicBezTo>
                    <a:cubicBezTo>
                      <a:pt x="1438" y="402"/>
                      <a:pt x="1275" y="318"/>
                      <a:pt x="1117" y="318"/>
                    </a:cubicBezTo>
                    <a:cubicBezTo>
                      <a:pt x="1061" y="318"/>
                      <a:pt x="1006" y="329"/>
                      <a:pt x="953" y="352"/>
                    </a:cubicBezTo>
                    <a:cubicBezTo>
                      <a:pt x="684" y="473"/>
                      <a:pt x="657" y="838"/>
                      <a:pt x="674" y="1132"/>
                    </a:cubicBezTo>
                    <a:cubicBezTo>
                      <a:pt x="709" y="1750"/>
                      <a:pt x="759" y="2367"/>
                      <a:pt x="825" y="2982"/>
                    </a:cubicBezTo>
                    <a:lnTo>
                      <a:pt x="825" y="2982"/>
                    </a:lnTo>
                    <a:cubicBezTo>
                      <a:pt x="799" y="2844"/>
                      <a:pt x="656" y="2773"/>
                      <a:pt x="506" y="2773"/>
                    </a:cubicBezTo>
                    <a:cubicBezTo>
                      <a:pt x="378" y="2773"/>
                      <a:pt x="244" y="2824"/>
                      <a:pt x="170" y="2929"/>
                    </a:cubicBezTo>
                    <a:cubicBezTo>
                      <a:pt x="1" y="3167"/>
                      <a:pt x="58" y="3493"/>
                      <a:pt x="128" y="3777"/>
                    </a:cubicBezTo>
                    <a:cubicBezTo>
                      <a:pt x="260" y="4304"/>
                      <a:pt x="414" y="4829"/>
                      <a:pt x="661" y="5313"/>
                    </a:cubicBezTo>
                    <a:lnTo>
                      <a:pt x="4545" y="5412"/>
                    </a:lnTo>
                    <a:cubicBezTo>
                      <a:pt x="4746" y="5150"/>
                      <a:pt x="4953" y="4880"/>
                      <a:pt x="5042" y="4561"/>
                    </a:cubicBezTo>
                    <a:cubicBezTo>
                      <a:pt x="5130" y="4243"/>
                      <a:pt x="5075" y="3861"/>
                      <a:pt x="4820" y="3651"/>
                    </a:cubicBezTo>
                    <a:cubicBezTo>
                      <a:pt x="4722" y="3570"/>
                      <a:pt x="4592" y="3530"/>
                      <a:pt x="4464" y="3530"/>
                    </a:cubicBezTo>
                    <a:cubicBezTo>
                      <a:pt x="4380" y="3530"/>
                      <a:pt x="4297" y="3547"/>
                      <a:pt x="4224" y="3580"/>
                    </a:cubicBezTo>
                    <a:lnTo>
                      <a:pt x="4224" y="3580"/>
                    </a:lnTo>
                    <a:cubicBezTo>
                      <a:pt x="4489" y="3213"/>
                      <a:pt x="4559" y="2706"/>
                      <a:pt x="4574" y="2240"/>
                    </a:cubicBezTo>
                    <a:cubicBezTo>
                      <a:pt x="4588" y="1820"/>
                      <a:pt x="4575" y="1400"/>
                      <a:pt x="4535" y="983"/>
                    </a:cubicBezTo>
                    <a:cubicBezTo>
                      <a:pt x="4498" y="587"/>
                      <a:pt x="4366" y="110"/>
                      <a:pt x="3980" y="15"/>
                    </a:cubicBezTo>
                    <a:cubicBezTo>
                      <a:pt x="3938" y="5"/>
                      <a:pt x="3896" y="0"/>
                      <a:pt x="3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2" name="Google Shape;3292;p32"/>
              <p:cNvSpPr/>
              <p:nvPr/>
            </p:nvSpPr>
            <p:spPr>
              <a:xfrm>
                <a:off x="10079284" y="1507361"/>
                <a:ext cx="62071" cy="199082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367" extrusionOk="0">
                    <a:moveTo>
                      <a:pt x="662" y="0"/>
                    </a:moveTo>
                    <a:cubicBezTo>
                      <a:pt x="628" y="0"/>
                      <a:pt x="599" y="26"/>
                      <a:pt x="593" y="61"/>
                    </a:cubicBezTo>
                    <a:cubicBezTo>
                      <a:pt x="478" y="814"/>
                      <a:pt x="284" y="1558"/>
                      <a:pt x="14" y="2272"/>
                    </a:cubicBezTo>
                    <a:cubicBezTo>
                      <a:pt x="0" y="2308"/>
                      <a:pt x="19" y="2349"/>
                      <a:pt x="56" y="2363"/>
                    </a:cubicBezTo>
                    <a:cubicBezTo>
                      <a:pt x="64" y="2366"/>
                      <a:pt x="72" y="2367"/>
                      <a:pt x="81" y="2367"/>
                    </a:cubicBezTo>
                    <a:cubicBezTo>
                      <a:pt x="109" y="2367"/>
                      <a:pt x="136" y="2350"/>
                      <a:pt x="146" y="2322"/>
                    </a:cubicBezTo>
                    <a:cubicBezTo>
                      <a:pt x="420" y="1599"/>
                      <a:pt x="617" y="845"/>
                      <a:pt x="733" y="82"/>
                    </a:cubicBezTo>
                    <a:cubicBezTo>
                      <a:pt x="738" y="43"/>
                      <a:pt x="712" y="8"/>
                      <a:pt x="673" y="1"/>
                    </a:cubicBezTo>
                    <a:cubicBezTo>
                      <a:pt x="670" y="1"/>
                      <a:pt x="666" y="0"/>
                      <a:pt x="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3" name="Google Shape;3293;p32"/>
              <p:cNvSpPr/>
              <p:nvPr/>
            </p:nvSpPr>
            <p:spPr>
              <a:xfrm>
                <a:off x="10085676" y="1523173"/>
                <a:ext cx="31288" cy="9621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144" extrusionOk="0">
                    <a:moveTo>
                      <a:pt x="73" y="0"/>
                    </a:moveTo>
                    <a:cubicBezTo>
                      <a:pt x="72" y="0"/>
                      <a:pt x="71" y="0"/>
                      <a:pt x="69" y="0"/>
                    </a:cubicBezTo>
                    <a:cubicBezTo>
                      <a:pt x="31" y="1"/>
                      <a:pt x="0" y="34"/>
                      <a:pt x="2" y="73"/>
                    </a:cubicBezTo>
                    <a:cubicBezTo>
                      <a:pt x="11" y="423"/>
                      <a:pt x="89" y="779"/>
                      <a:pt x="227" y="1101"/>
                    </a:cubicBezTo>
                    <a:cubicBezTo>
                      <a:pt x="238" y="1128"/>
                      <a:pt x="264" y="1144"/>
                      <a:pt x="292" y="1144"/>
                    </a:cubicBezTo>
                    <a:cubicBezTo>
                      <a:pt x="301" y="1144"/>
                      <a:pt x="310" y="1142"/>
                      <a:pt x="319" y="1138"/>
                    </a:cubicBezTo>
                    <a:cubicBezTo>
                      <a:pt x="355" y="1123"/>
                      <a:pt x="372" y="1081"/>
                      <a:pt x="356" y="1046"/>
                    </a:cubicBezTo>
                    <a:cubicBezTo>
                      <a:pt x="226" y="739"/>
                      <a:pt x="152" y="402"/>
                      <a:pt x="142" y="69"/>
                    </a:cubicBezTo>
                    <a:cubicBezTo>
                      <a:pt x="141" y="32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4" name="Google Shape;3294;p32"/>
              <p:cNvSpPr/>
              <p:nvPr/>
            </p:nvSpPr>
            <p:spPr>
              <a:xfrm>
                <a:off x="10006194" y="1506435"/>
                <a:ext cx="89574" cy="201353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394" extrusionOk="0">
                    <a:moveTo>
                      <a:pt x="78" y="1"/>
                    </a:moveTo>
                    <a:cubicBezTo>
                      <a:pt x="72" y="1"/>
                      <a:pt x="66" y="2"/>
                      <a:pt x="61" y="3"/>
                    </a:cubicBezTo>
                    <a:cubicBezTo>
                      <a:pt x="23" y="13"/>
                      <a:pt x="0" y="51"/>
                      <a:pt x="10" y="90"/>
                    </a:cubicBezTo>
                    <a:cubicBezTo>
                      <a:pt x="197" y="829"/>
                      <a:pt x="409" y="1668"/>
                      <a:pt x="887" y="2342"/>
                    </a:cubicBezTo>
                    <a:cubicBezTo>
                      <a:pt x="914" y="2380"/>
                      <a:pt x="947" y="2393"/>
                      <a:pt x="975" y="2393"/>
                    </a:cubicBezTo>
                    <a:cubicBezTo>
                      <a:pt x="989" y="2393"/>
                      <a:pt x="1003" y="2389"/>
                      <a:pt x="1013" y="2384"/>
                    </a:cubicBezTo>
                    <a:cubicBezTo>
                      <a:pt x="1048" y="2366"/>
                      <a:pt x="1064" y="2327"/>
                      <a:pt x="1053" y="2290"/>
                    </a:cubicBezTo>
                    <a:cubicBezTo>
                      <a:pt x="1044" y="2262"/>
                      <a:pt x="1016" y="2234"/>
                      <a:pt x="981" y="2231"/>
                    </a:cubicBezTo>
                    <a:cubicBezTo>
                      <a:pt x="533" y="1583"/>
                      <a:pt x="328" y="772"/>
                      <a:pt x="146" y="54"/>
                    </a:cubicBezTo>
                    <a:cubicBezTo>
                      <a:pt x="138" y="22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5" name="Google Shape;3295;p32"/>
              <p:cNvSpPr/>
              <p:nvPr/>
            </p:nvSpPr>
            <p:spPr>
              <a:xfrm>
                <a:off x="10004008" y="1568675"/>
                <a:ext cx="33559" cy="2590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08" extrusionOk="0">
                    <a:moveTo>
                      <a:pt x="79" y="1"/>
                    </a:moveTo>
                    <a:cubicBezTo>
                      <a:pt x="61" y="1"/>
                      <a:pt x="44" y="7"/>
                      <a:pt x="30" y="19"/>
                    </a:cubicBezTo>
                    <a:cubicBezTo>
                      <a:pt x="2" y="47"/>
                      <a:pt x="0" y="90"/>
                      <a:pt x="27" y="120"/>
                    </a:cubicBezTo>
                    <a:cubicBezTo>
                      <a:pt x="100" y="198"/>
                      <a:pt x="192" y="262"/>
                      <a:pt x="292" y="302"/>
                    </a:cubicBezTo>
                    <a:cubicBezTo>
                      <a:pt x="302" y="305"/>
                      <a:pt x="310" y="307"/>
                      <a:pt x="319" y="307"/>
                    </a:cubicBezTo>
                    <a:cubicBezTo>
                      <a:pt x="346" y="307"/>
                      <a:pt x="374" y="291"/>
                      <a:pt x="384" y="263"/>
                    </a:cubicBezTo>
                    <a:cubicBezTo>
                      <a:pt x="399" y="227"/>
                      <a:pt x="381" y="185"/>
                      <a:pt x="345" y="171"/>
                    </a:cubicBezTo>
                    <a:cubicBezTo>
                      <a:pt x="264" y="138"/>
                      <a:pt x="190" y="87"/>
                      <a:pt x="131" y="23"/>
                    </a:cubicBezTo>
                    <a:cubicBezTo>
                      <a:pt x="116" y="8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6" name="Google Shape;3296;p32"/>
              <p:cNvSpPr/>
              <p:nvPr/>
            </p:nvSpPr>
            <p:spPr>
              <a:xfrm>
                <a:off x="9610637" y="1437215"/>
                <a:ext cx="539634" cy="276630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3289" extrusionOk="0">
                    <a:moveTo>
                      <a:pt x="1666" y="0"/>
                    </a:moveTo>
                    <a:cubicBezTo>
                      <a:pt x="1595" y="0"/>
                      <a:pt x="1523" y="14"/>
                      <a:pt x="1452" y="44"/>
                    </a:cubicBezTo>
                    <a:cubicBezTo>
                      <a:pt x="1156" y="173"/>
                      <a:pt x="1030" y="530"/>
                      <a:pt x="1012" y="852"/>
                    </a:cubicBezTo>
                    <a:cubicBezTo>
                      <a:pt x="976" y="1458"/>
                      <a:pt x="1198" y="2047"/>
                      <a:pt x="1416" y="2613"/>
                    </a:cubicBezTo>
                    <a:cubicBezTo>
                      <a:pt x="1293" y="2293"/>
                      <a:pt x="951" y="2080"/>
                      <a:pt x="610" y="2080"/>
                    </a:cubicBezTo>
                    <a:cubicBezTo>
                      <a:pt x="529" y="2080"/>
                      <a:pt x="449" y="2092"/>
                      <a:pt x="371" y="2118"/>
                    </a:cubicBezTo>
                    <a:cubicBezTo>
                      <a:pt x="268" y="2151"/>
                      <a:pt x="167" y="2208"/>
                      <a:pt x="108" y="2299"/>
                    </a:cubicBezTo>
                    <a:cubicBezTo>
                      <a:pt x="1" y="2462"/>
                      <a:pt x="55" y="2691"/>
                      <a:pt x="181" y="2839"/>
                    </a:cubicBezTo>
                    <a:cubicBezTo>
                      <a:pt x="306" y="2988"/>
                      <a:pt x="489" y="3075"/>
                      <a:pt x="665" y="3157"/>
                    </a:cubicBez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5141" y="2853"/>
                      <a:pt x="5306" y="2288"/>
                      <a:pt x="4945" y="2013"/>
                    </a:cubicBezTo>
                    <a:cubicBezTo>
                      <a:pt x="4850" y="1941"/>
                      <a:pt x="4734" y="1909"/>
                      <a:pt x="4616" y="1909"/>
                    </a:cubicBezTo>
                    <a:cubicBezTo>
                      <a:pt x="4465" y="1909"/>
                      <a:pt x="4309" y="1960"/>
                      <a:pt x="4185" y="2047"/>
                    </a:cubicBezTo>
                    <a:cubicBezTo>
                      <a:pt x="3961" y="2202"/>
                      <a:pt x="3817" y="2444"/>
                      <a:pt x="3691" y="2685"/>
                    </a:cubicBezTo>
                    <a:cubicBezTo>
                      <a:pt x="3775" y="2277"/>
                      <a:pt x="3799" y="1858"/>
                      <a:pt x="3763" y="1443"/>
                    </a:cubicBezTo>
                    <a:cubicBezTo>
                      <a:pt x="3755" y="1340"/>
                      <a:pt x="3735" y="1226"/>
                      <a:pt x="3650" y="1166"/>
                    </a:cubicBezTo>
                    <a:cubicBezTo>
                      <a:pt x="3616" y="1142"/>
                      <a:pt x="3578" y="1132"/>
                      <a:pt x="3540" y="1132"/>
                    </a:cubicBezTo>
                    <a:cubicBezTo>
                      <a:pt x="3429" y="1132"/>
                      <a:pt x="3309" y="1218"/>
                      <a:pt x="3229" y="1309"/>
                    </a:cubicBezTo>
                    <a:cubicBezTo>
                      <a:pt x="3034" y="1532"/>
                      <a:pt x="2896" y="1805"/>
                      <a:pt x="2832" y="2094"/>
                    </a:cubicBezTo>
                    <a:cubicBezTo>
                      <a:pt x="2624" y="1673"/>
                      <a:pt x="2646" y="1176"/>
                      <a:pt x="2498" y="730"/>
                    </a:cubicBezTo>
                    <a:cubicBezTo>
                      <a:pt x="2375" y="358"/>
                      <a:pt x="2029" y="0"/>
                      <a:pt x="1666" y="0"/>
                    </a:cubicBezTo>
                    <a:close/>
                    <a:moveTo>
                      <a:pt x="6253" y="2538"/>
                    </a:moveTo>
                    <a:cubicBezTo>
                      <a:pt x="6228" y="2538"/>
                      <a:pt x="6202" y="2541"/>
                      <a:pt x="6179" y="2546"/>
                    </a:cubicBezTo>
                    <a:cubicBezTo>
                      <a:pt x="5696" y="2623"/>
                      <a:pt x="5244" y="2880"/>
                      <a:pt x="4932" y="3255"/>
                    </a:cubicBezTo>
                    <a:lnTo>
                      <a:pt x="4932" y="3255"/>
                    </a:lnTo>
                    <a:lnTo>
                      <a:pt x="4929" y="3255"/>
                    </a:lnTo>
                    <a:lnTo>
                      <a:pt x="4929" y="3255"/>
                    </a:lnTo>
                    <a:cubicBezTo>
                      <a:pt x="4927" y="3257"/>
                      <a:pt x="4926" y="3260"/>
                      <a:pt x="4924" y="3263"/>
                    </a:cubicBezTo>
                    <a:cubicBezTo>
                      <a:pt x="4927" y="3260"/>
                      <a:pt x="4929" y="3258"/>
                      <a:pt x="4932" y="3255"/>
                    </a:cubicBezTo>
                    <a:lnTo>
                      <a:pt x="4932" y="3255"/>
                    </a:lnTo>
                    <a:lnTo>
                      <a:pt x="6409" y="3288"/>
                    </a:lnTo>
                    <a:cubicBezTo>
                      <a:pt x="6410" y="3108"/>
                      <a:pt x="6412" y="2926"/>
                      <a:pt x="6414" y="2746"/>
                    </a:cubicBezTo>
                    <a:cubicBezTo>
                      <a:pt x="6415" y="2687"/>
                      <a:pt x="6413" y="2622"/>
                      <a:pt x="6372" y="2580"/>
                    </a:cubicBezTo>
                    <a:cubicBezTo>
                      <a:pt x="6341" y="2548"/>
                      <a:pt x="6298" y="2538"/>
                      <a:pt x="6253" y="25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7" name="Google Shape;3297;p32"/>
              <p:cNvSpPr/>
              <p:nvPr/>
            </p:nvSpPr>
            <p:spPr>
              <a:xfrm>
                <a:off x="9781291" y="1567918"/>
                <a:ext cx="52735" cy="1474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753" extrusionOk="0">
                    <a:moveTo>
                      <a:pt x="98" y="0"/>
                    </a:moveTo>
                    <a:cubicBezTo>
                      <a:pt x="91" y="0"/>
                      <a:pt x="83" y="1"/>
                      <a:pt x="75" y="3"/>
                    </a:cubicBezTo>
                    <a:cubicBezTo>
                      <a:pt x="29" y="16"/>
                      <a:pt x="1" y="64"/>
                      <a:pt x="13" y="111"/>
                    </a:cubicBezTo>
                    <a:lnTo>
                      <a:pt x="445" y="1689"/>
                    </a:lnTo>
                    <a:cubicBezTo>
                      <a:pt x="456" y="1727"/>
                      <a:pt x="491" y="1752"/>
                      <a:pt x="530" y="1752"/>
                    </a:cubicBezTo>
                    <a:cubicBezTo>
                      <a:pt x="537" y="1752"/>
                      <a:pt x="546" y="1751"/>
                      <a:pt x="553" y="1749"/>
                    </a:cubicBezTo>
                    <a:cubicBezTo>
                      <a:pt x="600" y="1737"/>
                      <a:pt x="627" y="1689"/>
                      <a:pt x="614" y="1642"/>
                    </a:cubicBezTo>
                    <a:lnTo>
                      <a:pt x="183" y="65"/>
                    </a:lnTo>
                    <a:cubicBezTo>
                      <a:pt x="172" y="26"/>
                      <a:pt x="137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8" name="Google Shape;3298;p32"/>
              <p:cNvSpPr/>
              <p:nvPr/>
            </p:nvSpPr>
            <p:spPr>
              <a:xfrm>
                <a:off x="9758918" y="1624438"/>
                <a:ext cx="60389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06" extrusionOk="0">
                    <a:moveTo>
                      <a:pt x="99" y="0"/>
                    </a:moveTo>
                    <a:cubicBezTo>
                      <a:pt x="74" y="0"/>
                      <a:pt x="48" y="11"/>
                      <a:pt x="31" y="33"/>
                    </a:cubicBezTo>
                    <a:cubicBezTo>
                      <a:pt x="1" y="70"/>
                      <a:pt x="7" y="125"/>
                      <a:pt x="45" y="156"/>
                    </a:cubicBezTo>
                    <a:cubicBezTo>
                      <a:pt x="210" y="288"/>
                      <a:pt x="389" y="403"/>
                      <a:pt x="579" y="497"/>
                    </a:cubicBezTo>
                    <a:cubicBezTo>
                      <a:pt x="591" y="503"/>
                      <a:pt x="605" y="505"/>
                      <a:pt x="618" y="505"/>
                    </a:cubicBezTo>
                    <a:cubicBezTo>
                      <a:pt x="650" y="505"/>
                      <a:pt x="681" y="488"/>
                      <a:pt x="696" y="457"/>
                    </a:cubicBezTo>
                    <a:cubicBezTo>
                      <a:pt x="718" y="414"/>
                      <a:pt x="700" y="361"/>
                      <a:pt x="656" y="340"/>
                    </a:cubicBezTo>
                    <a:cubicBezTo>
                      <a:pt x="479" y="252"/>
                      <a:pt x="310" y="144"/>
                      <a:pt x="154" y="19"/>
                    </a:cubicBezTo>
                    <a:cubicBezTo>
                      <a:pt x="138" y="6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9" name="Google Shape;3299;p32"/>
              <p:cNvSpPr/>
              <p:nvPr/>
            </p:nvSpPr>
            <p:spPr>
              <a:xfrm>
                <a:off x="9854549" y="1634363"/>
                <a:ext cx="35409" cy="87388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039" extrusionOk="0">
                    <a:moveTo>
                      <a:pt x="323" y="0"/>
                    </a:moveTo>
                    <a:cubicBezTo>
                      <a:pt x="285" y="0"/>
                      <a:pt x="250" y="26"/>
                      <a:pt x="239" y="65"/>
                    </a:cubicBezTo>
                    <a:cubicBezTo>
                      <a:pt x="161" y="350"/>
                      <a:pt x="85" y="640"/>
                      <a:pt x="12" y="929"/>
                    </a:cubicBezTo>
                    <a:cubicBezTo>
                      <a:pt x="0" y="976"/>
                      <a:pt x="28" y="1024"/>
                      <a:pt x="75" y="1035"/>
                    </a:cubicBezTo>
                    <a:cubicBezTo>
                      <a:pt x="83" y="1037"/>
                      <a:pt x="90" y="1038"/>
                      <a:pt x="97" y="1038"/>
                    </a:cubicBezTo>
                    <a:cubicBezTo>
                      <a:pt x="136" y="1038"/>
                      <a:pt x="171" y="1011"/>
                      <a:pt x="182" y="972"/>
                    </a:cubicBezTo>
                    <a:cubicBezTo>
                      <a:pt x="254" y="684"/>
                      <a:pt x="330" y="395"/>
                      <a:pt x="407" y="111"/>
                    </a:cubicBezTo>
                    <a:cubicBezTo>
                      <a:pt x="421" y="65"/>
                      <a:pt x="392" y="17"/>
                      <a:pt x="347" y="3"/>
                    </a:cubicBezTo>
                    <a:cubicBezTo>
                      <a:pt x="339" y="1"/>
                      <a:pt x="331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00" name="Google Shape;3300;p32"/>
              <p:cNvSpPr/>
              <p:nvPr/>
            </p:nvSpPr>
            <p:spPr>
              <a:xfrm>
                <a:off x="9913928" y="1673473"/>
                <a:ext cx="44325" cy="48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78" extrusionOk="0">
                    <a:moveTo>
                      <a:pt x="429" y="0"/>
                    </a:moveTo>
                    <a:cubicBezTo>
                      <a:pt x="408" y="0"/>
                      <a:pt x="386" y="8"/>
                      <a:pt x="370" y="23"/>
                    </a:cubicBezTo>
                    <a:cubicBezTo>
                      <a:pt x="236" y="148"/>
                      <a:pt x="121" y="290"/>
                      <a:pt x="26" y="445"/>
                    </a:cubicBezTo>
                    <a:cubicBezTo>
                      <a:pt x="1" y="486"/>
                      <a:pt x="14" y="540"/>
                      <a:pt x="55" y="565"/>
                    </a:cubicBezTo>
                    <a:cubicBezTo>
                      <a:pt x="69" y="573"/>
                      <a:pt x="85" y="578"/>
                      <a:pt x="101" y="578"/>
                    </a:cubicBezTo>
                    <a:cubicBezTo>
                      <a:pt x="130" y="578"/>
                      <a:pt x="159" y="563"/>
                      <a:pt x="176" y="536"/>
                    </a:cubicBezTo>
                    <a:cubicBezTo>
                      <a:pt x="261" y="394"/>
                      <a:pt x="368" y="264"/>
                      <a:pt x="489" y="151"/>
                    </a:cubicBezTo>
                    <a:cubicBezTo>
                      <a:pt x="524" y="118"/>
                      <a:pt x="526" y="63"/>
                      <a:pt x="493" y="28"/>
                    </a:cubicBezTo>
                    <a:cubicBezTo>
                      <a:pt x="476" y="9"/>
                      <a:pt x="452" y="0"/>
                      <a:pt x="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01" name="Google Shape;3301;p32"/>
              <p:cNvSpPr/>
              <p:nvPr/>
            </p:nvSpPr>
            <p:spPr>
              <a:xfrm>
                <a:off x="9474551" y="1669352"/>
                <a:ext cx="46091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9" extrusionOk="0">
                    <a:moveTo>
                      <a:pt x="0" y="0"/>
                    </a:moveTo>
                    <a:lnTo>
                      <a:pt x="29" y="58"/>
                    </a:lnTo>
                    <a:cubicBezTo>
                      <a:pt x="74" y="219"/>
                      <a:pt x="242" y="329"/>
                      <a:pt x="407" y="329"/>
                    </a:cubicBezTo>
                    <a:cubicBezTo>
                      <a:pt x="455" y="329"/>
                      <a:pt x="503" y="319"/>
                      <a:pt x="548" y="299"/>
                    </a:cubicBezTo>
                    <a:cubicBezTo>
                      <a:pt x="525" y="189"/>
                      <a:pt x="432" y="105"/>
                      <a:pt x="329" y="62"/>
                    </a:cubicBezTo>
                    <a:cubicBezTo>
                      <a:pt x="226" y="18"/>
                      <a:pt x="112" y="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302" name="Google Shape;3302;p32"/>
          <p:cNvGrpSpPr/>
          <p:nvPr/>
        </p:nvGrpSpPr>
        <p:grpSpPr>
          <a:xfrm>
            <a:off x="215499" y="225667"/>
            <a:ext cx="11946327" cy="1687788"/>
            <a:chOff x="162025" y="169250"/>
            <a:chExt cx="8981966" cy="1265841"/>
          </a:xfrm>
        </p:grpSpPr>
        <p:sp>
          <p:nvSpPr>
            <p:cNvPr id="3303" name="Google Shape;3303;p32"/>
            <p:cNvSpPr/>
            <p:nvPr/>
          </p:nvSpPr>
          <p:spPr>
            <a:xfrm>
              <a:off x="162025" y="957175"/>
              <a:ext cx="1102400" cy="224325"/>
            </a:xfrm>
            <a:custGeom>
              <a:avLst/>
              <a:gdLst/>
              <a:ahLst/>
              <a:cxnLst/>
              <a:rect l="l" t="t" r="r" b="b"/>
              <a:pathLst>
                <a:path w="44096" h="8973" extrusionOk="0">
                  <a:moveTo>
                    <a:pt x="18602" y="1"/>
                  </a:moveTo>
                  <a:cubicBezTo>
                    <a:pt x="15776" y="1"/>
                    <a:pt x="12588" y="1116"/>
                    <a:pt x="9650" y="4174"/>
                  </a:cubicBezTo>
                  <a:cubicBezTo>
                    <a:pt x="8951" y="4003"/>
                    <a:pt x="8290" y="3927"/>
                    <a:pt x="7666" y="3927"/>
                  </a:cubicBezTo>
                  <a:cubicBezTo>
                    <a:pt x="2584" y="3927"/>
                    <a:pt x="1" y="8973"/>
                    <a:pt x="1" y="8973"/>
                  </a:cubicBezTo>
                  <a:lnTo>
                    <a:pt x="44095" y="8973"/>
                  </a:lnTo>
                  <a:cubicBezTo>
                    <a:pt x="42408" y="4284"/>
                    <a:pt x="37085" y="1168"/>
                    <a:pt x="31705" y="1168"/>
                  </a:cubicBezTo>
                  <a:cubicBezTo>
                    <a:pt x="29596" y="1168"/>
                    <a:pt x="27478" y="1647"/>
                    <a:pt x="25567" y="2698"/>
                  </a:cubicBezTo>
                  <a:cubicBezTo>
                    <a:pt x="24102" y="1213"/>
                    <a:pt x="21549" y="1"/>
                    <a:pt x="18602" y="1"/>
                  </a:cubicBezTo>
                  <a:close/>
                </a:path>
              </a:pathLst>
            </a:custGeom>
            <a:solidFill>
              <a:srgbClr val="FFFFFF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32"/>
            <p:cNvSpPr/>
            <p:nvPr/>
          </p:nvSpPr>
          <p:spPr>
            <a:xfrm>
              <a:off x="8076500" y="1057875"/>
              <a:ext cx="1067492" cy="377216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32"/>
            <p:cNvSpPr/>
            <p:nvPr/>
          </p:nvSpPr>
          <p:spPr>
            <a:xfrm>
              <a:off x="4168800" y="169250"/>
              <a:ext cx="781058" cy="276000"/>
            </a:xfrm>
            <a:custGeom>
              <a:avLst/>
              <a:gdLst/>
              <a:ahLst/>
              <a:cxnLst/>
              <a:rect l="l" t="t" r="r" b="b"/>
              <a:pathLst>
                <a:path w="36223" h="12800" extrusionOk="0">
                  <a:moveTo>
                    <a:pt x="22730" y="0"/>
                  </a:moveTo>
                  <a:cubicBezTo>
                    <a:pt x="16425" y="0"/>
                    <a:pt x="15500" y="5068"/>
                    <a:pt x="15500" y="5068"/>
                  </a:cubicBezTo>
                  <a:cubicBezTo>
                    <a:pt x="15500" y="5068"/>
                    <a:pt x="14964" y="4975"/>
                    <a:pt x="14162" y="4975"/>
                  </a:cubicBezTo>
                  <a:cubicBezTo>
                    <a:pt x="12288" y="4975"/>
                    <a:pt x="8963" y="5483"/>
                    <a:pt x="7632" y="8869"/>
                  </a:cubicBezTo>
                  <a:cubicBezTo>
                    <a:pt x="3533" y="9231"/>
                    <a:pt x="1" y="12800"/>
                    <a:pt x="1" y="12800"/>
                  </a:cubicBezTo>
                  <a:lnTo>
                    <a:pt x="35782" y="12800"/>
                  </a:lnTo>
                  <a:cubicBezTo>
                    <a:pt x="36222" y="8881"/>
                    <a:pt x="29916" y="7360"/>
                    <a:pt x="29916" y="7360"/>
                  </a:cubicBezTo>
                  <a:cubicBezTo>
                    <a:pt x="29916" y="7360"/>
                    <a:pt x="29194" y="0"/>
                    <a:pt x="22730" y="0"/>
                  </a:cubicBezTo>
                  <a:close/>
                </a:path>
              </a:pathLst>
            </a:custGeom>
            <a:solidFill>
              <a:srgbClr val="FFFFF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06" name="Google Shape;3306;p32"/>
          <p:cNvGrpSpPr/>
          <p:nvPr/>
        </p:nvGrpSpPr>
        <p:grpSpPr>
          <a:xfrm>
            <a:off x="-119002" y="-198494"/>
            <a:ext cx="12504077" cy="1622203"/>
            <a:chOff x="-89473" y="-148870"/>
            <a:chExt cx="9401316" cy="1216652"/>
          </a:xfrm>
        </p:grpSpPr>
        <p:grpSp>
          <p:nvGrpSpPr>
            <p:cNvPr id="3307" name="Google Shape;3307;p32"/>
            <p:cNvGrpSpPr/>
            <p:nvPr/>
          </p:nvGrpSpPr>
          <p:grpSpPr>
            <a:xfrm rot="1403551" flipH="1">
              <a:off x="83779" y="-50206"/>
              <a:ext cx="708037" cy="1019323"/>
              <a:chOff x="5782750" y="2130075"/>
              <a:chExt cx="339875" cy="489300"/>
            </a:xfrm>
          </p:grpSpPr>
          <p:sp>
            <p:nvSpPr>
              <p:cNvPr id="3308" name="Google Shape;3308;p32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09" name="Google Shape;3309;p32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0" name="Google Shape;3310;p32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1" name="Google Shape;3311;p32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2" name="Google Shape;3312;p32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3" name="Google Shape;3313;p32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314" name="Google Shape;3314;p32"/>
            <p:cNvGrpSpPr/>
            <p:nvPr/>
          </p:nvGrpSpPr>
          <p:grpSpPr>
            <a:xfrm rot="-1403551">
              <a:off x="8430554" y="-50206"/>
              <a:ext cx="708037" cy="1019323"/>
              <a:chOff x="5782750" y="2130075"/>
              <a:chExt cx="339875" cy="489300"/>
            </a:xfrm>
          </p:grpSpPr>
          <p:sp>
            <p:nvSpPr>
              <p:cNvPr id="3315" name="Google Shape;3315;p32"/>
              <p:cNvSpPr/>
              <p:nvPr/>
            </p:nvSpPr>
            <p:spPr>
              <a:xfrm>
                <a:off x="5831350" y="2130075"/>
                <a:ext cx="115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8379" extrusionOk="0">
                    <a:moveTo>
                      <a:pt x="822" y="0"/>
                    </a:moveTo>
                    <a:cubicBezTo>
                      <a:pt x="120" y="1192"/>
                      <a:pt x="1" y="2991"/>
                      <a:pt x="638" y="4782"/>
                    </a:cubicBezTo>
                    <a:cubicBezTo>
                      <a:pt x="1276" y="6573"/>
                      <a:pt x="2505" y="7894"/>
                      <a:pt x="3803" y="8378"/>
                    </a:cubicBezTo>
                    <a:cubicBezTo>
                      <a:pt x="4505" y="7186"/>
                      <a:pt x="4625" y="5387"/>
                      <a:pt x="3988" y="3596"/>
                    </a:cubicBezTo>
                    <a:cubicBezTo>
                      <a:pt x="3350" y="1805"/>
                      <a:pt x="2120" y="484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6" name="Google Shape;3316;p32"/>
              <p:cNvSpPr/>
              <p:nvPr/>
            </p:nvSpPr>
            <p:spPr>
              <a:xfrm>
                <a:off x="5784375" y="2314025"/>
                <a:ext cx="1417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4780" extrusionOk="0">
                    <a:moveTo>
                      <a:pt x="585" y="0"/>
                    </a:moveTo>
                    <a:cubicBezTo>
                      <a:pt x="384" y="0"/>
                      <a:pt x="188" y="17"/>
                      <a:pt x="0" y="52"/>
                    </a:cubicBezTo>
                    <a:cubicBezTo>
                      <a:pt x="9" y="1193"/>
                      <a:pt x="688" y="2517"/>
                      <a:pt x="1901" y="3518"/>
                    </a:cubicBezTo>
                    <a:cubicBezTo>
                      <a:pt x="2911" y="4351"/>
                      <a:pt x="4075" y="4779"/>
                      <a:pt x="5086" y="4779"/>
                    </a:cubicBezTo>
                    <a:cubicBezTo>
                      <a:pt x="5287" y="4779"/>
                      <a:pt x="5482" y="4762"/>
                      <a:pt x="5669" y="4728"/>
                    </a:cubicBezTo>
                    <a:cubicBezTo>
                      <a:pt x="5661" y="3587"/>
                      <a:pt x="4982" y="2262"/>
                      <a:pt x="3770" y="1262"/>
                    </a:cubicBezTo>
                    <a:cubicBezTo>
                      <a:pt x="2760" y="429"/>
                      <a:pt x="1596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7" name="Google Shape;3317;p32"/>
              <p:cNvSpPr/>
              <p:nvPr/>
            </p:nvSpPr>
            <p:spPr>
              <a:xfrm>
                <a:off x="5987675" y="2252100"/>
                <a:ext cx="735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339" extrusionOk="0">
                    <a:moveTo>
                      <a:pt x="1463" y="1"/>
                    </a:moveTo>
                    <a:cubicBezTo>
                      <a:pt x="588" y="736"/>
                      <a:pt x="1" y="2104"/>
                      <a:pt x="5" y="3673"/>
                    </a:cubicBezTo>
                    <a:cubicBezTo>
                      <a:pt x="8" y="5243"/>
                      <a:pt x="603" y="6607"/>
                      <a:pt x="1480" y="7339"/>
                    </a:cubicBezTo>
                    <a:cubicBezTo>
                      <a:pt x="2355" y="6603"/>
                      <a:pt x="2942" y="5235"/>
                      <a:pt x="2939" y="3666"/>
                    </a:cubicBezTo>
                    <a:cubicBezTo>
                      <a:pt x="2935" y="2098"/>
                      <a:pt x="2340" y="732"/>
                      <a:pt x="1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8" name="Google Shape;3318;p32"/>
              <p:cNvSpPr/>
              <p:nvPr/>
            </p:nvSpPr>
            <p:spPr>
              <a:xfrm>
                <a:off x="5857775" y="2156475"/>
                <a:ext cx="264850" cy="462900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8516" extrusionOk="0">
                    <a:moveTo>
                      <a:pt x="172" y="0"/>
                    </a:moveTo>
                    <a:lnTo>
                      <a:pt x="1" y="49"/>
                    </a:lnTo>
                    <a:cubicBezTo>
                      <a:pt x="40" y="189"/>
                      <a:pt x="4109" y="14125"/>
                      <a:pt x="10491" y="18516"/>
                    </a:cubicBezTo>
                    <a:lnTo>
                      <a:pt x="10593" y="18370"/>
                    </a:lnTo>
                    <a:cubicBezTo>
                      <a:pt x="4263" y="14014"/>
                      <a:pt x="212" y="14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9" name="Google Shape;3319;p32"/>
              <p:cNvSpPr/>
              <p:nvPr/>
            </p:nvSpPr>
            <p:spPr>
              <a:xfrm>
                <a:off x="6011075" y="2251850"/>
                <a:ext cx="3077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940" extrusionOk="0">
                    <a:moveTo>
                      <a:pt x="616" y="0"/>
                    </a:moveTo>
                    <a:lnTo>
                      <a:pt x="438" y="21"/>
                    </a:lnTo>
                    <a:cubicBezTo>
                      <a:pt x="444" y="74"/>
                      <a:pt x="1049" y="5444"/>
                      <a:pt x="1" y="9899"/>
                    </a:cubicBezTo>
                    <a:lnTo>
                      <a:pt x="175" y="9940"/>
                    </a:lnTo>
                    <a:cubicBezTo>
                      <a:pt x="1231" y="5453"/>
                      <a:pt x="623" y="54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0" name="Google Shape;3320;p32"/>
              <p:cNvSpPr/>
              <p:nvPr/>
            </p:nvSpPr>
            <p:spPr>
              <a:xfrm>
                <a:off x="5782750" y="2313775"/>
                <a:ext cx="2016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5643" extrusionOk="0">
                    <a:moveTo>
                      <a:pt x="130" y="0"/>
                    </a:moveTo>
                    <a:lnTo>
                      <a:pt x="1" y="123"/>
                    </a:lnTo>
                    <a:cubicBezTo>
                      <a:pt x="206" y="337"/>
                      <a:pt x="5064" y="5366"/>
                      <a:pt x="8050" y="5643"/>
                    </a:cubicBezTo>
                    <a:lnTo>
                      <a:pt x="8066" y="5466"/>
                    </a:lnTo>
                    <a:cubicBezTo>
                      <a:pt x="5148" y="5195"/>
                      <a:pt x="180" y="52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p33"/>
          <p:cNvSpPr/>
          <p:nvPr/>
        </p:nvSpPr>
        <p:spPr>
          <a:xfrm>
            <a:off x="-150110" y="3712562"/>
            <a:ext cx="12462064" cy="3306788"/>
          </a:xfrm>
          <a:custGeom>
            <a:avLst/>
            <a:gdLst/>
            <a:ahLst/>
            <a:cxnLst/>
            <a:rect l="l" t="t" r="r" b="b"/>
            <a:pathLst>
              <a:path w="69529" h="43194" extrusionOk="0">
                <a:moveTo>
                  <a:pt x="5051" y="0"/>
                </a:moveTo>
                <a:cubicBezTo>
                  <a:pt x="4662" y="0"/>
                  <a:pt x="4351" y="365"/>
                  <a:pt x="4089" y="704"/>
                </a:cubicBezTo>
                <a:cubicBezTo>
                  <a:pt x="2653" y="2561"/>
                  <a:pt x="1234" y="4432"/>
                  <a:pt x="0" y="6458"/>
                </a:cubicBezTo>
                <a:lnTo>
                  <a:pt x="0" y="43193"/>
                </a:lnTo>
                <a:lnTo>
                  <a:pt x="69529" y="43193"/>
                </a:lnTo>
                <a:lnTo>
                  <a:pt x="69529" y="8968"/>
                </a:lnTo>
                <a:cubicBezTo>
                  <a:pt x="68708" y="9507"/>
                  <a:pt x="67888" y="10046"/>
                  <a:pt x="67068" y="10587"/>
                </a:cubicBezTo>
                <a:cubicBezTo>
                  <a:pt x="66637" y="10870"/>
                  <a:pt x="66178" y="11162"/>
                  <a:pt x="65687" y="11162"/>
                </a:cubicBezTo>
                <a:cubicBezTo>
                  <a:pt x="65673" y="11162"/>
                  <a:pt x="65660" y="11162"/>
                  <a:pt x="65646" y="11162"/>
                </a:cubicBezTo>
                <a:cubicBezTo>
                  <a:pt x="64922" y="11139"/>
                  <a:pt x="64338" y="10488"/>
                  <a:pt x="63673" y="10149"/>
                </a:cubicBezTo>
                <a:cubicBezTo>
                  <a:pt x="63476" y="10048"/>
                  <a:pt x="63248" y="9997"/>
                  <a:pt x="63023" y="9997"/>
                </a:cubicBezTo>
                <a:cubicBezTo>
                  <a:pt x="62485" y="9997"/>
                  <a:pt x="61964" y="10288"/>
                  <a:pt x="61934" y="10888"/>
                </a:cubicBezTo>
                <a:cubicBezTo>
                  <a:pt x="59275" y="8187"/>
                  <a:pt x="56360" y="5837"/>
                  <a:pt x="53260" y="3896"/>
                </a:cubicBezTo>
                <a:cubicBezTo>
                  <a:pt x="52788" y="3600"/>
                  <a:pt x="52294" y="3308"/>
                  <a:pt x="51760" y="3272"/>
                </a:cubicBezTo>
                <a:cubicBezTo>
                  <a:pt x="51721" y="3269"/>
                  <a:pt x="51682" y="3268"/>
                  <a:pt x="51643" y="3268"/>
                </a:cubicBezTo>
                <a:cubicBezTo>
                  <a:pt x="51034" y="3268"/>
                  <a:pt x="50452" y="3588"/>
                  <a:pt x="49899" y="3901"/>
                </a:cubicBezTo>
                <a:cubicBezTo>
                  <a:pt x="46925" y="5581"/>
                  <a:pt x="43953" y="7262"/>
                  <a:pt x="40979" y="8942"/>
                </a:cubicBezTo>
                <a:cubicBezTo>
                  <a:pt x="39555" y="9747"/>
                  <a:pt x="37912" y="10538"/>
                  <a:pt x="36388" y="10538"/>
                </a:cubicBezTo>
                <a:cubicBezTo>
                  <a:pt x="35584" y="10538"/>
                  <a:pt x="34812" y="10317"/>
                  <a:pt x="34125" y="9761"/>
                </a:cubicBezTo>
                <a:cubicBezTo>
                  <a:pt x="32863" y="8740"/>
                  <a:pt x="32069" y="6691"/>
                  <a:pt x="30544" y="6559"/>
                </a:cubicBezTo>
                <a:cubicBezTo>
                  <a:pt x="30494" y="6555"/>
                  <a:pt x="30444" y="6553"/>
                  <a:pt x="30395" y="6553"/>
                </a:cubicBezTo>
                <a:cubicBezTo>
                  <a:pt x="29332" y="6553"/>
                  <a:pt x="28442" y="7536"/>
                  <a:pt x="27601" y="8339"/>
                </a:cubicBezTo>
                <a:cubicBezTo>
                  <a:pt x="26980" y="8934"/>
                  <a:pt x="26165" y="9467"/>
                  <a:pt x="25407" y="9467"/>
                </a:cubicBezTo>
                <a:cubicBezTo>
                  <a:pt x="25094" y="9467"/>
                  <a:pt x="24790" y="9376"/>
                  <a:pt x="24514" y="9161"/>
                </a:cubicBezTo>
                <a:cubicBezTo>
                  <a:pt x="23835" y="8632"/>
                  <a:pt x="23596" y="7518"/>
                  <a:pt x="22888" y="7042"/>
                </a:cubicBezTo>
                <a:cubicBezTo>
                  <a:pt x="22647" y="6880"/>
                  <a:pt x="22400" y="6811"/>
                  <a:pt x="22148" y="6811"/>
                </a:cubicBezTo>
                <a:cubicBezTo>
                  <a:pt x="20719" y="6811"/>
                  <a:pt x="19141" y="9026"/>
                  <a:pt x="17769" y="9026"/>
                </a:cubicBezTo>
                <a:cubicBezTo>
                  <a:pt x="17489" y="9026"/>
                  <a:pt x="17218" y="8934"/>
                  <a:pt x="16959" y="8713"/>
                </a:cubicBezTo>
                <a:cubicBezTo>
                  <a:pt x="16325" y="8171"/>
                  <a:pt x="16154" y="7030"/>
                  <a:pt x="15446" y="6640"/>
                </a:cubicBezTo>
                <a:cubicBezTo>
                  <a:pt x="15287" y="6552"/>
                  <a:pt x="15129" y="6512"/>
                  <a:pt x="14974" y="6512"/>
                </a:cubicBezTo>
                <a:cubicBezTo>
                  <a:pt x="14133" y="6512"/>
                  <a:pt x="13376" y="7677"/>
                  <a:pt x="12957" y="8685"/>
                </a:cubicBezTo>
                <a:cubicBezTo>
                  <a:pt x="10631" y="5998"/>
                  <a:pt x="8306" y="3311"/>
                  <a:pt x="5980" y="624"/>
                </a:cubicBezTo>
                <a:cubicBezTo>
                  <a:pt x="5718" y="322"/>
                  <a:pt x="5417" y="0"/>
                  <a:pt x="5051" y="0"/>
                </a:cubicBezTo>
                <a:close/>
              </a:path>
            </a:pathLst>
          </a:custGeom>
          <a:solidFill>
            <a:srgbClr val="FFFFFF">
              <a:alpha val="2642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3" name="Google Shape;3323;p33"/>
          <p:cNvGrpSpPr/>
          <p:nvPr/>
        </p:nvGrpSpPr>
        <p:grpSpPr>
          <a:xfrm>
            <a:off x="-204117" y="359742"/>
            <a:ext cx="12463765" cy="6138533"/>
            <a:chOff x="-153468" y="269806"/>
            <a:chExt cx="9371007" cy="4603900"/>
          </a:xfrm>
        </p:grpSpPr>
        <p:grpSp>
          <p:nvGrpSpPr>
            <p:cNvPr id="3324" name="Google Shape;3324;p33"/>
            <p:cNvGrpSpPr/>
            <p:nvPr/>
          </p:nvGrpSpPr>
          <p:grpSpPr>
            <a:xfrm rot="-5400000">
              <a:off x="-796427" y="912765"/>
              <a:ext cx="1979750" cy="693832"/>
              <a:chOff x="3240170" y="-422817"/>
              <a:chExt cx="2950887" cy="1034181"/>
            </a:xfrm>
          </p:grpSpPr>
          <p:sp>
            <p:nvSpPr>
              <p:cNvPr id="3325" name="Google Shape;3325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6" name="Google Shape;3326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7" name="Google Shape;3327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8" name="Google Shape;3328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9" name="Google Shape;3329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0" name="Google Shape;3330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1" name="Google Shape;3331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2" name="Google Shape;3332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3" name="Google Shape;3333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4" name="Google Shape;3334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5" name="Google Shape;3335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6" name="Google Shape;3336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7" name="Google Shape;3337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8" name="Google Shape;3338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9" name="Google Shape;3339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0" name="Google Shape;3340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1" name="Google Shape;3341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2" name="Google Shape;3342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3" name="Google Shape;3343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4" name="Google Shape;3344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5" name="Google Shape;3345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6" name="Google Shape;3346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7" name="Google Shape;3347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8" name="Google Shape;3348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9" name="Google Shape;3349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0" name="Google Shape;3350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1" name="Google Shape;3351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2" name="Google Shape;3352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3" name="Google Shape;3353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4" name="Google Shape;3354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5" name="Google Shape;3355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6" name="Google Shape;3356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7" name="Google Shape;3357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8" name="Google Shape;3358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9" name="Google Shape;3359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0" name="Google Shape;3360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1" name="Google Shape;3361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2" name="Google Shape;3362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363" name="Google Shape;3363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364" name="Google Shape;3364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365" name="Google Shape;3365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366" name="Google Shape;3366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367" name="Google Shape;3367;p33"/>
            <p:cNvGrpSpPr/>
            <p:nvPr/>
          </p:nvGrpSpPr>
          <p:grpSpPr>
            <a:xfrm rot="-5400000">
              <a:off x="-796427" y="3536915"/>
              <a:ext cx="1979750" cy="693832"/>
              <a:chOff x="3240170" y="-422817"/>
              <a:chExt cx="2950887" cy="1034181"/>
            </a:xfrm>
          </p:grpSpPr>
          <p:sp>
            <p:nvSpPr>
              <p:cNvPr id="3368" name="Google Shape;3368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9" name="Google Shape;3369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0" name="Google Shape;3370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1" name="Google Shape;3371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2" name="Google Shape;3372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3" name="Google Shape;3373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4" name="Google Shape;3374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5" name="Google Shape;3375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6" name="Google Shape;3376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7" name="Google Shape;3377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8" name="Google Shape;3378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9" name="Google Shape;3379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0" name="Google Shape;3380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1" name="Google Shape;3381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2" name="Google Shape;3382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3" name="Google Shape;3383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4" name="Google Shape;3384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5" name="Google Shape;3385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6" name="Google Shape;3386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7" name="Google Shape;3387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8" name="Google Shape;3388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9" name="Google Shape;3389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0" name="Google Shape;3390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1" name="Google Shape;3391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2" name="Google Shape;3392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3" name="Google Shape;3393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4" name="Google Shape;3394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5" name="Google Shape;3395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6" name="Google Shape;3396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7" name="Google Shape;3397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8" name="Google Shape;3398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9" name="Google Shape;3399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0" name="Google Shape;3400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1" name="Google Shape;3401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2" name="Google Shape;3402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3" name="Google Shape;3403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4" name="Google Shape;3404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5" name="Google Shape;3405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406" name="Google Shape;3406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407" name="Google Shape;3407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08" name="Google Shape;3408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09" name="Google Shape;3409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410" name="Google Shape;3410;p33"/>
            <p:cNvGrpSpPr/>
            <p:nvPr/>
          </p:nvGrpSpPr>
          <p:grpSpPr>
            <a:xfrm rot="5400000" flipH="1">
              <a:off x="7880748" y="912765"/>
              <a:ext cx="1979750" cy="693832"/>
              <a:chOff x="3240170" y="-422817"/>
              <a:chExt cx="2950887" cy="1034181"/>
            </a:xfrm>
          </p:grpSpPr>
          <p:sp>
            <p:nvSpPr>
              <p:cNvPr id="3411" name="Google Shape;3411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2" name="Google Shape;3412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3" name="Google Shape;3413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4" name="Google Shape;3414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5" name="Google Shape;3415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6" name="Google Shape;3416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7" name="Google Shape;3417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8" name="Google Shape;3418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9" name="Google Shape;3419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0" name="Google Shape;3420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1" name="Google Shape;3421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2" name="Google Shape;3422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3" name="Google Shape;3423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4" name="Google Shape;3424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5" name="Google Shape;3425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6" name="Google Shape;3426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7" name="Google Shape;3427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8" name="Google Shape;3428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9" name="Google Shape;3429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0" name="Google Shape;3430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1" name="Google Shape;3431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2" name="Google Shape;3432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3" name="Google Shape;3433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4" name="Google Shape;3434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5" name="Google Shape;3435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6" name="Google Shape;3436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7" name="Google Shape;3437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8" name="Google Shape;3438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9" name="Google Shape;3439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0" name="Google Shape;3440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1" name="Google Shape;3441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2" name="Google Shape;3442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3" name="Google Shape;3443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4" name="Google Shape;3444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5" name="Google Shape;3445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6" name="Google Shape;3446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7" name="Google Shape;3447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8" name="Google Shape;3448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449" name="Google Shape;3449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450" name="Google Shape;3450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51" name="Google Shape;3451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52" name="Google Shape;3452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453" name="Google Shape;3453;p33"/>
            <p:cNvGrpSpPr/>
            <p:nvPr/>
          </p:nvGrpSpPr>
          <p:grpSpPr>
            <a:xfrm rot="5400000" flipH="1">
              <a:off x="7880748" y="3536915"/>
              <a:ext cx="1979750" cy="693832"/>
              <a:chOff x="3240170" y="-422817"/>
              <a:chExt cx="2950887" cy="1034181"/>
            </a:xfrm>
          </p:grpSpPr>
          <p:sp>
            <p:nvSpPr>
              <p:cNvPr id="3454" name="Google Shape;3454;p33"/>
              <p:cNvSpPr/>
              <p:nvPr/>
            </p:nvSpPr>
            <p:spPr>
              <a:xfrm rot="5400000">
                <a:off x="4000461" y="60307"/>
                <a:ext cx="268985" cy="487321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2046" extrusionOk="0">
                    <a:moveTo>
                      <a:pt x="5468" y="1"/>
                    </a:moveTo>
                    <a:cubicBezTo>
                      <a:pt x="3602" y="696"/>
                      <a:pt x="1833" y="2595"/>
                      <a:pt x="917" y="5170"/>
                    </a:cubicBezTo>
                    <a:cubicBezTo>
                      <a:pt x="1" y="7745"/>
                      <a:pt x="172" y="10332"/>
                      <a:pt x="1182" y="12045"/>
                    </a:cubicBezTo>
                    <a:cubicBezTo>
                      <a:pt x="3049" y="11350"/>
                      <a:pt x="4816" y="9451"/>
                      <a:pt x="5732" y="6876"/>
                    </a:cubicBezTo>
                    <a:cubicBezTo>
                      <a:pt x="6648" y="4301"/>
                      <a:pt x="6477" y="1714"/>
                      <a:pt x="5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5" name="Google Shape;3455;p33"/>
              <p:cNvSpPr/>
              <p:nvPr/>
            </p:nvSpPr>
            <p:spPr>
              <a:xfrm rot="5400000">
                <a:off x="3624719" y="224149"/>
                <a:ext cx="374209" cy="302077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7467" extrusionOk="0">
                    <a:moveTo>
                      <a:pt x="7907" y="1"/>
                    </a:moveTo>
                    <a:cubicBezTo>
                      <a:pt x="6799" y="1"/>
                      <a:pt x="5094" y="777"/>
                      <a:pt x="3478" y="2109"/>
                    </a:cubicBezTo>
                    <a:cubicBezTo>
                      <a:pt x="1227" y="3964"/>
                      <a:pt x="1" y="6196"/>
                      <a:pt x="741" y="7094"/>
                    </a:cubicBezTo>
                    <a:cubicBezTo>
                      <a:pt x="944" y="7342"/>
                      <a:pt x="1285" y="7466"/>
                      <a:pt x="1731" y="7466"/>
                    </a:cubicBezTo>
                    <a:cubicBezTo>
                      <a:pt x="2061" y="7466"/>
                      <a:pt x="2449" y="7398"/>
                      <a:pt x="2882" y="7260"/>
                    </a:cubicBezTo>
                    <a:cubicBezTo>
                      <a:pt x="3897" y="6934"/>
                      <a:pt x="5076" y="6251"/>
                      <a:pt x="6157" y="5359"/>
                    </a:cubicBezTo>
                    <a:cubicBezTo>
                      <a:pt x="7238" y="4468"/>
                      <a:pt x="8134" y="3443"/>
                      <a:pt x="8648" y="2508"/>
                    </a:cubicBezTo>
                    <a:cubicBezTo>
                      <a:pt x="9160" y="1573"/>
                      <a:pt x="9250" y="805"/>
                      <a:pt x="8894" y="374"/>
                    </a:cubicBezTo>
                    <a:cubicBezTo>
                      <a:pt x="8685" y="121"/>
                      <a:pt x="8342" y="1"/>
                      <a:pt x="7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6" name="Google Shape;3456;p33"/>
              <p:cNvSpPr/>
              <p:nvPr/>
            </p:nvSpPr>
            <p:spPr>
              <a:xfrm rot="5400000">
                <a:off x="3795721" y="-224209"/>
                <a:ext cx="171125" cy="426841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10551" extrusionOk="0">
                    <a:moveTo>
                      <a:pt x="2127" y="1"/>
                    </a:moveTo>
                    <a:cubicBezTo>
                      <a:pt x="865" y="1053"/>
                      <a:pt x="11" y="3015"/>
                      <a:pt x="6" y="5271"/>
                    </a:cubicBezTo>
                    <a:cubicBezTo>
                      <a:pt x="0" y="7527"/>
                      <a:pt x="845" y="9494"/>
                      <a:pt x="2102" y="10551"/>
                    </a:cubicBezTo>
                    <a:cubicBezTo>
                      <a:pt x="3363" y="9499"/>
                      <a:pt x="4218" y="7536"/>
                      <a:pt x="4223" y="5282"/>
                    </a:cubicBezTo>
                    <a:cubicBezTo>
                      <a:pt x="4229" y="3026"/>
                      <a:pt x="3384" y="1059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7" name="Google Shape;3457;p33"/>
              <p:cNvSpPr/>
              <p:nvPr/>
            </p:nvSpPr>
            <p:spPr>
              <a:xfrm rot="5400000">
                <a:off x="3470562" y="-469546"/>
                <a:ext cx="616211" cy="1076993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26622" extrusionOk="0">
                    <a:moveTo>
                      <a:pt x="14984" y="0"/>
                    </a:moveTo>
                    <a:cubicBezTo>
                      <a:pt x="14925" y="200"/>
                      <a:pt x="9101" y="20149"/>
                      <a:pt x="1" y="26411"/>
                    </a:cubicBezTo>
                    <a:lnTo>
                      <a:pt x="147" y="26622"/>
                    </a:lnTo>
                    <a:cubicBezTo>
                      <a:pt x="9323" y="20308"/>
                      <a:pt x="15173" y="272"/>
                      <a:pt x="15231" y="70"/>
                    </a:cubicBezTo>
                    <a:lnTo>
                      <a:pt x="149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8" name="Google Shape;3458;p33"/>
              <p:cNvSpPr/>
              <p:nvPr/>
            </p:nvSpPr>
            <p:spPr>
              <a:xfrm rot="5400000">
                <a:off x="3770396" y="-304513"/>
                <a:ext cx="71646" cy="578102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290" extrusionOk="0">
                    <a:moveTo>
                      <a:pt x="885" y="0"/>
                    </a:moveTo>
                    <a:lnTo>
                      <a:pt x="885" y="0"/>
                    </a:lnTo>
                    <a:cubicBezTo>
                      <a:pt x="876" y="78"/>
                      <a:pt x="1" y="7841"/>
                      <a:pt x="1519" y="14290"/>
                    </a:cubicBezTo>
                    <a:lnTo>
                      <a:pt x="1770" y="14231"/>
                    </a:lnTo>
                    <a:cubicBezTo>
                      <a:pt x="262" y="7826"/>
                      <a:pt x="1132" y="107"/>
                      <a:pt x="1141" y="30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9" name="Google Shape;3459;p33"/>
              <p:cNvSpPr/>
              <p:nvPr/>
            </p:nvSpPr>
            <p:spPr>
              <a:xfrm rot="5400000">
                <a:off x="3552487" y="152809"/>
                <a:ext cx="469157" cy="328292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8115" extrusionOk="0">
                    <a:moveTo>
                      <a:pt x="11411" y="1"/>
                    </a:moveTo>
                    <a:cubicBezTo>
                      <a:pt x="11339" y="75"/>
                      <a:pt x="4197" y="7469"/>
                      <a:pt x="0" y="7858"/>
                    </a:cubicBezTo>
                    <a:lnTo>
                      <a:pt x="25" y="8114"/>
                    </a:lnTo>
                    <a:cubicBezTo>
                      <a:pt x="4316" y="7717"/>
                      <a:pt x="11301" y="486"/>
                      <a:pt x="11597" y="178"/>
                    </a:cubicBezTo>
                    <a:lnTo>
                      <a:pt x="114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0" name="Google Shape;3460;p33"/>
              <p:cNvSpPr/>
              <p:nvPr/>
            </p:nvSpPr>
            <p:spPr>
              <a:xfrm rot="5400000">
                <a:off x="5847655" y="117268"/>
                <a:ext cx="320080" cy="366725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9065" extrusionOk="0">
                    <a:moveTo>
                      <a:pt x="7546" y="0"/>
                    </a:moveTo>
                    <a:lnTo>
                      <a:pt x="7546" y="0"/>
                    </a:lnTo>
                    <a:cubicBezTo>
                      <a:pt x="5745" y="51"/>
                      <a:pt x="3677" y="1162"/>
                      <a:pt x="2142" y="3100"/>
                    </a:cubicBezTo>
                    <a:cubicBezTo>
                      <a:pt x="607" y="5039"/>
                      <a:pt x="0" y="7303"/>
                      <a:pt x="365" y="9064"/>
                    </a:cubicBezTo>
                    <a:cubicBezTo>
                      <a:pt x="2165" y="9013"/>
                      <a:pt x="4233" y="7902"/>
                      <a:pt x="5768" y="5964"/>
                    </a:cubicBezTo>
                    <a:cubicBezTo>
                      <a:pt x="7304" y="4027"/>
                      <a:pt x="7911" y="1761"/>
                      <a:pt x="7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1" name="Google Shape;3461;p33"/>
              <p:cNvSpPr/>
              <p:nvPr/>
            </p:nvSpPr>
            <p:spPr>
              <a:xfrm rot="5400000">
                <a:off x="5527014" y="181673"/>
                <a:ext cx="361668" cy="184515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4561" extrusionOk="0">
                    <a:moveTo>
                      <a:pt x="6433" y="0"/>
                    </a:moveTo>
                    <a:cubicBezTo>
                      <a:pt x="5593" y="0"/>
                      <a:pt x="4689" y="161"/>
                      <a:pt x="3792" y="500"/>
                    </a:cubicBezTo>
                    <a:cubicBezTo>
                      <a:pt x="1880" y="1223"/>
                      <a:pt x="490" y="2570"/>
                      <a:pt x="0" y="3971"/>
                    </a:cubicBezTo>
                    <a:cubicBezTo>
                      <a:pt x="689" y="4356"/>
                      <a:pt x="1558" y="4561"/>
                      <a:pt x="2507" y="4561"/>
                    </a:cubicBezTo>
                    <a:cubicBezTo>
                      <a:pt x="3347" y="4561"/>
                      <a:pt x="4251" y="4400"/>
                      <a:pt x="5148" y="4061"/>
                    </a:cubicBezTo>
                    <a:cubicBezTo>
                      <a:pt x="7059" y="3338"/>
                      <a:pt x="8451" y="1991"/>
                      <a:pt x="8939" y="590"/>
                    </a:cubicBezTo>
                    <a:cubicBezTo>
                      <a:pt x="8251" y="205"/>
                      <a:pt x="7382" y="0"/>
                      <a:pt x="6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2" name="Google Shape;3462;p33"/>
              <p:cNvSpPr/>
              <p:nvPr/>
            </p:nvSpPr>
            <p:spPr>
              <a:xfrm rot="5400000">
                <a:off x="5782403" y="-225503"/>
                <a:ext cx="199645" cy="365228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9028" extrusionOk="0">
                    <a:moveTo>
                      <a:pt x="4016" y="1"/>
                    </a:moveTo>
                    <a:cubicBezTo>
                      <a:pt x="2629" y="533"/>
                      <a:pt x="1325" y="1965"/>
                      <a:pt x="663" y="3895"/>
                    </a:cubicBezTo>
                    <a:cubicBezTo>
                      <a:pt x="1" y="5825"/>
                      <a:pt x="151" y="7755"/>
                      <a:pt x="919" y="9027"/>
                    </a:cubicBezTo>
                    <a:cubicBezTo>
                      <a:pt x="2307" y="8495"/>
                      <a:pt x="3610" y="7063"/>
                      <a:pt x="4271" y="5133"/>
                    </a:cubicBezTo>
                    <a:cubicBezTo>
                      <a:pt x="4934" y="3203"/>
                      <a:pt x="4784" y="1273"/>
                      <a:pt x="40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3" name="Google Shape;3463;p33"/>
              <p:cNvSpPr/>
              <p:nvPr/>
            </p:nvSpPr>
            <p:spPr>
              <a:xfrm rot="5400000">
                <a:off x="5352628" y="-377346"/>
                <a:ext cx="838268" cy="747325"/>
              </a:xfrm>
              <a:custGeom>
                <a:avLst/>
                <a:gdLst/>
                <a:ahLst/>
                <a:cxnLst/>
                <a:rect l="l" t="t" r="r" b="b"/>
                <a:pathLst>
                  <a:path w="20721" h="18473" extrusionOk="0">
                    <a:moveTo>
                      <a:pt x="20529" y="1"/>
                    </a:moveTo>
                    <a:cubicBezTo>
                      <a:pt x="20421" y="156"/>
                      <a:pt x="9620" y="15540"/>
                      <a:pt x="1" y="18249"/>
                    </a:cubicBezTo>
                    <a:lnTo>
                      <a:pt x="64" y="18472"/>
                    </a:lnTo>
                    <a:cubicBezTo>
                      <a:pt x="9763" y="15742"/>
                      <a:pt x="20612" y="290"/>
                      <a:pt x="20721" y="135"/>
                    </a:cubicBezTo>
                    <a:lnTo>
                      <a:pt x="205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4" name="Google Shape;3464;p33"/>
              <p:cNvSpPr/>
              <p:nvPr/>
            </p:nvSpPr>
            <p:spPr>
              <a:xfrm rot="5400000">
                <a:off x="5737579" y="-305240"/>
                <a:ext cx="155104" cy="503462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2445" extrusionOk="0">
                    <a:moveTo>
                      <a:pt x="3622" y="1"/>
                    </a:moveTo>
                    <a:cubicBezTo>
                      <a:pt x="3592" y="64"/>
                      <a:pt x="580" y="6456"/>
                      <a:pt x="1" y="12422"/>
                    </a:cubicBezTo>
                    <a:lnTo>
                      <a:pt x="232" y="12444"/>
                    </a:lnTo>
                    <a:cubicBezTo>
                      <a:pt x="807" y="6520"/>
                      <a:pt x="3803" y="164"/>
                      <a:pt x="3833" y="101"/>
                    </a:cubicBezTo>
                    <a:lnTo>
                      <a:pt x="36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5" name="Google Shape;3465;p33"/>
              <p:cNvSpPr/>
              <p:nvPr/>
            </p:nvSpPr>
            <p:spPr>
              <a:xfrm rot="5400000">
                <a:off x="5457108" y="133655"/>
                <a:ext cx="494522" cy="1520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759" extrusionOk="0">
                    <a:moveTo>
                      <a:pt x="12116" y="0"/>
                    </a:moveTo>
                    <a:cubicBezTo>
                      <a:pt x="12040" y="39"/>
                      <a:pt x="5255" y="3525"/>
                      <a:pt x="1221" y="3525"/>
                    </a:cubicBezTo>
                    <a:cubicBezTo>
                      <a:pt x="798" y="3525"/>
                      <a:pt x="406" y="3487"/>
                      <a:pt x="55" y="3403"/>
                    </a:cubicBezTo>
                    <a:lnTo>
                      <a:pt x="1" y="3628"/>
                    </a:lnTo>
                    <a:cubicBezTo>
                      <a:pt x="375" y="3718"/>
                      <a:pt x="790" y="3759"/>
                      <a:pt x="1235" y="3759"/>
                    </a:cubicBezTo>
                    <a:cubicBezTo>
                      <a:pt x="5311" y="3759"/>
                      <a:pt x="11914" y="366"/>
                      <a:pt x="12223" y="206"/>
                    </a:cubicBezTo>
                    <a:lnTo>
                      <a:pt x="12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6" name="Google Shape;3466;p33"/>
              <p:cNvSpPr/>
              <p:nvPr/>
            </p:nvSpPr>
            <p:spPr>
              <a:xfrm rot="5400000">
                <a:off x="4186513" y="194983"/>
                <a:ext cx="280636" cy="109876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2716" extrusionOk="0">
                    <a:moveTo>
                      <a:pt x="4540" y="0"/>
                    </a:moveTo>
                    <a:cubicBezTo>
                      <a:pt x="2996" y="0"/>
                      <a:pt x="1453" y="622"/>
                      <a:pt x="0" y="1234"/>
                    </a:cubicBezTo>
                    <a:cubicBezTo>
                      <a:pt x="1074" y="1794"/>
                      <a:pt x="2032" y="2319"/>
                      <a:pt x="3083" y="2571"/>
                    </a:cubicBezTo>
                    <a:cubicBezTo>
                      <a:pt x="3470" y="2664"/>
                      <a:pt x="3873" y="2716"/>
                      <a:pt x="4275" y="2716"/>
                    </a:cubicBezTo>
                    <a:cubicBezTo>
                      <a:pt x="4964" y="2716"/>
                      <a:pt x="5647" y="2562"/>
                      <a:pt x="6230" y="2199"/>
                    </a:cubicBezTo>
                    <a:cubicBezTo>
                      <a:pt x="6529" y="2012"/>
                      <a:pt x="6813" y="1746"/>
                      <a:pt x="6875" y="1403"/>
                    </a:cubicBezTo>
                    <a:cubicBezTo>
                      <a:pt x="6937" y="1060"/>
                      <a:pt x="6758" y="708"/>
                      <a:pt x="6489" y="488"/>
                    </a:cubicBezTo>
                    <a:cubicBezTo>
                      <a:pt x="6223" y="267"/>
                      <a:pt x="5877" y="159"/>
                      <a:pt x="5534" y="93"/>
                    </a:cubicBezTo>
                    <a:cubicBezTo>
                      <a:pt x="5204" y="29"/>
                      <a:pt x="4872" y="0"/>
                      <a:pt x="4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7" name="Google Shape;3467;p33"/>
              <p:cNvSpPr/>
              <p:nvPr/>
            </p:nvSpPr>
            <p:spPr>
              <a:xfrm rot="5400000">
                <a:off x="4212385" y="216849"/>
                <a:ext cx="243256" cy="2221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49" extrusionOk="0">
                    <a:moveTo>
                      <a:pt x="3397" y="1"/>
                    </a:moveTo>
                    <a:cubicBezTo>
                      <a:pt x="2293" y="1"/>
                      <a:pt x="1191" y="109"/>
                      <a:pt x="101" y="325"/>
                    </a:cubicBezTo>
                    <a:cubicBezTo>
                      <a:pt x="39" y="337"/>
                      <a:pt x="1" y="397"/>
                      <a:pt x="13" y="457"/>
                    </a:cubicBezTo>
                    <a:cubicBezTo>
                      <a:pt x="18" y="477"/>
                      <a:pt x="27" y="495"/>
                      <a:pt x="39" y="510"/>
                    </a:cubicBezTo>
                    <a:cubicBezTo>
                      <a:pt x="61" y="534"/>
                      <a:pt x="92" y="548"/>
                      <a:pt x="125" y="548"/>
                    </a:cubicBezTo>
                    <a:cubicBezTo>
                      <a:pt x="132" y="548"/>
                      <a:pt x="140" y="548"/>
                      <a:pt x="147" y="546"/>
                    </a:cubicBezTo>
                    <a:cubicBezTo>
                      <a:pt x="1221" y="333"/>
                      <a:pt x="2307" y="226"/>
                      <a:pt x="3396" y="226"/>
                    </a:cubicBezTo>
                    <a:cubicBezTo>
                      <a:pt x="4223" y="226"/>
                      <a:pt x="5052" y="288"/>
                      <a:pt x="5877" y="410"/>
                    </a:cubicBezTo>
                    <a:cubicBezTo>
                      <a:pt x="5883" y="411"/>
                      <a:pt x="5888" y="412"/>
                      <a:pt x="5893" y="412"/>
                    </a:cubicBezTo>
                    <a:cubicBezTo>
                      <a:pt x="5948" y="412"/>
                      <a:pt x="5997" y="372"/>
                      <a:pt x="6005" y="316"/>
                    </a:cubicBezTo>
                    <a:cubicBezTo>
                      <a:pt x="6013" y="254"/>
                      <a:pt x="5970" y="197"/>
                      <a:pt x="5909" y="187"/>
                    </a:cubicBezTo>
                    <a:cubicBezTo>
                      <a:pt x="5073" y="63"/>
                      <a:pt x="42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8" name="Google Shape;3468;p33"/>
              <p:cNvSpPr/>
              <p:nvPr/>
            </p:nvSpPr>
            <p:spPr>
              <a:xfrm rot="5400000">
                <a:off x="4054146" y="-43172"/>
                <a:ext cx="282012" cy="129537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3202" extrusionOk="0">
                    <a:moveTo>
                      <a:pt x="2870" y="0"/>
                    </a:moveTo>
                    <a:cubicBezTo>
                      <a:pt x="1912" y="0"/>
                      <a:pt x="940" y="151"/>
                      <a:pt x="1" y="450"/>
                    </a:cubicBezTo>
                    <a:cubicBezTo>
                      <a:pt x="1191" y="1706"/>
                      <a:pt x="2732" y="2771"/>
                      <a:pt x="4555" y="3125"/>
                    </a:cubicBezTo>
                    <a:cubicBezTo>
                      <a:pt x="4787" y="3170"/>
                      <a:pt x="5028" y="3201"/>
                      <a:pt x="5269" y="3201"/>
                    </a:cubicBezTo>
                    <a:cubicBezTo>
                      <a:pt x="5519" y="3201"/>
                      <a:pt x="5769" y="3167"/>
                      <a:pt x="6010" y="3076"/>
                    </a:cubicBezTo>
                    <a:cubicBezTo>
                      <a:pt x="6483" y="2899"/>
                      <a:pt x="6914" y="2456"/>
                      <a:pt x="6949" y="1954"/>
                    </a:cubicBezTo>
                    <a:cubicBezTo>
                      <a:pt x="6971" y="1652"/>
                      <a:pt x="6848" y="1366"/>
                      <a:pt x="6668" y="1141"/>
                    </a:cubicBezTo>
                    <a:cubicBezTo>
                      <a:pt x="6304" y="687"/>
                      <a:pt x="5733" y="457"/>
                      <a:pt x="5166" y="303"/>
                    </a:cubicBezTo>
                    <a:cubicBezTo>
                      <a:pt x="4426" y="101"/>
                      <a:pt x="3653" y="0"/>
                      <a:pt x="2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9" name="Google Shape;3469;p33"/>
              <p:cNvSpPr/>
              <p:nvPr/>
            </p:nvSpPr>
            <p:spPr>
              <a:xfrm rot="5400000">
                <a:off x="4089625" y="-30186"/>
                <a:ext cx="243903" cy="6626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638" extrusionOk="0">
                    <a:moveTo>
                      <a:pt x="115" y="0"/>
                    </a:moveTo>
                    <a:cubicBezTo>
                      <a:pt x="57" y="0"/>
                      <a:pt x="8" y="44"/>
                      <a:pt x="2" y="102"/>
                    </a:cubicBezTo>
                    <a:cubicBezTo>
                      <a:pt x="0" y="134"/>
                      <a:pt x="11" y="164"/>
                      <a:pt x="31" y="187"/>
                    </a:cubicBezTo>
                    <a:cubicBezTo>
                      <a:pt x="49" y="208"/>
                      <a:pt x="75" y="222"/>
                      <a:pt x="106" y="225"/>
                    </a:cubicBezTo>
                    <a:cubicBezTo>
                      <a:pt x="2079" y="416"/>
                      <a:pt x="4014" y="889"/>
                      <a:pt x="5860" y="1629"/>
                    </a:cubicBezTo>
                    <a:cubicBezTo>
                      <a:pt x="5874" y="1635"/>
                      <a:pt x="5888" y="1638"/>
                      <a:pt x="5902" y="1638"/>
                    </a:cubicBezTo>
                    <a:cubicBezTo>
                      <a:pt x="5947" y="1638"/>
                      <a:pt x="5989" y="1611"/>
                      <a:pt x="6006" y="1567"/>
                    </a:cubicBezTo>
                    <a:cubicBezTo>
                      <a:pt x="6029" y="1509"/>
                      <a:pt x="6001" y="1445"/>
                      <a:pt x="5943" y="1421"/>
                    </a:cubicBezTo>
                    <a:cubicBezTo>
                      <a:pt x="4077" y="672"/>
                      <a:pt x="2119" y="194"/>
                      <a:pt x="125" y="1"/>
                    </a:cubicBezTo>
                    <a:cubicBezTo>
                      <a:pt x="122" y="0"/>
                      <a:pt x="119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0" name="Google Shape;3470;p33"/>
              <p:cNvSpPr/>
              <p:nvPr/>
            </p:nvSpPr>
            <p:spPr>
              <a:xfrm rot="5400000">
                <a:off x="4383749" y="-289157"/>
                <a:ext cx="159150" cy="30276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7484" extrusionOk="0">
                    <a:moveTo>
                      <a:pt x="1731" y="0"/>
                    </a:moveTo>
                    <a:cubicBezTo>
                      <a:pt x="1107" y="0"/>
                      <a:pt x="473" y="380"/>
                      <a:pt x="263" y="974"/>
                    </a:cubicBezTo>
                    <a:cubicBezTo>
                      <a:pt x="0" y="1724"/>
                      <a:pt x="362" y="2537"/>
                      <a:pt x="716" y="3252"/>
                    </a:cubicBezTo>
                    <a:cubicBezTo>
                      <a:pt x="1409" y="4650"/>
                      <a:pt x="2098" y="6046"/>
                      <a:pt x="2881" y="7483"/>
                    </a:cubicBezTo>
                    <a:cubicBezTo>
                      <a:pt x="3711" y="5786"/>
                      <a:pt x="3934" y="3795"/>
                      <a:pt x="3500" y="1945"/>
                    </a:cubicBezTo>
                    <a:cubicBezTo>
                      <a:pt x="3336" y="1248"/>
                      <a:pt x="3034" y="512"/>
                      <a:pt x="2403" y="167"/>
                    </a:cubicBezTo>
                    <a:cubicBezTo>
                      <a:pt x="2195" y="53"/>
                      <a:pt x="1964" y="0"/>
                      <a:pt x="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1" name="Google Shape;3471;p33"/>
              <p:cNvSpPr/>
              <p:nvPr/>
            </p:nvSpPr>
            <p:spPr>
              <a:xfrm rot="5400000">
                <a:off x="4402197" y="-250241"/>
                <a:ext cx="6569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312" extrusionOk="0">
                    <a:moveTo>
                      <a:pt x="128" y="1"/>
                    </a:moveTo>
                    <a:cubicBezTo>
                      <a:pt x="112" y="1"/>
                      <a:pt x="96" y="4"/>
                      <a:pt x="80" y="12"/>
                    </a:cubicBezTo>
                    <a:cubicBezTo>
                      <a:pt x="24" y="39"/>
                      <a:pt x="1" y="107"/>
                      <a:pt x="29" y="162"/>
                    </a:cubicBezTo>
                    <a:cubicBezTo>
                      <a:pt x="962" y="2031"/>
                      <a:pt x="1396" y="4116"/>
                      <a:pt x="1284" y="6192"/>
                    </a:cubicBezTo>
                    <a:cubicBezTo>
                      <a:pt x="1282" y="6224"/>
                      <a:pt x="1294" y="6252"/>
                      <a:pt x="1312" y="6274"/>
                    </a:cubicBezTo>
                    <a:cubicBezTo>
                      <a:pt x="1332" y="6296"/>
                      <a:pt x="1359" y="6310"/>
                      <a:pt x="1391" y="6311"/>
                    </a:cubicBezTo>
                    <a:cubicBezTo>
                      <a:pt x="1393" y="6311"/>
                      <a:pt x="1396" y="6311"/>
                      <a:pt x="1398" y="6311"/>
                    </a:cubicBezTo>
                    <a:cubicBezTo>
                      <a:pt x="1457" y="6311"/>
                      <a:pt x="1506" y="6266"/>
                      <a:pt x="1509" y="6206"/>
                    </a:cubicBezTo>
                    <a:cubicBezTo>
                      <a:pt x="1623" y="4092"/>
                      <a:pt x="1182" y="1967"/>
                      <a:pt x="231" y="64"/>
                    </a:cubicBezTo>
                    <a:cubicBezTo>
                      <a:pt x="211" y="24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2" name="Google Shape;3472;p33"/>
              <p:cNvSpPr/>
              <p:nvPr/>
            </p:nvSpPr>
            <p:spPr>
              <a:xfrm rot="5400000">
                <a:off x="4538083" y="-1244"/>
                <a:ext cx="135201" cy="26142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6462" extrusionOk="0">
                    <a:moveTo>
                      <a:pt x="1330" y="1"/>
                    </a:moveTo>
                    <a:cubicBezTo>
                      <a:pt x="694" y="1"/>
                      <a:pt x="174" y="628"/>
                      <a:pt x="89" y="1268"/>
                    </a:cubicBezTo>
                    <a:cubicBezTo>
                      <a:pt x="0" y="1939"/>
                      <a:pt x="253" y="2605"/>
                      <a:pt x="504" y="3237"/>
                    </a:cubicBezTo>
                    <a:cubicBezTo>
                      <a:pt x="947" y="4354"/>
                      <a:pt x="1389" y="5473"/>
                      <a:pt x="1610" y="6462"/>
                    </a:cubicBezTo>
                    <a:cubicBezTo>
                      <a:pt x="2904" y="5124"/>
                      <a:pt x="3341" y="3025"/>
                      <a:pt x="2692" y="1270"/>
                    </a:cubicBezTo>
                    <a:cubicBezTo>
                      <a:pt x="2474" y="680"/>
                      <a:pt x="2050" y="66"/>
                      <a:pt x="1422" y="5"/>
                    </a:cubicBezTo>
                    <a:cubicBezTo>
                      <a:pt x="1391" y="2"/>
                      <a:pt x="1360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3" name="Google Shape;3473;p33"/>
              <p:cNvSpPr/>
              <p:nvPr/>
            </p:nvSpPr>
            <p:spPr>
              <a:xfrm rot="5400000">
                <a:off x="4556309" y="23130"/>
                <a:ext cx="51216" cy="22351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525" extrusionOk="0">
                    <a:moveTo>
                      <a:pt x="129" y="0"/>
                    </a:moveTo>
                    <a:cubicBezTo>
                      <a:pt x="111" y="0"/>
                      <a:pt x="93" y="5"/>
                      <a:pt x="76" y="13"/>
                    </a:cubicBezTo>
                    <a:cubicBezTo>
                      <a:pt x="21" y="43"/>
                      <a:pt x="1" y="112"/>
                      <a:pt x="30" y="166"/>
                    </a:cubicBezTo>
                    <a:cubicBezTo>
                      <a:pt x="893" y="1748"/>
                      <a:pt x="1032" y="3694"/>
                      <a:pt x="401" y="5371"/>
                    </a:cubicBezTo>
                    <a:cubicBezTo>
                      <a:pt x="386" y="5412"/>
                      <a:pt x="395" y="5456"/>
                      <a:pt x="422" y="5486"/>
                    </a:cubicBezTo>
                    <a:cubicBezTo>
                      <a:pt x="434" y="5500"/>
                      <a:pt x="450" y="5510"/>
                      <a:pt x="466" y="5516"/>
                    </a:cubicBezTo>
                    <a:cubicBezTo>
                      <a:pt x="480" y="5522"/>
                      <a:pt x="494" y="5524"/>
                      <a:pt x="507" y="5524"/>
                    </a:cubicBezTo>
                    <a:cubicBezTo>
                      <a:pt x="553" y="5524"/>
                      <a:pt x="596" y="5497"/>
                      <a:pt x="612" y="5452"/>
                    </a:cubicBezTo>
                    <a:cubicBezTo>
                      <a:pt x="1266" y="3714"/>
                      <a:pt x="1123" y="1699"/>
                      <a:pt x="228" y="59"/>
                    </a:cubicBezTo>
                    <a:cubicBezTo>
                      <a:pt x="208" y="22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4" name="Google Shape;3474;p33"/>
              <p:cNvSpPr/>
              <p:nvPr/>
            </p:nvSpPr>
            <p:spPr>
              <a:xfrm rot="5400000">
                <a:off x="4267478" y="-238913"/>
                <a:ext cx="547356" cy="638137"/>
              </a:xfrm>
              <a:custGeom>
                <a:avLst/>
                <a:gdLst/>
                <a:ahLst/>
                <a:cxnLst/>
                <a:rect l="l" t="t" r="r" b="b"/>
                <a:pathLst>
                  <a:path w="13530" h="15774" extrusionOk="0">
                    <a:moveTo>
                      <a:pt x="13275" y="1"/>
                    </a:moveTo>
                    <a:cubicBezTo>
                      <a:pt x="13180" y="1"/>
                      <a:pt x="13092" y="61"/>
                      <a:pt x="13062" y="156"/>
                    </a:cubicBezTo>
                    <a:cubicBezTo>
                      <a:pt x="10987" y="6695"/>
                      <a:pt x="6282" y="12233"/>
                      <a:pt x="154" y="15347"/>
                    </a:cubicBezTo>
                    <a:cubicBezTo>
                      <a:pt x="43" y="15405"/>
                      <a:pt x="1" y="15539"/>
                      <a:pt x="58" y="15651"/>
                    </a:cubicBezTo>
                    <a:cubicBezTo>
                      <a:pt x="66" y="15667"/>
                      <a:pt x="77" y="15683"/>
                      <a:pt x="89" y="15697"/>
                    </a:cubicBezTo>
                    <a:cubicBezTo>
                      <a:pt x="133" y="15746"/>
                      <a:pt x="196" y="15774"/>
                      <a:pt x="260" y="15774"/>
                    </a:cubicBezTo>
                    <a:cubicBezTo>
                      <a:pt x="294" y="15774"/>
                      <a:pt x="329" y="15766"/>
                      <a:pt x="362" y="15749"/>
                    </a:cubicBezTo>
                    <a:cubicBezTo>
                      <a:pt x="6595" y="12580"/>
                      <a:pt x="11381" y="6948"/>
                      <a:pt x="13493" y="295"/>
                    </a:cubicBezTo>
                    <a:cubicBezTo>
                      <a:pt x="13529" y="177"/>
                      <a:pt x="13464" y="50"/>
                      <a:pt x="13345" y="12"/>
                    </a:cubicBezTo>
                    <a:cubicBezTo>
                      <a:pt x="13321" y="5"/>
                      <a:pt x="13298" y="1"/>
                      <a:pt x="1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5" name="Google Shape;3475;p33"/>
              <p:cNvSpPr/>
              <p:nvPr/>
            </p:nvSpPr>
            <p:spPr>
              <a:xfrm rot="5400000">
                <a:off x="4091139" y="-62691"/>
                <a:ext cx="530163" cy="270118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6677" extrusionOk="0">
                    <a:moveTo>
                      <a:pt x="12850" y="1"/>
                    </a:moveTo>
                    <a:cubicBezTo>
                      <a:pt x="12798" y="1"/>
                      <a:pt x="12745" y="19"/>
                      <a:pt x="12703" y="56"/>
                    </a:cubicBezTo>
                    <a:cubicBezTo>
                      <a:pt x="9157" y="3156"/>
                      <a:pt x="4834" y="5291"/>
                      <a:pt x="201" y="6230"/>
                    </a:cubicBezTo>
                    <a:cubicBezTo>
                      <a:pt x="79" y="6255"/>
                      <a:pt x="0" y="6374"/>
                      <a:pt x="26" y="6495"/>
                    </a:cubicBezTo>
                    <a:cubicBezTo>
                      <a:pt x="35" y="6536"/>
                      <a:pt x="54" y="6570"/>
                      <a:pt x="79" y="6600"/>
                    </a:cubicBezTo>
                    <a:cubicBezTo>
                      <a:pt x="121" y="6647"/>
                      <a:pt x="183" y="6676"/>
                      <a:pt x="249" y="6676"/>
                    </a:cubicBezTo>
                    <a:cubicBezTo>
                      <a:pt x="264" y="6676"/>
                      <a:pt x="279" y="6675"/>
                      <a:pt x="294" y="6672"/>
                    </a:cubicBezTo>
                    <a:cubicBezTo>
                      <a:pt x="5005" y="5717"/>
                      <a:pt x="9398" y="3547"/>
                      <a:pt x="13002" y="396"/>
                    </a:cubicBezTo>
                    <a:cubicBezTo>
                      <a:pt x="13095" y="314"/>
                      <a:pt x="13104" y="171"/>
                      <a:pt x="13021" y="78"/>
                    </a:cubicBezTo>
                    <a:cubicBezTo>
                      <a:pt x="13021" y="77"/>
                      <a:pt x="13021" y="77"/>
                      <a:pt x="13021" y="77"/>
                    </a:cubicBezTo>
                    <a:cubicBezTo>
                      <a:pt x="12976" y="27"/>
                      <a:pt x="12913" y="1"/>
                      <a:pt x="12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6" name="Google Shape;3476;p33"/>
              <p:cNvSpPr/>
              <p:nvPr/>
            </p:nvSpPr>
            <p:spPr>
              <a:xfrm rot="5400000">
                <a:off x="4317908" y="-289380"/>
                <a:ext cx="217931" cy="41547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10270" extrusionOk="0">
                    <a:moveTo>
                      <a:pt x="5133" y="1"/>
                    </a:moveTo>
                    <a:cubicBezTo>
                      <a:pt x="5035" y="1"/>
                      <a:pt x="4945" y="65"/>
                      <a:pt x="4917" y="162"/>
                    </a:cubicBezTo>
                    <a:cubicBezTo>
                      <a:pt x="4002" y="3362"/>
                      <a:pt x="2862" y="7342"/>
                      <a:pt x="98" y="9878"/>
                    </a:cubicBezTo>
                    <a:cubicBezTo>
                      <a:pt x="7" y="9961"/>
                      <a:pt x="1" y="10101"/>
                      <a:pt x="82" y="10193"/>
                    </a:cubicBezTo>
                    <a:cubicBezTo>
                      <a:pt x="83" y="10194"/>
                      <a:pt x="84" y="10195"/>
                      <a:pt x="85" y="10196"/>
                    </a:cubicBezTo>
                    <a:cubicBezTo>
                      <a:pt x="130" y="10244"/>
                      <a:pt x="191" y="10269"/>
                      <a:pt x="253" y="10269"/>
                    </a:cubicBezTo>
                    <a:cubicBezTo>
                      <a:pt x="307" y="10269"/>
                      <a:pt x="361" y="10250"/>
                      <a:pt x="404" y="10210"/>
                    </a:cubicBezTo>
                    <a:cubicBezTo>
                      <a:pt x="3261" y="7589"/>
                      <a:pt x="4420" y="3542"/>
                      <a:pt x="5352" y="290"/>
                    </a:cubicBezTo>
                    <a:cubicBezTo>
                      <a:pt x="5387" y="170"/>
                      <a:pt x="5317" y="45"/>
                      <a:pt x="5197" y="10"/>
                    </a:cubicBezTo>
                    <a:cubicBezTo>
                      <a:pt x="5175" y="4"/>
                      <a:pt x="5154" y="1"/>
                      <a:pt x="5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7" name="Google Shape;3477;p33"/>
              <p:cNvSpPr/>
              <p:nvPr/>
            </p:nvSpPr>
            <p:spPr>
              <a:xfrm rot="5400000">
                <a:off x="5264403" y="-224107"/>
                <a:ext cx="163034" cy="406977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0060" extrusionOk="0">
                    <a:moveTo>
                      <a:pt x="1050" y="1"/>
                    </a:moveTo>
                    <a:lnTo>
                      <a:pt x="1050" y="1"/>
                    </a:lnTo>
                    <a:cubicBezTo>
                      <a:pt x="1" y="3446"/>
                      <a:pt x="728" y="7384"/>
                      <a:pt x="2998" y="10059"/>
                    </a:cubicBezTo>
                    <a:cubicBezTo>
                      <a:pt x="3785" y="8409"/>
                      <a:pt x="4029" y="6503"/>
                      <a:pt x="3681" y="4710"/>
                    </a:cubicBezTo>
                    <a:cubicBezTo>
                      <a:pt x="3333" y="2913"/>
                      <a:pt x="2396" y="1238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8" name="Google Shape;3478;p33"/>
              <p:cNvSpPr/>
              <p:nvPr/>
            </p:nvSpPr>
            <p:spPr>
              <a:xfrm rot="5400000">
                <a:off x="5286674" y="-203496"/>
                <a:ext cx="87423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450" extrusionOk="0">
                    <a:moveTo>
                      <a:pt x="124" y="1"/>
                    </a:moveTo>
                    <a:cubicBezTo>
                      <a:pt x="109" y="1"/>
                      <a:pt x="93" y="4"/>
                      <a:pt x="78" y="11"/>
                    </a:cubicBezTo>
                    <a:cubicBezTo>
                      <a:pt x="25" y="36"/>
                      <a:pt x="1" y="100"/>
                      <a:pt x="27" y="154"/>
                    </a:cubicBezTo>
                    <a:cubicBezTo>
                      <a:pt x="1364" y="3012"/>
                      <a:pt x="1944" y="6186"/>
                      <a:pt x="1705" y="9334"/>
                    </a:cubicBezTo>
                    <a:cubicBezTo>
                      <a:pt x="1702" y="9377"/>
                      <a:pt x="1725" y="9416"/>
                      <a:pt x="1759" y="9436"/>
                    </a:cubicBezTo>
                    <a:cubicBezTo>
                      <a:pt x="1773" y="9443"/>
                      <a:pt x="1787" y="9449"/>
                      <a:pt x="1804" y="9450"/>
                    </a:cubicBezTo>
                    <a:cubicBezTo>
                      <a:pt x="1807" y="9450"/>
                      <a:pt x="1809" y="9450"/>
                      <a:pt x="1812" y="9450"/>
                    </a:cubicBezTo>
                    <a:cubicBezTo>
                      <a:pt x="1868" y="9450"/>
                      <a:pt x="1915" y="9407"/>
                      <a:pt x="1919" y="9351"/>
                    </a:cubicBezTo>
                    <a:cubicBezTo>
                      <a:pt x="2161" y="6166"/>
                      <a:pt x="1573" y="2954"/>
                      <a:pt x="221" y="63"/>
                    </a:cubicBezTo>
                    <a:cubicBezTo>
                      <a:pt x="203" y="24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9" name="Google Shape;3479;p33"/>
              <p:cNvSpPr/>
              <p:nvPr/>
            </p:nvSpPr>
            <p:spPr>
              <a:xfrm rot="5400000">
                <a:off x="4974162" y="155662"/>
                <a:ext cx="433516" cy="147054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3635" extrusionOk="0">
                    <a:moveTo>
                      <a:pt x="6728" y="0"/>
                    </a:moveTo>
                    <a:cubicBezTo>
                      <a:pt x="6141" y="0"/>
                      <a:pt x="5555" y="43"/>
                      <a:pt x="4974" y="136"/>
                    </a:cubicBezTo>
                    <a:cubicBezTo>
                      <a:pt x="3067" y="441"/>
                      <a:pt x="1210" y="1343"/>
                      <a:pt x="0" y="2851"/>
                    </a:cubicBezTo>
                    <a:cubicBezTo>
                      <a:pt x="1163" y="3364"/>
                      <a:pt x="2470" y="3634"/>
                      <a:pt x="3787" y="3634"/>
                    </a:cubicBezTo>
                    <a:cubicBezTo>
                      <a:pt x="4426" y="3634"/>
                      <a:pt x="5067" y="3571"/>
                      <a:pt x="5694" y="3440"/>
                    </a:cubicBezTo>
                    <a:cubicBezTo>
                      <a:pt x="7616" y="3040"/>
                      <a:pt x="9402" y="2015"/>
                      <a:pt x="10715" y="554"/>
                    </a:cubicBezTo>
                    <a:cubicBezTo>
                      <a:pt x="9414" y="220"/>
                      <a:pt x="8068" y="0"/>
                      <a:pt x="6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0" name="Google Shape;3480;p33"/>
              <p:cNvSpPr/>
              <p:nvPr/>
            </p:nvSpPr>
            <p:spPr>
              <a:xfrm rot="5400000">
                <a:off x="5001065" y="158211"/>
                <a:ext cx="387923" cy="89648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2216" extrusionOk="0">
                    <a:moveTo>
                      <a:pt x="9428" y="1"/>
                    </a:moveTo>
                    <a:cubicBezTo>
                      <a:pt x="9425" y="1"/>
                      <a:pt x="9422" y="1"/>
                      <a:pt x="9419" y="1"/>
                    </a:cubicBezTo>
                    <a:cubicBezTo>
                      <a:pt x="6246" y="237"/>
                      <a:pt x="3119" y="882"/>
                      <a:pt x="123" y="1918"/>
                    </a:cubicBezTo>
                    <a:cubicBezTo>
                      <a:pt x="43" y="1946"/>
                      <a:pt x="1" y="2033"/>
                      <a:pt x="28" y="2113"/>
                    </a:cubicBezTo>
                    <a:cubicBezTo>
                      <a:pt x="41" y="2150"/>
                      <a:pt x="67" y="2178"/>
                      <a:pt x="97" y="2196"/>
                    </a:cubicBezTo>
                    <a:cubicBezTo>
                      <a:pt x="120" y="2208"/>
                      <a:pt x="146" y="2216"/>
                      <a:pt x="173" y="2216"/>
                    </a:cubicBezTo>
                    <a:cubicBezTo>
                      <a:pt x="189" y="2216"/>
                      <a:pt x="206" y="2213"/>
                      <a:pt x="222" y="2207"/>
                    </a:cubicBezTo>
                    <a:cubicBezTo>
                      <a:pt x="3194" y="1179"/>
                      <a:pt x="6295" y="540"/>
                      <a:pt x="9441" y="307"/>
                    </a:cubicBezTo>
                    <a:cubicBezTo>
                      <a:pt x="9525" y="300"/>
                      <a:pt x="9589" y="227"/>
                      <a:pt x="9582" y="143"/>
                    </a:cubicBezTo>
                    <a:cubicBezTo>
                      <a:pt x="9576" y="62"/>
                      <a:pt x="9509" y="1"/>
                      <a:pt x="94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1" name="Google Shape;3481;p33"/>
              <p:cNvSpPr/>
              <p:nvPr/>
            </p:nvSpPr>
            <p:spPr>
              <a:xfrm rot="5400000">
                <a:off x="5355892" y="102139"/>
                <a:ext cx="218376" cy="19204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4747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698" y="1086"/>
                      <a:pt x="0" y="3946"/>
                      <a:pt x="1085" y="4559"/>
                    </a:cubicBezTo>
                    <a:cubicBezTo>
                      <a:pt x="1319" y="4690"/>
                      <a:pt x="1573" y="4747"/>
                      <a:pt x="1840" y="4747"/>
                    </a:cubicBezTo>
                    <a:cubicBezTo>
                      <a:pt x="3010" y="4747"/>
                      <a:pt x="4423" y="3665"/>
                      <a:pt x="5398" y="3089"/>
                    </a:cubicBezTo>
                    <a:cubicBezTo>
                      <a:pt x="4041" y="2159"/>
                      <a:pt x="2563" y="1080"/>
                      <a:pt x="10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2" name="Google Shape;3482;p33"/>
              <p:cNvSpPr/>
              <p:nvPr/>
            </p:nvSpPr>
            <p:spPr>
              <a:xfrm rot="5400000">
                <a:off x="5616216" y="7838"/>
                <a:ext cx="172824" cy="340752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8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200" y="3956"/>
                      <a:pt x="141" y="4346"/>
                      <a:pt x="157" y="4742"/>
                    </a:cubicBezTo>
                    <a:cubicBezTo>
                      <a:pt x="191" y="5625"/>
                      <a:pt x="598" y="6473"/>
                      <a:pt x="1197" y="7121"/>
                    </a:cubicBezTo>
                    <a:cubicBezTo>
                      <a:pt x="1796" y="7770"/>
                      <a:pt x="2576" y="8233"/>
                      <a:pt x="3352" y="8423"/>
                    </a:cubicBezTo>
                    <a:cubicBezTo>
                      <a:pt x="4165" y="6906"/>
                      <a:pt x="4272" y="5029"/>
                      <a:pt x="3636" y="3432"/>
                    </a:cubicBezTo>
                    <a:cubicBezTo>
                      <a:pt x="3570" y="3265"/>
                      <a:pt x="3495" y="3102"/>
                      <a:pt x="3414" y="2943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3" name="Google Shape;3483;p33"/>
              <p:cNvSpPr/>
              <p:nvPr/>
            </p:nvSpPr>
            <p:spPr>
              <a:xfrm rot="5400000">
                <a:off x="5731836" y="88667"/>
                <a:ext cx="138032" cy="144303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35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7" y="567"/>
                      <a:pt x="668" y="1497"/>
                      <a:pt x="540" y="2309"/>
                    </a:cubicBezTo>
                    <a:cubicBezTo>
                      <a:pt x="474" y="2731"/>
                      <a:pt x="366" y="3149"/>
                      <a:pt x="282" y="3566"/>
                    </a:cubicBezTo>
                    <a:cubicBezTo>
                      <a:pt x="738" y="2644"/>
                      <a:pt x="894" y="1571"/>
                      <a:pt x="706" y="558"/>
                    </a:cubicBezTo>
                    <a:lnTo>
                      <a:pt x="706" y="558"/>
                    </a:lnTo>
                    <a:cubicBezTo>
                      <a:pt x="1476" y="1225"/>
                      <a:pt x="2062" y="2108"/>
                      <a:pt x="2372" y="3080"/>
                    </a:cubicBezTo>
                    <a:cubicBezTo>
                      <a:pt x="2246" y="2195"/>
                      <a:pt x="1818" y="1358"/>
                      <a:pt x="1175" y="740"/>
                    </a:cubicBezTo>
                    <a:lnTo>
                      <a:pt x="1175" y="740"/>
                    </a:lnTo>
                    <a:cubicBezTo>
                      <a:pt x="2067" y="1302"/>
                      <a:pt x="2834" y="2061"/>
                      <a:pt x="3412" y="2944"/>
                    </a:cubicBezTo>
                    <a:cubicBezTo>
                      <a:pt x="2711" y="1573"/>
                      <a:pt x="1463" y="48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4" name="Google Shape;3484;p33"/>
              <p:cNvSpPr/>
              <p:nvPr/>
            </p:nvSpPr>
            <p:spPr>
              <a:xfrm rot="5400000">
                <a:off x="5466089" y="214036"/>
                <a:ext cx="334765" cy="232454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5746" extrusionOk="0">
                    <a:moveTo>
                      <a:pt x="7670" y="1"/>
                    </a:moveTo>
                    <a:cubicBezTo>
                      <a:pt x="6619" y="1"/>
                      <a:pt x="5567" y="31"/>
                      <a:pt x="4541" y="244"/>
                    </a:cubicBezTo>
                    <a:cubicBezTo>
                      <a:pt x="4464" y="260"/>
                      <a:pt x="4388" y="276"/>
                      <a:pt x="4312" y="295"/>
                    </a:cubicBezTo>
                    <a:cubicBezTo>
                      <a:pt x="4310" y="295"/>
                      <a:pt x="4306" y="295"/>
                      <a:pt x="4304" y="297"/>
                    </a:cubicBezTo>
                    <a:cubicBezTo>
                      <a:pt x="3163" y="565"/>
                      <a:pt x="2064" y="1090"/>
                      <a:pt x="1274" y="1951"/>
                    </a:cubicBezTo>
                    <a:cubicBezTo>
                      <a:pt x="430" y="2877"/>
                      <a:pt x="0" y="4228"/>
                      <a:pt x="376" y="5418"/>
                    </a:cubicBezTo>
                    <a:cubicBezTo>
                      <a:pt x="1053" y="5632"/>
                      <a:pt x="1752" y="5746"/>
                      <a:pt x="2421" y="5746"/>
                    </a:cubicBezTo>
                    <a:cubicBezTo>
                      <a:pt x="3603" y="5746"/>
                      <a:pt x="4691" y="5391"/>
                      <a:pt x="5401" y="4601"/>
                    </a:cubicBezTo>
                    <a:cubicBezTo>
                      <a:pt x="5671" y="4301"/>
                      <a:pt x="5879" y="3958"/>
                      <a:pt x="6055" y="3594"/>
                    </a:cubicBezTo>
                    <a:cubicBezTo>
                      <a:pt x="6281" y="3135"/>
                      <a:pt x="6460" y="2644"/>
                      <a:pt x="6657" y="2167"/>
                    </a:cubicBezTo>
                    <a:cubicBezTo>
                      <a:pt x="7005" y="1318"/>
                      <a:pt x="7471" y="451"/>
                      <a:pt x="8274" y="3"/>
                    </a:cubicBezTo>
                    <a:cubicBezTo>
                      <a:pt x="8073" y="2"/>
                      <a:pt x="7872" y="1"/>
                      <a:pt x="76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5" name="Google Shape;3485;p33"/>
              <p:cNvSpPr/>
              <p:nvPr/>
            </p:nvSpPr>
            <p:spPr>
              <a:xfrm rot="5400000">
                <a:off x="5307871" y="343208"/>
                <a:ext cx="377364" cy="158948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3929" extrusionOk="0">
                    <a:moveTo>
                      <a:pt x="2731" y="0"/>
                    </a:moveTo>
                    <a:cubicBezTo>
                      <a:pt x="1802" y="0"/>
                      <a:pt x="873" y="160"/>
                      <a:pt x="0" y="478"/>
                    </a:cubicBezTo>
                    <a:cubicBezTo>
                      <a:pt x="1103" y="2941"/>
                      <a:pt x="2705" y="3928"/>
                      <a:pt x="4234" y="3928"/>
                    </a:cubicBezTo>
                    <a:cubicBezTo>
                      <a:pt x="4606" y="3928"/>
                      <a:pt x="4974" y="3870"/>
                      <a:pt x="5329" y="3760"/>
                    </a:cubicBezTo>
                    <a:cubicBezTo>
                      <a:pt x="5456" y="3719"/>
                      <a:pt x="5581" y="3673"/>
                      <a:pt x="5704" y="3624"/>
                    </a:cubicBezTo>
                    <a:cubicBezTo>
                      <a:pt x="6253" y="3410"/>
                      <a:pt x="6775" y="3133"/>
                      <a:pt x="7346" y="2992"/>
                    </a:cubicBezTo>
                    <a:cubicBezTo>
                      <a:pt x="7552" y="2940"/>
                      <a:pt x="7771" y="2911"/>
                      <a:pt x="7989" y="2911"/>
                    </a:cubicBezTo>
                    <a:cubicBezTo>
                      <a:pt x="8507" y="2911"/>
                      <a:pt x="9016" y="3074"/>
                      <a:pt x="9327" y="3476"/>
                    </a:cubicBezTo>
                    <a:cubicBezTo>
                      <a:pt x="8524" y="2301"/>
                      <a:pt x="7396" y="1354"/>
                      <a:pt x="6109" y="750"/>
                    </a:cubicBezTo>
                    <a:lnTo>
                      <a:pt x="6100" y="744"/>
                    </a:lnTo>
                    <a:cubicBezTo>
                      <a:pt x="5799" y="604"/>
                      <a:pt x="5491" y="482"/>
                      <a:pt x="5175" y="382"/>
                    </a:cubicBezTo>
                    <a:cubicBezTo>
                      <a:pt x="4387" y="127"/>
                      <a:pt x="3559" y="0"/>
                      <a:pt x="2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6" name="Google Shape;3486;p33"/>
              <p:cNvSpPr/>
              <p:nvPr/>
            </p:nvSpPr>
            <p:spPr>
              <a:xfrm rot="5400000">
                <a:off x="5501933" y="225727"/>
                <a:ext cx="179903" cy="145314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3592" extrusionOk="0">
                    <a:moveTo>
                      <a:pt x="1680" y="1"/>
                    </a:moveTo>
                    <a:cubicBezTo>
                      <a:pt x="916" y="884"/>
                      <a:pt x="374" y="1954"/>
                      <a:pt x="115" y="3093"/>
                    </a:cubicBezTo>
                    <a:lnTo>
                      <a:pt x="1" y="3592"/>
                    </a:lnTo>
                    <a:lnTo>
                      <a:pt x="306" y="3181"/>
                    </a:lnTo>
                    <a:cubicBezTo>
                      <a:pt x="1408" y="1695"/>
                      <a:pt x="2879" y="796"/>
                      <a:pt x="4447" y="647"/>
                    </a:cubicBezTo>
                    <a:lnTo>
                      <a:pt x="4427" y="434"/>
                    </a:lnTo>
                    <a:cubicBezTo>
                      <a:pt x="2947" y="573"/>
                      <a:pt x="1553" y="1353"/>
                      <a:pt x="457" y="2645"/>
                    </a:cubicBezTo>
                    <a:cubicBezTo>
                      <a:pt x="740" y="1726"/>
                      <a:pt x="1213" y="870"/>
                      <a:pt x="1843" y="141"/>
                    </a:cubicBez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7" name="Google Shape;3487;p33"/>
              <p:cNvSpPr/>
              <p:nvPr/>
            </p:nvSpPr>
            <p:spPr>
              <a:xfrm rot="5400000">
                <a:off x="5502703" y="262298"/>
                <a:ext cx="113153" cy="4231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046" extrusionOk="0">
                    <a:moveTo>
                      <a:pt x="2315" y="1"/>
                    </a:moveTo>
                    <a:cubicBezTo>
                      <a:pt x="1469" y="1"/>
                      <a:pt x="630" y="317"/>
                      <a:pt x="1" y="887"/>
                    </a:cubicBezTo>
                    <a:lnTo>
                      <a:pt x="146" y="1045"/>
                    </a:lnTo>
                    <a:cubicBezTo>
                      <a:pt x="735" y="512"/>
                      <a:pt x="1521" y="216"/>
                      <a:pt x="2315" y="216"/>
                    </a:cubicBezTo>
                    <a:cubicBezTo>
                      <a:pt x="2466" y="216"/>
                      <a:pt x="2616" y="227"/>
                      <a:pt x="2766" y="248"/>
                    </a:cubicBezTo>
                    <a:lnTo>
                      <a:pt x="2796" y="35"/>
                    </a:lnTo>
                    <a:cubicBezTo>
                      <a:pt x="2637" y="12"/>
                      <a:pt x="2476" y="1"/>
                      <a:pt x="2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8" name="Google Shape;3488;p33"/>
              <p:cNvSpPr/>
              <p:nvPr/>
            </p:nvSpPr>
            <p:spPr>
              <a:xfrm rot="5400000">
                <a:off x="5290739" y="131204"/>
                <a:ext cx="205147" cy="33031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165" extrusionOk="0">
                    <a:moveTo>
                      <a:pt x="1584" y="1"/>
                    </a:moveTo>
                    <a:cubicBezTo>
                      <a:pt x="1550" y="1"/>
                      <a:pt x="1516" y="1"/>
                      <a:pt x="1481" y="3"/>
                    </a:cubicBezTo>
                    <a:cubicBezTo>
                      <a:pt x="610" y="32"/>
                      <a:pt x="1" y="652"/>
                      <a:pt x="13" y="1536"/>
                    </a:cubicBezTo>
                    <a:cubicBezTo>
                      <a:pt x="22" y="2267"/>
                      <a:pt x="376" y="2944"/>
                      <a:pt x="844" y="3519"/>
                    </a:cubicBezTo>
                    <a:cubicBezTo>
                      <a:pt x="941" y="3640"/>
                      <a:pt x="1042" y="3757"/>
                      <a:pt x="1148" y="3869"/>
                    </a:cubicBezTo>
                    <a:cubicBezTo>
                      <a:pt x="1754" y="4511"/>
                      <a:pt x="2467" y="5050"/>
                      <a:pt x="3032" y="5730"/>
                    </a:cubicBezTo>
                    <a:cubicBezTo>
                      <a:pt x="3596" y="6410"/>
                      <a:pt x="4009" y="7293"/>
                      <a:pt x="3856" y="8164"/>
                    </a:cubicBezTo>
                    <a:cubicBezTo>
                      <a:pt x="4407" y="7154"/>
                      <a:pt x="4860" y="6071"/>
                      <a:pt x="5010" y="4931"/>
                    </a:cubicBezTo>
                    <a:cubicBezTo>
                      <a:pt x="5056" y="4575"/>
                      <a:pt x="5071" y="4214"/>
                      <a:pt x="5051" y="3855"/>
                    </a:cubicBezTo>
                    <a:cubicBezTo>
                      <a:pt x="5052" y="3855"/>
                      <a:pt x="5051" y="3852"/>
                      <a:pt x="5051" y="3852"/>
                    </a:cubicBezTo>
                    <a:cubicBezTo>
                      <a:pt x="5005" y="3059"/>
                      <a:pt x="4790" y="2279"/>
                      <a:pt x="4361" y="1613"/>
                    </a:cubicBezTo>
                    <a:cubicBezTo>
                      <a:pt x="3757" y="673"/>
                      <a:pt x="2697" y="1"/>
                      <a:pt x="1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9" name="Google Shape;3489;p33"/>
              <p:cNvSpPr/>
              <p:nvPr/>
            </p:nvSpPr>
            <p:spPr>
              <a:xfrm rot="5400000">
                <a:off x="5236571" y="219395"/>
                <a:ext cx="171044" cy="18795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6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121"/>
                      <a:pt x="199" y="238"/>
                      <a:pt x="304" y="350"/>
                    </a:cubicBezTo>
                    <a:cubicBezTo>
                      <a:pt x="912" y="992"/>
                      <a:pt x="1624" y="1532"/>
                      <a:pt x="2189" y="2212"/>
                    </a:cubicBezTo>
                    <a:cubicBezTo>
                      <a:pt x="2753" y="2892"/>
                      <a:pt x="3167" y="3774"/>
                      <a:pt x="3013" y="4645"/>
                    </a:cubicBezTo>
                    <a:cubicBezTo>
                      <a:pt x="3564" y="3636"/>
                      <a:pt x="4018" y="2552"/>
                      <a:pt x="4168" y="1412"/>
                    </a:cubicBezTo>
                    <a:cubicBezTo>
                      <a:pt x="4214" y="1056"/>
                      <a:pt x="4228" y="695"/>
                      <a:pt x="4208" y="337"/>
                    </a:cubicBezTo>
                    <a:lnTo>
                      <a:pt x="4208" y="337"/>
                    </a:lnTo>
                    <a:cubicBezTo>
                      <a:pt x="4115" y="1577"/>
                      <a:pt x="3832" y="2768"/>
                      <a:pt x="3429" y="3540"/>
                    </a:cubicBezTo>
                    <a:cubicBezTo>
                      <a:pt x="3704" y="2431"/>
                      <a:pt x="3534" y="1218"/>
                      <a:pt x="2962" y="227"/>
                    </a:cubicBezTo>
                    <a:lnTo>
                      <a:pt x="2962" y="227"/>
                    </a:lnTo>
                    <a:cubicBezTo>
                      <a:pt x="3363" y="1226"/>
                      <a:pt x="3483" y="2332"/>
                      <a:pt x="3307" y="3392"/>
                    </a:cubicBezTo>
                    <a:cubicBezTo>
                      <a:pt x="3110" y="2354"/>
                      <a:pt x="2213" y="1610"/>
                      <a:pt x="1346" y="1007"/>
                    </a:cubicBezTo>
                    <a:cubicBezTo>
                      <a:pt x="890" y="691"/>
                      <a:pt x="411" y="3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90" name="Google Shape;3490;p33"/>
              <p:cNvSpPr/>
              <p:nvPr/>
            </p:nvSpPr>
            <p:spPr>
              <a:xfrm rot="5400000">
                <a:off x="5414570" y="-11315"/>
                <a:ext cx="326593" cy="189046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4673" extrusionOk="0">
                    <a:moveTo>
                      <a:pt x="4085" y="1"/>
                    </a:moveTo>
                    <a:cubicBezTo>
                      <a:pt x="3590" y="1"/>
                      <a:pt x="3093" y="97"/>
                      <a:pt x="2619" y="271"/>
                    </a:cubicBezTo>
                    <a:cubicBezTo>
                      <a:pt x="1505" y="682"/>
                      <a:pt x="522" y="1534"/>
                      <a:pt x="0" y="2635"/>
                    </a:cubicBezTo>
                    <a:cubicBezTo>
                      <a:pt x="344" y="2216"/>
                      <a:pt x="870" y="2031"/>
                      <a:pt x="1397" y="2031"/>
                    </a:cubicBezTo>
                    <a:cubicBezTo>
                      <a:pt x="1661" y="2031"/>
                      <a:pt x="1925" y="2077"/>
                      <a:pt x="2167" y="2164"/>
                    </a:cubicBezTo>
                    <a:cubicBezTo>
                      <a:pt x="2894" y="2424"/>
                      <a:pt x="3472" y="2969"/>
                      <a:pt x="4052" y="3479"/>
                    </a:cubicBezTo>
                    <a:cubicBezTo>
                      <a:pt x="4237" y="3643"/>
                      <a:pt x="4428" y="3807"/>
                      <a:pt x="4626" y="3956"/>
                    </a:cubicBezTo>
                    <a:cubicBezTo>
                      <a:pt x="5045" y="4275"/>
                      <a:pt x="5503" y="4539"/>
                      <a:pt x="6016" y="4639"/>
                    </a:cubicBezTo>
                    <a:cubicBezTo>
                      <a:pt x="6131" y="4661"/>
                      <a:pt x="6250" y="4673"/>
                      <a:pt x="6369" y="4673"/>
                    </a:cubicBezTo>
                    <a:cubicBezTo>
                      <a:pt x="7042" y="4673"/>
                      <a:pt x="7755" y="4314"/>
                      <a:pt x="8073" y="3480"/>
                    </a:cubicBezTo>
                    <a:cubicBezTo>
                      <a:pt x="7776" y="1672"/>
                      <a:pt x="6255" y="207"/>
                      <a:pt x="4477" y="21"/>
                    </a:cubicBezTo>
                    <a:cubicBezTo>
                      <a:pt x="4347" y="8"/>
                      <a:pt x="4216" y="1"/>
                      <a:pt x="40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91" name="Google Shape;3491;p33"/>
              <p:cNvSpPr/>
              <p:nvPr/>
            </p:nvSpPr>
            <p:spPr>
              <a:xfrm rot="5400000">
                <a:off x="5493336" y="-61074"/>
                <a:ext cx="187145" cy="149117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3686" extrusionOk="0">
                    <a:moveTo>
                      <a:pt x="2620" y="1"/>
                    </a:moveTo>
                    <a:lnTo>
                      <a:pt x="2620" y="1"/>
                    </a:lnTo>
                    <a:cubicBezTo>
                      <a:pt x="1505" y="412"/>
                      <a:pt x="522" y="1264"/>
                      <a:pt x="0" y="2365"/>
                    </a:cubicBezTo>
                    <a:cubicBezTo>
                      <a:pt x="344" y="1946"/>
                      <a:pt x="870" y="1761"/>
                      <a:pt x="1397" y="1761"/>
                    </a:cubicBezTo>
                    <a:cubicBezTo>
                      <a:pt x="1661" y="1761"/>
                      <a:pt x="1925" y="1807"/>
                      <a:pt x="2167" y="1894"/>
                    </a:cubicBezTo>
                    <a:cubicBezTo>
                      <a:pt x="2894" y="2154"/>
                      <a:pt x="3472" y="2699"/>
                      <a:pt x="4052" y="3209"/>
                    </a:cubicBezTo>
                    <a:cubicBezTo>
                      <a:pt x="4237" y="3373"/>
                      <a:pt x="4428" y="3537"/>
                      <a:pt x="4626" y="3686"/>
                    </a:cubicBezTo>
                    <a:cubicBezTo>
                      <a:pt x="4365" y="3425"/>
                      <a:pt x="4116" y="3147"/>
                      <a:pt x="3869" y="2877"/>
                    </a:cubicBezTo>
                    <a:cubicBezTo>
                      <a:pt x="3189" y="2141"/>
                      <a:pt x="2376" y="1400"/>
                      <a:pt x="1376" y="1334"/>
                    </a:cubicBezTo>
                    <a:cubicBezTo>
                      <a:pt x="1946" y="1159"/>
                      <a:pt x="2542" y="1069"/>
                      <a:pt x="3139" y="1069"/>
                    </a:cubicBezTo>
                    <a:cubicBezTo>
                      <a:pt x="3355" y="1069"/>
                      <a:pt x="3570" y="1081"/>
                      <a:pt x="3785" y="1105"/>
                    </a:cubicBezTo>
                    <a:cubicBezTo>
                      <a:pt x="3365" y="956"/>
                      <a:pt x="2921" y="882"/>
                      <a:pt x="2477" y="882"/>
                    </a:cubicBezTo>
                    <a:cubicBezTo>
                      <a:pt x="2088" y="882"/>
                      <a:pt x="1699" y="939"/>
                      <a:pt x="1326" y="1052"/>
                    </a:cubicBezTo>
                    <a:cubicBezTo>
                      <a:pt x="1678" y="617"/>
                      <a:pt x="2125" y="260"/>
                      <a:pt x="2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492" name="Google Shape;3492;p33"/>
              <p:cNvGrpSpPr/>
              <p:nvPr/>
            </p:nvGrpSpPr>
            <p:grpSpPr>
              <a:xfrm>
                <a:off x="4764583" y="-276407"/>
                <a:ext cx="659417" cy="467049"/>
                <a:chOff x="4764583" y="-282157"/>
                <a:chExt cx="659417" cy="467049"/>
              </a:xfrm>
            </p:grpSpPr>
            <p:sp>
              <p:nvSpPr>
                <p:cNvPr id="3493" name="Google Shape;3493;p33"/>
                <p:cNvSpPr/>
                <p:nvPr/>
              </p:nvSpPr>
              <p:spPr>
                <a:xfrm rot="5400000">
                  <a:off x="4917323" y="-298683"/>
                  <a:ext cx="257092" cy="29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" h="7172" extrusionOk="0">
                      <a:moveTo>
                        <a:pt x="0" y="1"/>
                      </a:moveTo>
                      <a:cubicBezTo>
                        <a:pt x="1094" y="3153"/>
                        <a:pt x="3250" y="5926"/>
                        <a:pt x="5991" y="7172"/>
                      </a:cubicBezTo>
                      <a:cubicBezTo>
                        <a:pt x="6355" y="5511"/>
                        <a:pt x="5577" y="3759"/>
                        <a:pt x="4370" y="2561"/>
                      </a:cubicBezTo>
                      <a:cubicBezTo>
                        <a:pt x="3164" y="1364"/>
                        <a:pt x="1580" y="63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94" name="Google Shape;3494;p33"/>
                <p:cNvSpPr/>
                <p:nvPr/>
              </p:nvSpPr>
              <p:spPr>
                <a:xfrm rot="5400000">
                  <a:off x="4922967" y="-280095"/>
                  <a:ext cx="217486" cy="26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6" h="6516" extrusionOk="0">
                      <a:moveTo>
                        <a:pt x="121" y="0"/>
                      </a:moveTo>
                      <a:cubicBezTo>
                        <a:pt x="90" y="0"/>
                        <a:pt x="59" y="14"/>
                        <a:pt x="38" y="39"/>
                      </a:cubicBezTo>
                      <a:cubicBezTo>
                        <a:pt x="0" y="84"/>
                        <a:pt x="6" y="152"/>
                        <a:pt x="52" y="191"/>
                      </a:cubicBezTo>
                      <a:cubicBezTo>
                        <a:pt x="2128" y="1913"/>
                        <a:pt x="3893" y="4082"/>
                        <a:pt x="5158" y="6458"/>
                      </a:cubicBezTo>
                      <a:cubicBezTo>
                        <a:pt x="5168" y="6477"/>
                        <a:pt x="5183" y="6492"/>
                        <a:pt x="5199" y="6501"/>
                      </a:cubicBezTo>
                      <a:cubicBezTo>
                        <a:pt x="5216" y="6511"/>
                        <a:pt x="5235" y="6516"/>
                        <a:pt x="5253" y="6516"/>
                      </a:cubicBezTo>
                      <a:cubicBezTo>
                        <a:pt x="5270" y="6516"/>
                        <a:pt x="5287" y="6512"/>
                        <a:pt x="5303" y="6503"/>
                      </a:cubicBezTo>
                      <a:cubicBezTo>
                        <a:pt x="5356" y="6475"/>
                        <a:pt x="5376" y="6410"/>
                        <a:pt x="5348" y="6357"/>
                      </a:cubicBezTo>
                      <a:cubicBezTo>
                        <a:pt x="4069" y="3955"/>
                        <a:pt x="2286" y="1766"/>
                        <a:pt x="189" y="25"/>
                      </a:cubicBezTo>
                      <a:cubicBezTo>
                        <a:pt x="169" y="8"/>
                        <a:pt x="14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95" name="Google Shape;3495;p33"/>
                <p:cNvSpPr/>
                <p:nvPr/>
              </p:nvSpPr>
              <p:spPr>
                <a:xfrm rot="5400000">
                  <a:off x="4974261" y="-264846"/>
                  <a:ext cx="240060" cy="65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16300" extrusionOk="0">
                      <a:moveTo>
                        <a:pt x="5028" y="1"/>
                      </a:moveTo>
                      <a:cubicBezTo>
                        <a:pt x="3755" y="2118"/>
                        <a:pt x="2323" y="4648"/>
                        <a:pt x="1367" y="7373"/>
                      </a:cubicBezTo>
                      <a:cubicBezTo>
                        <a:pt x="353" y="10254"/>
                        <a:pt x="1" y="13000"/>
                        <a:pt x="317" y="15531"/>
                      </a:cubicBezTo>
                      <a:lnTo>
                        <a:pt x="414" y="16300"/>
                      </a:lnTo>
                      <a:lnTo>
                        <a:pt x="727" y="15592"/>
                      </a:lnTo>
                      <a:cubicBezTo>
                        <a:pt x="1854" y="13045"/>
                        <a:pt x="3654" y="10850"/>
                        <a:pt x="5934" y="9247"/>
                      </a:cubicBezTo>
                      <a:lnTo>
                        <a:pt x="5686" y="8896"/>
                      </a:lnTo>
                      <a:cubicBezTo>
                        <a:pt x="3558" y="10393"/>
                        <a:pt x="1835" y="12391"/>
                        <a:pt x="670" y="14708"/>
                      </a:cubicBezTo>
                      <a:cubicBezTo>
                        <a:pt x="514" y="12458"/>
                        <a:pt x="884" y="10043"/>
                        <a:pt x="1771" y="7514"/>
                      </a:cubicBezTo>
                      <a:cubicBezTo>
                        <a:pt x="2716" y="4827"/>
                        <a:pt x="4134" y="2320"/>
                        <a:pt x="5396" y="223"/>
                      </a:cubicBezTo>
                      <a:lnTo>
                        <a:pt x="50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1465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" name="Google Shape;1955;p15"/>
          <p:cNvGrpSpPr/>
          <p:nvPr/>
        </p:nvGrpSpPr>
        <p:grpSpPr>
          <a:xfrm>
            <a:off x="-1445639" y="-882553"/>
            <a:ext cx="15082105" cy="8427796"/>
            <a:chOff x="-1086918" y="-661915"/>
            <a:chExt cx="11339632" cy="6320847"/>
          </a:xfrm>
        </p:grpSpPr>
        <p:sp>
          <p:nvSpPr>
            <p:cNvPr id="1956" name="Google Shape;1956;p15"/>
            <p:cNvSpPr/>
            <p:nvPr/>
          </p:nvSpPr>
          <p:spPr>
            <a:xfrm rot="10071667" flipH="1">
              <a:off x="7334994" y="-509426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5"/>
            <p:cNvSpPr/>
            <p:nvPr/>
          </p:nvSpPr>
          <p:spPr>
            <a:xfrm rot="1246101" flipH="1">
              <a:off x="-917093" y="3475949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5"/>
            <p:cNvSpPr/>
            <p:nvPr/>
          </p:nvSpPr>
          <p:spPr>
            <a:xfrm rot="-9629243">
              <a:off x="8510803" y="2993446"/>
              <a:ext cx="1467463" cy="1895634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166" y="213"/>
                  </a:moveTo>
                  <a:cubicBezTo>
                    <a:pt x="148" y="196"/>
                    <a:pt x="132" y="179"/>
                    <a:pt x="116" y="160"/>
                  </a:cubicBezTo>
                  <a:cubicBezTo>
                    <a:pt x="111" y="107"/>
                    <a:pt x="102" y="54"/>
                    <a:pt x="92" y="1"/>
                  </a:cubicBezTo>
                  <a:cubicBezTo>
                    <a:pt x="91" y="0"/>
                    <a:pt x="90" y="0"/>
                    <a:pt x="90" y="2"/>
                  </a:cubicBezTo>
                  <a:cubicBezTo>
                    <a:pt x="98" y="51"/>
                    <a:pt x="105" y="101"/>
                    <a:pt x="111" y="151"/>
                  </a:cubicBezTo>
                  <a:cubicBezTo>
                    <a:pt x="111" y="151"/>
                    <a:pt x="110" y="150"/>
                    <a:pt x="110" y="150"/>
                  </a:cubicBezTo>
                  <a:cubicBezTo>
                    <a:pt x="109" y="150"/>
                    <a:pt x="108" y="150"/>
                    <a:pt x="108" y="149"/>
                  </a:cubicBezTo>
                  <a:cubicBezTo>
                    <a:pt x="93" y="130"/>
                    <a:pt x="80" y="110"/>
                    <a:pt x="69" y="89"/>
                  </a:cubicBezTo>
                  <a:cubicBezTo>
                    <a:pt x="68" y="87"/>
                    <a:pt x="66" y="88"/>
                    <a:pt x="67" y="90"/>
                  </a:cubicBezTo>
                  <a:cubicBezTo>
                    <a:pt x="76" y="109"/>
                    <a:pt x="87" y="128"/>
                    <a:pt x="99" y="146"/>
                  </a:cubicBezTo>
                  <a:cubicBezTo>
                    <a:pt x="65" y="132"/>
                    <a:pt x="33" y="116"/>
                    <a:pt x="4" y="93"/>
                  </a:cubicBezTo>
                  <a:cubicBezTo>
                    <a:pt x="2" y="91"/>
                    <a:pt x="0" y="94"/>
                    <a:pt x="1" y="95"/>
                  </a:cubicBezTo>
                  <a:cubicBezTo>
                    <a:pt x="32" y="121"/>
                    <a:pt x="66" y="141"/>
                    <a:pt x="104" y="153"/>
                  </a:cubicBezTo>
                  <a:cubicBezTo>
                    <a:pt x="121" y="176"/>
                    <a:pt x="141" y="198"/>
                    <a:pt x="163" y="216"/>
                  </a:cubicBezTo>
                  <a:cubicBezTo>
                    <a:pt x="165" y="218"/>
                    <a:pt x="169" y="215"/>
                    <a:pt x="166" y="213"/>
                  </a:cubicBezTo>
                  <a:close/>
                  <a:moveTo>
                    <a:pt x="111" y="153"/>
                  </a:moveTo>
                  <a:cubicBezTo>
                    <a:pt x="111" y="153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5"/>
            <p:cNvSpPr/>
            <p:nvPr/>
          </p:nvSpPr>
          <p:spPr>
            <a:xfrm rot="8581213">
              <a:off x="-747118" y="789150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0" name="Google Shape;1960;p15"/>
            <p:cNvGrpSpPr/>
            <p:nvPr/>
          </p:nvGrpSpPr>
          <p:grpSpPr>
            <a:xfrm>
              <a:off x="-1086913" y="-471927"/>
              <a:ext cx="1938154" cy="2022842"/>
              <a:chOff x="5053013" y="4689476"/>
              <a:chExt cx="1271588" cy="1327150"/>
            </a:xfrm>
          </p:grpSpPr>
          <p:sp>
            <p:nvSpPr>
              <p:cNvPr id="1961" name="Google Shape;1961;p15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8" name="Google Shape;1978;p15"/>
            <p:cNvGrpSpPr/>
            <p:nvPr/>
          </p:nvGrpSpPr>
          <p:grpSpPr>
            <a:xfrm>
              <a:off x="-654901" y="1822806"/>
              <a:ext cx="816534" cy="813241"/>
              <a:chOff x="3168651" y="847725"/>
              <a:chExt cx="787400" cy="784225"/>
            </a:xfrm>
          </p:grpSpPr>
          <p:sp>
            <p:nvSpPr>
              <p:cNvPr id="1979" name="Google Shape;1979;p15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1" name="Google Shape;1981;p15"/>
            <p:cNvSpPr/>
            <p:nvPr/>
          </p:nvSpPr>
          <p:spPr>
            <a:xfrm>
              <a:off x="8510946" y="-193601"/>
              <a:ext cx="724575" cy="583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15"/>
            <p:cNvSpPr/>
            <p:nvPr/>
          </p:nvSpPr>
          <p:spPr>
            <a:xfrm rot="-5400000">
              <a:off x="-268378" y="2889125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3" name="Google Shape;1983;p15"/>
            <p:cNvGrpSpPr/>
            <p:nvPr/>
          </p:nvGrpSpPr>
          <p:grpSpPr>
            <a:xfrm>
              <a:off x="8418023" y="4018526"/>
              <a:ext cx="1170944" cy="1170944"/>
              <a:chOff x="3884613" y="4403726"/>
              <a:chExt cx="995363" cy="995363"/>
            </a:xfrm>
          </p:grpSpPr>
          <p:sp>
            <p:nvSpPr>
              <p:cNvPr id="1984" name="Google Shape;1984;p15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3" name="Google Shape;2003;p15"/>
            <p:cNvSpPr/>
            <p:nvPr/>
          </p:nvSpPr>
          <p:spPr>
            <a:xfrm>
              <a:off x="-391154" y="4102299"/>
              <a:ext cx="724575" cy="583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15"/>
            <p:cNvSpPr/>
            <p:nvPr/>
          </p:nvSpPr>
          <p:spPr>
            <a:xfrm rot="-5400000">
              <a:off x="8561297" y="671425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5" name="Google Shape;2005;p15"/>
            <p:cNvGrpSpPr/>
            <p:nvPr/>
          </p:nvGrpSpPr>
          <p:grpSpPr>
            <a:xfrm rot="1215846">
              <a:off x="8444399" y="1934758"/>
              <a:ext cx="1118681" cy="1167686"/>
              <a:chOff x="5053013" y="4689476"/>
              <a:chExt cx="1271588" cy="1327150"/>
            </a:xfrm>
          </p:grpSpPr>
          <p:sp>
            <p:nvSpPr>
              <p:cNvPr id="2006" name="Google Shape;2006;p15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3" name="Google Shape;2023;p15"/>
            <p:cNvSpPr/>
            <p:nvPr/>
          </p:nvSpPr>
          <p:spPr>
            <a:xfrm rot="-1652694">
              <a:off x="61197" y="1414600"/>
              <a:ext cx="524947" cy="42245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15"/>
            <p:cNvSpPr/>
            <p:nvPr/>
          </p:nvSpPr>
          <p:spPr>
            <a:xfrm rot="1828054">
              <a:off x="839372" y="-296850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15"/>
            <p:cNvSpPr/>
            <p:nvPr/>
          </p:nvSpPr>
          <p:spPr>
            <a:xfrm rot="10040634">
              <a:off x="2094907" y="-209541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15"/>
            <p:cNvSpPr/>
            <p:nvPr/>
          </p:nvSpPr>
          <p:spPr>
            <a:xfrm rot="3046489">
              <a:off x="6833547" y="4735475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15"/>
            <p:cNvSpPr/>
            <p:nvPr/>
          </p:nvSpPr>
          <p:spPr>
            <a:xfrm rot="10040634">
              <a:off x="7792807" y="4583397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7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userDrawn="1">
  <p:cSld name="1_Title and four columns"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5" name="Google Shape;2185;p17"/>
          <p:cNvGrpSpPr/>
          <p:nvPr/>
        </p:nvGrpSpPr>
        <p:grpSpPr>
          <a:xfrm>
            <a:off x="-1338549" y="-713648"/>
            <a:ext cx="15040215" cy="8819749"/>
            <a:chOff x="-1006403" y="-535236"/>
            <a:chExt cx="11308137" cy="6614812"/>
          </a:xfrm>
        </p:grpSpPr>
        <p:sp>
          <p:nvSpPr>
            <p:cNvPr id="2186" name="Google Shape;2186;p17"/>
            <p:cNvSpPr/>
            <p:nvPr/>
          </p:nvSpPr>
          <p:spPr>
            <a:xfrm rot="10071667" flipH="1">
              <a:off x="-892890" y="4078674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7"/>
            <p:cNvSpPr/>
            <p:nvPr/>
          </p:nvSpPr>
          <p:spPr>
            <a:xfrm rot="-10336315">
              <a:off x="390222" y="-365776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7"/>
            <p:cNvSpPr/>
            <p:nvPr/>
          </p:nvSpPr>
          <p:spPr>
            <a:xfrm rot="1452117">
              <a:off x="8098531" y="1458658"/>
              <a:ext cx="1467463" cy="1895633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166" y="213"/>
                  </a:moveTo>
                  <a:cubicBezTo>
                    <a:pt x="148" y="196"/>
                    <a:pt x="132" y="179"/>
                    <a:pt x="116" y="160"/>
                  </a:cubicBezTo>
                  <a:cubicBezTo>
                    <a:pt x="111" y="107"/>
                    <a:pt x="102" y="54"/>
                    <a:pt x="92" y="1"/>
                  </a:cubicBezTo>
                  <a:cubicBezTo>
                    <a:pt x="91" y="0"/>
                    <a:pt x="90" y="0"/>
                    <a:pt x="90" y="2"/>
                  </a:cubicBezTo>
                  <a:cubicBezTo>
                    <a:pt x="98" y="51"/>
                    <a:pt x="105" y="101"/>
                    <a:pt x="111" y="151"/>
                  </a:cubicBezTo>
                  <a:cubicBezTo>
                    <a:pt x="111" y="151"/>
                    <a:pt x="110" y="150"/>
                    <a:pt x="110" y="150"/>
                  </a:cubicBezTo>
                  <a:cubicBezTo>
                    <a:pt x="109" y="150"/>
                    <a:pt x="108" y="150"/>
                    <a:pt x="108" y="149"/>
                  </a:cubicBezTo>
                  <a:cubicBezTo>
                    <a:pt x="93" y="130"/>
                    <a:pt x="80" y="110"/>
                    <a:pt x="69" y="89"/>
                  </a:cubicBezTo>
                  <a:cubicBezTo>
                    <a:pt x="68" y="87"/>
                    <a:pt x="66" y="88"/>
                    <a:pt x="67" y="90"/>
                  </a:cubicBezTo>
                  <a:cubicBezTo>
                    <a:pt x="76" y="109"/>
                    <a:pt x="87" y="128"/>
                    <a:pt x="99" y="146"/>
                  </a:cubicBezTo>
                  <a:cubicBezTo>
                    <a:pt x="65" y="132"/>
                    <a:pt x="33" y="116"/>
                    <a:pt x="4" y="93"/>
                  </a:cubicBezTo>
                  <a:cubicBezTo>
                    <a:pt x="2" y="91"/>
                    <a:pt x="0" y="94"/>
                    <a:pt x="1" y="95"/>
                  </a:cubicBezTo>
                  <a:cubicBezTo>
                    <a:pt x="32" y="121"/>
                    <a:pt x="66" y="141"/>
                    <a:pt x="104" y="153"/>
                  </a:cubicBezTo>
                  <a:cubicBezTo>
                    <a:pt x="121" y="176"/>
                    <a:pt x="141" y="198"/>
                    <a:pt x="163" y="216"/>
                  </a:cubicBezTo>
                  <a:cubicBezTo>
                    <a:pt x="165" y="218"/>
                    <a:pt x="169" y="215"/>
                    <a:pt x="166" y="213"/>
                  </a:cubicBezTo>
                  <a:close/>
                  <a:moveTo>
                    <a:pt x="111" y="153"/>
                  </a:moveTo>
                  <a:cubicBezTo>
                    <a:pt x="111" y="153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9" name="Google Shape;2189;p17"/>
            <p:cNvGrpSpPr/>
            <p:nvPr/>
          </p:nvGrpSpPr>
          <p:grpSpPr>
            <a:xfrm>
              <a:off x="8424002" y="3161594"/>
              <a:ext cx="816534" cy="813241"/>
              <a:chOff x="3168651" y="847725"/>
              <a:chExt cx="787400" cy="784225"/>
            </a:xfrm>
          </p:grpSpPr>
          <p:sp>
            <p:nvSpPr>
              <p:cNvPr id="2190" name="Google Shape;2190;p17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17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2" name="Google Shape;2192;p17"/>
            <p:cNvSpPr/>
            <p:nvPr/>
          </p:nvSpPr>
          <p:spPr>
            <a:xfrm rot="-5400000">
              <a:off x="-116200" y="3891538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3" name="Google Shape;2193;p17"/>
            <p:cNvGrpSpPr/>
            <p:nvPr/>
          </p:nvGrpSpPr>
          <p:grpSpPr>
            <a:xfrm>
              <a:off x="7835286" y="3632480"/>
              <a:ext cx="2466448" cy="2447096"/>
              <a:chOff x="6437313" y="3054351"/>
              <a:chExt cx="603250" cy="598487"/>
            </a:xfrm>
          </p:grpSpPr>
          <p:sp>
            <p:nvSpPr>
              <p:cNvPr id="2194" name="Google Shape;2194;p17"/>
              <p:cNvSpPr/>
              <p:nvPr/>
            </p:nvSpPr>
            <p:spPr>
              <a:xfrm>
                <a:off x="6727826" y="3054350"/>
                <a:ext cx="123825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3" extrusionOk="0">
                    <a:moveTo>
                      <a:pt x="1" y="38"/>
                    </a:moveTo>
                    <a:cubicBezTo>
                      <a:pt x="0" y="50"/>
                      <a:pt x="1" y="62"/>
                      <a:pt x="3" y="73"/>
                    </a:cubicBezTo>
                    <a:cubicBezTo>
                      <a:pt x="10" y="68"/>
                      <a:pt x="17" y="60"/>
                      <a:pt x="24" y="43"/>
                    </a:cubicBezTo>
                    <a:cubicBezTo>
                      <a:pt x="29" y="31"/>
                      <a:pt x="33" y="0"/>
                      <a:pt x="20" y="2"/>
                    </a:cubicBezTo>
                    <a:cubicBezTo>
                      <a:pt x="8" y="4"/>
                      <a:pt x="2" y="27"/>
                      <a:pt x="1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17"/>
              <p:cNvSpPr/>
              <p:nvPr/>
            </p:nvSpPr>
            <p:spPr>
              <a:xfrm>
                <a:off x="6738938" y="3076576"/>
                <a:ext cx="635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16" y="0"/>
                    </a:moveTo>
                    <a:cubicBezTo>
                      <a:pt x="3" y="11"/>
                      <a:pt x="0" y="30"/>
                      <a:pt x="2" y="46"/>
                    </a:cubicBezTo>
                    <a:cubicBezTo>
                      <a:pt x="2" y="47"/>
                      <a:pt x="3" y="47"/>
                      <a:pt x="3" y="46"/>
                    </a:cubicBezTo>
                    <a:cubicBezTo>
                      <a:pt x="3" y="37"/>
                      <a:pt x="3" y="29"/>
                      <a:pt x="5" y="20"/>
                    </a:cubicBezTo>
                    <a:cubicBezTo>
                      <a:pt x="7" y="13"/>
                      <a:pt x="11" y="6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17"/>
              <p:cNvSpPr/>
              <p:nvPr/>
            </p:nvSpPr>
            <p:spPr>
              <a:xfrm>
                <a:off x="6742113" y="3265488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17"/>
              <p:cNvSpPr/>
              <p:nvPr/>
            </p:nvSpPr>
            <p:spPr>
              <a:xfrm>
                <a:off x="6742113" y="32877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17"/>
              <p:cNvSpPr/>
              <p:nvPr/>
            </p:nvSpPr>
            <p:spPr>
              <a:xfrm>
                <a:off x="6799263" y="3076575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1"/>
                    </a:moveTo>
                    <a:cubicBezTo>
                      <a:pt x="7" y="10"/>
                      <a:pt x="3" y="21"/>
                      <a:pt x="0" y="29"/>
                    </a:cubicBezTo>
                    <a:cubicBezTo>
                      <a:pt x="0" y="30"/>
                      <a:pt x="1" y="31"/>
                      <a:pt x="1" y="30"/>
                    </a:cubicBezTo>
                    <a:cubicBezTo>
                      <a:pt x="3" y="25"/>
                      <a:pt x="5" y="19"/>
                      <a:pt x="5" y="14"/>
                    </a:cubicBezTo>
                    <a:cubicBezTo>
                      <a:pt x="6" y="9"/>
                      <a:pt x="6" y="5"/>
                      <a:pt x="4" y="1"/>
                    </a:cubicBezTo>
                    <a:cubicBezTo>
                      <a:pt x="4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17"/>
              <p:cNvSpPr/>
              <p:nvPr/>
            </p:nvSpPr>
            <p:spPr>
              <a:xfrm>
                <a:off x="6791326" y="3205163"/>
                <a:ext cx="7938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17"/>
              <p:cNvSpPr/>
              <p:nvPr/>
            </p:nvSpPr>
            <p:spPr>
              <a:xfrm>
                <a:off x="6788151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17"/>
              <p:cNvSpPr/>
              <p:nvPr/>
            </p:nvSpPr>
            <p:spPr>
              <a:xfrm>
                <a:off x="6632576" y="3375025"/>
                <a:ext cx="117475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31" h="74" extrusionOk="0">
                    <a:moveTo>
                      <a:pt x="30" y="35"/>
                    </a:moveTo>
                    <a:cubicBezTo>
                      <a:pt x="31" y="23"/>
                      <a:pt x="29" y="11"/>
                      <a:pt x="27" y="0"/>
                    </a:cubicBezTo>
                    <a:cubicBezTo>
                      <a:pt x="21" y="5"/>
                      <a:pt x="14" y="14"/>
                      <a:pt x="8" y="31"/>
                    </a:cubicBezTo>
                    <a:cubicBezTo>
                      <a:pt x="3" y="43"/>
                      <a:pt x="0" y="74"/>
                      <a:pt x="12" y="72"/>
                    </a:cubicBezTo>
                    <a:cubicBezTo>
                      <a:pt x="25" y="69"/>
                      <a:pt x="30" y="46"/>
                      <a:pt x="30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17"/>
              <p:cNvSpPr/>
              <p:nvPr/>
            </p:nvSpPr>
            <p:spPr>
              <a:xfrm>
                <a:off x="6681788" y="3452813"/>
                <a:ext cx="603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7" extrusionOk="0">
                    <a:moveTo>
                      <a:pt x="0" y="47"/>
                    </a:moveTo>
                    <a:cubicBezTo>
                      <a:pt x="13" y="36"/>
                      <a:pt x="16" y="16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9"/>
                      <a:pt x="13" y="17"/>
                      <a:pt x="11" y="26"/>
                    </a:cubicBezTo>
                    <a:cubicBezTo>
                      <a:pt x="9" y="34"/>
                      <a:pt x="6" y="41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17"/>
              <p:cNvSpPr/>
              <p:nvPr/>
            </p:nvSpPr>
            <p:spPr>
              <a:xfrm>
                <a:off x="6727826" y="3427413"/>
                <a:ext cx="31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17"/>
              <p:cNvSpPr/>
              <p:nvPr/>
            </p:nvSpPr>
            <p:spPr>
              <a:xfrm>
                <a:off x="6727826" y="341153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17"/>
              <p:cNvSpPr/>
              <p:nvPr/>
            </p:nvSpPr>
            <p:spPr>
              <a:xfrm>
                <a:off x="6656388" y="3513138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30"/>
                    </a:moveTo>
                    <a:cubicBezTo>
                      <a:pt x="0" y="21"/>
                      <a:pt x="4" y="10"/>
                      <a:pt x="7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3" y="6"/>
                      <a:pt x="2" y="12"/>
                      <a:pt x="2" y="17"/>
                    </a:cubicBezTo>
                    <a:cubicBezTo>
                      <a:pt x="1" y="22"/>
                      <a:pt x="1" y="26"/>
                      <a:pt x="3" y="30"/>
                    </a:cubicBezTo>
                    <a:cubicBezTo>
                      <a:pt x="3" y="31"/>
                      <a:pt x="4" y="30"/>
                      <a:pt x="4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6" name="Google Shape;2206;p17"/>
              <p:cNvSpPr/>
              <p:nvPr/>
            </p:nvSpPr>
            <p:spPr>
              <a:xfrm>
                <a:off x="6678613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p17"/>
              <p:cNvSpPr/>
              <p:nvPr/>
            </p:nvSpPr>
            <p:spPr>
              <a:xfrm>
                <a:off x="66865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17"/>
              <p:cNvSpPr/>
              <p:nvPr/>
            </p:nvSpPr>
            <p:spPr>
              <a:xfrm>
                <a:off x="6761163" y="3340101"/>
                <a:ext cx="27940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74" h="33" extrusionOk="0">
                    <a:moveTo>
                      <a:pt x="35" y="1"/>
                    </a:moveTo>
                    <a:cubicBezTo>
                      <a:pt x="24" y="0"/>
                      <a:pt x="12" y="1"/>
                      <a:pt x="0" y="3"/>
                    </a:cubicBezTo>
                    <a:cubicBezTo>
                      <a:pt x="6" y="10"/>
                      <a:pt x="14" y="17"/>
                      <a:pt x="30" y="24"/>
                    </a:cubicBezTo>
                    <a:cubicBezTo>
                      <a:pt x="42" y="29"/>
                      <a:pt x="74" y="33"/>
                      <a:pt x="71" y="20"/>
                    </a:cubicBezTo>
                    <a:cubicBezTo>
                      <a:pt x="69" y="8"/>
                      <a:pt x="46" y="2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17"/>
              <p:cNvSpPr/>
              <p:nvPr/>
            </p:nvSpPr>
            <p:spPr>
              <a:xfrm>
                <a:off x="6840538" y="3351213"/>
                <a:ext cx="17780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7" extrusionOk="0">
                    <a:moveTo>
                      <a:pt x="47" y="16"/>
                    </a:moveTo>
                    <a:cubicBezTo>
                      <a:pt x="36" y="3"/>
                      <a:pt x="17" y="0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18" y="3"/>
                      <a:pt x="26" y="5"/>
                    </a:cubicBezTo>
                    <a:cubicBezTo>
                      <a:pt x="34" y="7"/>
                      <a:pt x="41" y="11"/>
                      <a:pt x="46" y="17"/>
                    </a:cubicBezTo>
                    <a:cubicBezTo>
                      <a:pt x="47" y="17"/>
                      <a:pt x="47" y="16"/>
                      <a:pt x="47" y="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17"/>
              <p:cNvSpPr/>
              <p:nvPr/>
            </p:nvSpPr>
            <p:spPr>
              <a:xfrm>
                <a:off x="6818313" y="3355975"/>
                <a:ext cx="6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17"/>
              <p:cNvSpPr/>
              <p:nvPr/>
            </p:nvSpPr>
            <p:spPr>
              <a:xfrm>
                <a:off x="6802438" y="3355975"/>
                <a:ext cx="476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17"/>
              <p:cNvSpPr/>
              <p:nvPr/>
            </p:nvSpPr>
            <p:spPr>
              <a:xfrm>
                <a:off x="6900863" y="3411538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30" y="4"/>
                    </a:moveTo>
                    <a:cubicBezTo>
                      <a:pt x="21" y="7"/>
                      <a:pt x="10" y="3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6" y="3"/>
                      <a:pt x="11" y="5"/>
                      <a:pt x="17" y="5"/>
                    </a:cubicBezTo>
                    <a:cubicBezTo>
                      <a:pt x="21" y="6"/>
                      <a:pt x="26" y="6"/>
                      <a:pt x="30" y="4"/>
                    </a:cubicBezTo>
                    <a:cubicBezTo>
                      <a:pt x="30" y="4"/>
                      <a:pt x="30" y="3"/>
                      <a:pt x="30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17"/>
              <p:cNvSpPr/>
              <p:nvPr/>
            </p:nvSpPr>
            <p:spPr>
              <a:xfrm>
                <a:off x="6873876" y="3405188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17"/>
              <p:cNvSpPr/>
              <p:nvPr/>
            </p:nvSpPr>
            <p:spPr>
              <a:xfrm>
                <a:off x="68595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17"/>
              <p:cNvSpPr/>
              <p:nvPr/>
            </p:nvSpPr>
            <p:spPr>
              <a:xfrm>
                <a:off x="6437313" y="3246438"/>
                <a:ext cx="2825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40" y="30"/>
                    </a:moveTo>
                    <a:cubicBezTo>
                      <a:pt x="52" y="31"/>
                      <a:pt x="63" y="29"/>
                      <a:pt x="75" y="27"/>
                    </a:cubicBezTo>
                    <a:cubicBezTo>
                      <a:pt x="69" y="21"/>
                      <a:pt x="61" y="14"/>
                      <a:pt x="44" y="8"/>
                    </a:cubicBezTo>
                    <a:cubicBezTo>
                      <a:pt x="32" y="3"/>
                      <a:pt x="0" y="0"/>
                      <a:pt x="3" y="12"/>
                    </a:cubicBezTo>
                    <a:cubicBezTo>
                      <a:pt x="6" y="25"/>
                      <a:pt x="29" y="30"/>
                      <a:pt x="40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17"/>
              <p:cNvSpPr/>
              <p:nvPr/>
            </p:nvSpPr>
            <p:spPr>
              <a:xfrm>
                <a:off x="6459538" y="3295650"/>
                <a:ext cx="1809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16" extrusionOk="0">
                    <a:moveTo>
                      <a:pt x="1" y="0"/>
                    </a:moveTo>
                    <a:cubicBezTo>
                      <a:pt x="12" y="13"/>
                      <a:pt x="31" y="16"/>
                      <a:pt x="47" y="13"/>
                    </a:cubicBezTo>
                    <a:cubicBezTo>
                      <a:pt x="48" y="13"/>
                      <a:pt x="48" y="12"/>
                      <a:pt x="47" y="12"/>
                    </a:cubicBezTo>
                    <a:cubicBezTo>
                      <a:pt x="39" y="12"/>
                      <a:pt x="30" y="13"/>
                      <a:pt x="22" y="11"/>
                    </a:cubicBezTo>
                    <a:cubicBezTo>
                      <a:pt x="14" y="9"/>
                      <a:pt x="7" y="6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17"/>
              <p:cNvSpPr/>
              <p:nvPr/>
            </p:nvSpPr>
            <p:spPr>
              <a:xfrm>
                <a:off x="6656388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17"/>
              <p:cNvSpPr/>
              <p:nvPr/>
            </p:nvSpPr>
            <p:spPr>
              <a:xfrm>
                <a:off x="6673851" y="3340100"/>
                <a:ext cx="4763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17"/>
              <p:cNvSpPr/>
              <p:nvPr/>
            </p:nvSpPr>
            <p:spPr>
              <a:xfrm>
                <a:off x="6464301" y="3268663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1" y="4"/>
                    </a:moveTo>
                    <a:cubicBezTo>
                      <a:pt x="9" y="0"/>
                      <a:pt x="20" y="4"/>
                      <a:pt x="29" y="7"/>
                    </a:cubicBezTo>
                    <a:cubicBezTo>
                      <a:pt x="30" y="7"/>
                      <a:pt x="30" y="6"/>
                      <a:pt x="30" y="5"/>
                    </a:cubicBezTo>
                    <a:cubicBezTo>
                      <a:pt x="25" y="3"/>
                      <a:pt x="19" y="2"/>
                      <a:pt x="14" y="2"/>
                    </a:cubicBezTo>
                    <a:cubicBezTo>
                      <a:pt x="9" y="1"/>
                      <a:pt x="4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17"/>
              <p:cNvSpPr/>
              <p:nvPr/>
            </p:nvSpPr>
            <p:spPr>
              <a:xfrm>
                <a:off x="6591301" y="3290888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17"/>
              <p:cNvSpPr/>
              <p:nvPr/>
            </p:nvSpPr>
            <p:spPr>
              <a:xfrm>
                <a:off x="661828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17"/>
              <p:cNvSpPr/>
              <p:nvPr/>
            </p:nvSpPr>
            <p:spPr>
              <a:xfrm>
                <a:off x="6757988" y="3167063"/>
                <a:ext cx="2714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46" extrusionOk="0">
                    <a:moveTo>
                      <a:pt x="22" y="19"/>
                    </a:moveTo>
                    <a:cubicBezTo>
                      <a:pt x="13" y="26"/>
                      <a:pt x="6" y="36"/>
                      <a:pt x="0" y="45"/>
                    </a:cubicBezTo>
                    <a:cubicBezTo>
                      <a:pt x="8" y="46"/>
                      <a:pt x="18" y="45"/>
                      <a:pt x="35" y="38"/>
                    </a:cubicBezTo>
                    <a:cubicBezTo>
                      <a:pt x="47" y="33"/>
                      <a:pt x="72" y="14"/>
                      <a:pt x="62" y="7"/>
                    </a:cubicBezTo>
                    <a:cubicBezTo>
                      <a:pt x="52" y="0"/>
                      <a:pt x="31" y="12"/>
                      <a:pt x="22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17"/>
              <p:cNvSpPr/>
              <p:nvPr/>
            </p:nvSpPr>
            <p:spPr>
              <a:xfrm>
                <a:off x="6813551" y="3194050"/>
                <a:ext cx="166688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44" y="2"/>
                    </a:moveTo>
                    <a:cubicBezTo>
                      <a:pt x="27" y="0"/>
                      <a:pt x="10" y="11"/>
                      <a:pt x="1" y="24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8" y="19"/>
                      <a:pt x="13" y="12"/>
                      <a:pt x="21" y="8"/>
                    </a:cubicBezTo>
                    <a:cubicBezTo>
                      <a:pt x="28" y="4"/>
                      <a:pt x="36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17"/>
              <p:cNvSpPr/>
              <p:nvPr/>
            </p:nvSpPr>
            <p:spPr>
              <a:xfrm>
                <a:off x="6799263" y="3295650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17"/>
              <p:cNvSpPr/>
              <p:nvPr/>
            </p:nvSpPr>
            <p:spPr>
              <a:xfrm>
                <a:off x="6788151" y="330993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17"/>
              <p:cNvSpPr/>
              <p:nvPr/>
            </p:nvSpPr>
            <p:spPr>
              <a:xfrm>
                <a:off x="6897688" y="3208338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23" y="1"/>
                    </a:moveTo>
                    <a:cubicBezTo>
                      <a:pt x="19" y="9"/>
                      <a:pt x="9" y="14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6" y="18"/>
                      <a:pt x="11" y="15"/>
                      <a:pt x="15" y="11"/>
                    </a:cubicBezTo>
                    <a:cubicBezTo>
                      <a:pt x="19" y="8"/>
                      <a:pt x="22" y="5"/>
                      <a:pt x="24" y="1"/>
                    </a:cubicBezTo>
                    <a:cubicBezTo>
                      <a:pt x="24" y="1"/>
                      <a:pt x="23" y="0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17"/>
              <p:cNvSpPr/>
              <p:nvPr/>
            </p:nvSpPr>
            <p:spPr>
              <a:xfrm>
                <a:off x="6873876" y="328771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17"/>
              <p:cNvSpPr/>
              <p:nvPr/>
            </p:nvSpPr>
            <p:spPr>
              <a:xfrm>
                <a:off x="6859588" y="3302000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17"/>
              <p:cNvSpPr/>
              <p:nvPr/>
            </p:nvSpPr>
            <p:spPr>
              <a:xfrm>
                <a:off x="6451601" y="3362325"/>
                <a:ext cx="268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7" extrusionOk="0">
                    <a:moveTo>
                      <a:pt x="49" y="27"/>
                    </a:moveTo>
                    <a:cubicBezTo>
                      <a:pt x="58" y="20"/>
                      <a:pt x="65" y="10"/>
                      <a:pt x="71" y="0"/>
                    </a:cubicBezTo>
                    <a:cubicBezTo>
                      <a:pt x="63" y="0"/>
                      <a:pt x="53" y="1"/>
                      <a:pt x="36" y="8"/>
                    </a:cubicBezTo>
                    <a:cubicBezTo>
                      <a:pt x="24" y="14"/>
                      <a:pt x="0" y="34"/>
                      <a:pt x="10" y="41"/>
                    </a:cubicBezTo>
                    <a:cubicBezTo>
                      <a:pt x="21" y="47"/>
                      <a:pt x="41" y="35"/>
                      <a:pt x="49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17"/>
              <p:cNvSpPr/>
              <p:nvPr/>
            </p:nvSpPr>
            <p:spPr>
              <a:xfrm>
                <a:off x="6500813" y="3416300"/>
                <a:ext cx="1619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25"/>
                    </a:moveTo>
                    <a:cubicBezTo>
                      <a:pt x="18" y="26"/>
                      <a:pt x="33" y="14"/>
                      <a:pt x="43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6" y="6"/>
                      <a:pt x="30" y="13"/>
                      <a:pt x="23" y="18"/>
                    </a:cubicBezTo>
                    <a:cubicBezTo>
                      <a:pt x="16" y="22"/>
                      <a:pt x="9" y="24"/>
                      <a:pt x="1" y="24"/>
                    </a:cubicBezTo>
                    <a:cubicBezTo>
                      <a:pt x="0" y="24"/>
                      <a:pt x="0" y="25"/>
                      <a:pt x="1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17"/>
              <p:cNvSpPr/>
              <p:nvPr/>
            </p:nvSpPr>
            <p:spPr>
              <a:xfrm>
                <a:off x="6670676" y="3397250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17"/>
              <p:cNvSpPr/>
              <p:nvPr/>
            </p:nvSpPr>
            <p:spPr>
              <a:xfrm>
                <a:off x="6686551" y="3386138"/>
                <a:ext cx="3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17"/>
              <p:cNvSpPr/>
              <p:nvPr/>
            </p:nvSpPr>
            <p:spPr>
              <a:xfrm>
                <a:off x="6492875" y="3422650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" y="20"/>
                    </a:moveTo>
                    <a:cubicBezTo>
                      <a:pt x="5" y="11"/>
                      <a:pt x="15" y="6"/>
                      <a:pt x="23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7" y="2"/>
                      <a:pt x="13" y="5"/>
                      <a:pt x="9" y="9"/>
                    </a:cubicBezTo>
                    <a:cubicBezTo>
                      <a:pt x="5" y="12"/>
                      <a:pt x="2" y="15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6591301" y="3408363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66182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6753226" y="3370263"/>
                <a:ext cx="174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72" extrusionOk="0">
                    <a:moveTo>
                      <a:pt x="27" y="22"/>
                    </a:moveTo>
                    <a:cubicBezTo>
                      <a:pt x="20" y="13"/>
                      <a:pt x="10" y="6"/>
                      <a:pt x="1" y="0"/>
                    </a:cubicBezTo>
                    <a:cubicBezTo>
                      <a:pt x="0" y="8"/>
                      <a:pt x="1" y="18"/>
                      <a:pt x="7" y="35"/>
                    </a:cubicBezTo>
                    <a:cubicBezTo>
                      <a:pt x="12" y="47"/>
                      <a:pt x="31" y="72"/>
                      <a:pt x="39" y="62"/>
                    </a:cubicBezTo>
                    <a:cubicBezTo>
                      <a:pt x="46" y="52"/>
                      <a:pt x="34" y="31"/>
                      <a:pt x="27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6802438" y="3427413"/>
                <a:ext cx="984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4" extrusionOk="0">
                    <a:moveTo>
                      <a:pt x="24" y="44"/>
                    </a:moveTo>
                    <a:cubicBezTo>
                      <a:pt x="26" y="27"/>
                      <a:pt x="14" y="10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8"/>
                      <a:pt x="13" y="13"/>
                      <a:pt x="18" y="21"/>
                    </a:cubicBezTo>
                    <a:cubicBezTo>
                      <a:pt x="22" y="28"/>
                      <a:pt x="24" y="36"/>
                      <a:pt x="23" y="44"/>
                    </a:cubicBezTo>
                    <a:cubicBezTo>
                      <a:pt x="23" y="44"/>
                      <a:pt x="24" y="44"/>
                      <a:pt x="24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6788151" y="3411538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6777038" y="3400425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6810376" y="3509963"/>
                <a:ext cx="71437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9" y="23"/>
                    </a:moveTo>
                    <a:cubicBezTo>
                      <a:pt x="10" y="19"/>
                      <a:pt x="5" y="9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6"/>
                      <a:pt x="5" y="11"/>
                      <a:pt x="8" y="15"/>
                    </a:cubicBezTo>
                    <a:cubicBezTo>
                      <a:pt x="11" y="19"/>
                      <a:pt x="14" y="22"/>
                      <a:pt x="19" y="24"/>
                    </a:cubicBezTo>
                    <a:cubicBezTo>
                      <a:pt x="19" y="24"/>
                      <a:pt x="19" y="23"/>
                      <a:pt x="19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6794501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67881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6550026" y="3065463"/>
                <a:ext cx="18097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71" extrusionOk="0">
                    <a:moveTo>
                      <a:pt x="20" y="49"/>
                    </a:moveTo>
                    <a:cubicBezTo>
                      <a:pt x="28" y="58"/>
                      <a:pt x="38" y="65"/>
                      <a:pt x="47" y="71"/>
                    </a:cubicBezTo>
                    <a:cubicBezTo>
                      <a:pt x="48" y="63"/>
                      <a:pt x="47" y="53"/>
                      <a:pt x="39" y="36"/>
                    </a:cubicBezTo>
                    <a:cubicBezTo>
                      <a:pt x="34" y="24"/>
                      <a:pt x="14" y="0"/>
                      <a:pt x="7" y="10"/>
                    </a:cubicBezTo>
                    <a:cubicBezTo>
                      <a:pt x="0" y="21"/>
                      <a:pt x="13" y="41"/>
                      <a:pt x="20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6580188" y="3114676"/>
                <a:ext cx="984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3" extrusionOk="0">
                    <a:moveTo>
                      <a:pt x="1" y="1"/>
                    </a:moveTo>
                    <a:cubicBezTo>
                      <a:pt x="0" y="18"/>
                      <a:pt x="12" y="33"/>
                      <a:pt x="25" y="43"/>
                    </a:cubicBezTo>
                    <a:cubicBezTo>
                      <a:pt x="25" y="43"/>
                      <a:pt x="26" y="43"/>
                      <a:pt x="25" y="42"/>
                    </a:cubicBezTo>
                    <a:cubicBezTo>
                      <a:pt x="19" y="36"/>
                      <a:pt x="13" y="30"/>
                      <a:pt x="8" y="23"/>
                    </a:cubicBezTo>
                    <a:cubicBezTo>
                      <a:pt x="4" y="16"/>
                      <a:pt x="1" y="9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6686551" y="3284538"/>
                <a:ext cx="63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670083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6591301" y="3106738"/>
                <a:ext cx="793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" extrusionOk="0">
                    <a:moveTo>
                      <a:pt x="1" y="1"/>
                    </a:moveTo>
                    <a:cubicBezTo>
                      <a:pt x="10" y="5"/>
                      <a:pt x="15" y="15"/>
                      <a:pt x="19" y="23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18" y="17"/>
                      <a:pt x="15" y="13"/>
                      <a:pt x="12" y="9"/>
                    </a:cubicBezTo>
                    <a:cubicBezTo>
                      <a:pt x="9" y="5"/>
                      <a:pt x="6" y="2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6673851" y="3205163"/>
                <a:ext cx="127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6689726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6692901" y="3298826"/>
                <a:ext cx="101600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5" y="6"/>
                    </a:moveTo>
                    <a:cubicBezTo>
                      <a:pt x="2" y="8"/>
                      <a:pt x="0" y="11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1" y="28"/>
                      <a:pt x="15" y="27"/>
                    </a:cubicBezTo>
                    <a:cubicBezTo>
                      <a:pt x="23" y="24"/>
                      <a:pt x="27" y="14"/>
                      <a:pt x="23" y="7"/>
                    </a:cubicBezTo>
                    <a:cubicBezTo>
                      <a:pt x="20" y="0"/>
                      <a:pt x="9" y="2"/>
                      <a:pt x="5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6686551" y="3306763"/>
                <a:ext cx="112712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7" extrusionOk="0">
                    <a:moveTo>
                      <a:pt x="18" y="2"/>
                    </a:moveTo>
                    <a:cubicBezTo>
                      <a:pt x="13" y="0"/>
                      <a:pt x="7" y="5"/>
                      <a:pt x="5" y="9"/>
                    </a:cubicBezTo>
                    <a:cubicBezTo>
                      <a:pt x="3" y="15"/>
                      <a:pt x="6" y="21"/>
                      <a:pt x="11" y="23"/>
                    </a:cubicBezTo>
                    <a:cubicBezTo>
                      <a:pt x="24" y="27"/>
                      <a:pt x="30" y="4"/>
                      <a:pt x="17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28" y="5"/>
                      <a:pt x="23" y="25"/>
                      <a:pt x="12" y="22"/>
                    </a:cubicBezTo>
                    <a:cubicBezTo>
                      <a:pt x="0" y="19"/>
                      <a:pt x="6" y="0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6734176" y="3325813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6727826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6719888" y="335121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6746876" y="3340100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6738938" y="336708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6731001" y="334803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6723063" y="336708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6746876" y="3359150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6742113" y="3375025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6757988" y="3351213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6753226" y="3328988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6738938" y="33258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6716713" y="333216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6708776" y="33623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6734176" y="3355975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6731001" y="3378200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6734176" y="3332163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3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6757988" y="33369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70" name="Google Shape;2270;p17"/>
            <p:cNvSpPr/>
            <p:nvPr/>
          </p:nvSpPr>
          <p:spPr>
            <a:xfrm rot="-5400000">
              <a:off x="8579245" y="1403257"/>
              <a:ext cx="506025" cy="4072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1" name="Google Shape;2271;p17"/>
            <p:cNvGrpSpPr/>
            <p:nvPr/>
          </p:nvGrpSpPr>
          <p:grpSpPr>
            <a:xfrm rot="1214232">
              <a:off x="-331068" y="1120971"/>
              <a:ext cx="1224874" cy="1278395"/>
              <a:chOff x="5053013" y="4689476"/>
              <a:chExt cx="1271588" cy="1327150"/>
            </a:xfrm>
          </p:grpSpPr>
          <p:sp>
            <p:nvSpPr>
              <p:cNvPr id="2272" name="Google Shape;2272;p17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9" name="Google Shape;2289;p17"/>
            <p:cNvGrpSpPr/>
            <p:nvPr/>
          </p:nvGrpSpPr>
          <p:grpSpPr>
            <a:xfrm>
              <a:off x="-450481" y="-535236"/>
              <a:ext cx="1552965" cy="1552965"/>
              <a:chOff x="3884613" y="4403726"/>
              <a:chExt cx="995363" cy="995363"/>
            </a:xfrm>
          </p:grpSpPr>
          <p:sp>
            <p:nvSpPr>
              <p:cNvPr id="2290" name="Google Shape;2290;p17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9" name="Google Shape;2309;p17"/>
            <p:cNvSpPr/>
            <p:nvPr/>
          </p:nvSpPr>
          <p:spPr>
            <a:xfrm rot="3480231">
              <a:off x="8626300" y="375513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0" name="Google Shape;2310;p17"/>
            <p:cNvGrpSpPr/>
            <p:nvPr/>
          </p:nvGrpSpPr>
          <p:grpSpPr>
            <a:xfrm>
              <a:off x="-302198" y="2165756"/>
              <a:ext cx="816534" cy="813241"/>
              <a:chOff x="3168651" y="847725"/>
              <a:chExt cx="787400" cy="784225"/>
            </a:xfrm>
          </p:grpSpPr>
          <p:sp>
            <p:nvSpPr>
              <p:cNvPr id="2311" name="Google Shape;2311;p17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3" name="Google Shape;2313;p17"/>
            <p:cNvSpPr/>
            <p:nvPr/>
          </p:nvSpPr>
          <p:spPr>
            <a:xfrm rot="-1023085">
              <a:off x="-279826" y="3161037"/>
              <a:ext cx="724575" cy="583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38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8" name="Google Shape;2328;p18"/>
          <p:cNvGrpSpPr/>
          <p:nvPr/>
        </p:nvGrpSpPr>
        <p:grpSpPr>
          <a:xfrm>
            <a:off x="-1595011" y="-1041932"/>
            <a:ext cx="15351847" cy="4926147"/>
            <a:chOff x="-1199226" y="-781449"/>
            <a:chExt cx="11542440" cy="3694610"/>
          </a:xfrm>
        </p:grpSpPr>
        <p:sp>
          <p:nvSpPr>
            <p:cNvPr id="2329" name="Google Shape;2329;p18"/>
            <p:cNvSpPr/>
            <p:nvPr/>
          </p:nvSpPr>
          <p:spPr>
            <a:xfrm rot="8100002">
              <a:off x="-527115" y="946874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0" name="Google Shape;2330;p18"/>
            <p:cNvGrpSpPr/>
            <p:nvPr/>
          </p:nvGrpSpPr>
          <p:grpSpPr>
            <a:xfrm>
              <a:off x="-184548" y="2099919"/>
              <a:ext cx="816534" cy="813241"/>
              <a:chOff x="3168651" y="847725"/>
              <a:chExt cx="787400" cy="784225"/>
            </a:xfrm>
          </p:grpSpPr>
          <p:sp>
            <p:nvSpPr>
              <p:cNvPr id="2331" name="Google Shape;2331;p18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18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3" name="Google Shape;2333;p18"/>
            <p:cNvSpPr/>
            <p:nvPr/>
          </p:nvSpPr>
          <p:spPr>
            <a:xfrm rot="669429">
              <a:off x="126000" y="1502575"/>
              <a:ext cx="524947" cy="42245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4" name="Google Shape;2334;p18"/>
            <p:cNvGrpSpPr/>
            <p:nvPr/>
          </p:nvGrpSpPr>
          <p:grpSpPr>
            <a:xfrm>
              <a:off x="686851" y="-631449"/>
              <a:ext cx="1170944" cy="1170944"/>
              <a:chOff x="3884613" y="4403726"/>
              <a:chExt cx="995363" cy="995363"/>
            </a:xfrm>
          </p:grpSpPr>
          <p:sp>
            <p:nvSpPr>
              <p:cNvPr id="2335" name="Google Shape;2335;p18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18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18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18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18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18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18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18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18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18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18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18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18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18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18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18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18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18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18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4" name="Google Shape;2354;p18"/>
            <p:cNvGrpSpPr/>
            <p:nvPr/>
          </p:nvGrpSpPr>
          <p:grpSpPr>
            <a:xfrm rot="956910">
              <a:off x="-958620" y="-472081"/>
              <a:ext cx="1938111" cy="2022797"/>
              <a:chOff x="5053013" y="4689476"/>
              <a:chExt cx="1271588" cy="1327150"/>
            </a:xfrm>
          </p:grpSpPr>
          <p:sp>
            <p:nvSpPr>
              <p:cNvPr id="2355" name="Google Shape;2355;p18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18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18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18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18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18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18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18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18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18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18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18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18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18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18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18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18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2" name="Google Shape;2372;p18"/>
            <p:cNvSpPr/>
            <p:nvPr/>
          </p:nvSpPr>
          <p:spPr>
            <a:xfrm rot="-8581213" flipH="1">
              <a:off x="8245525" y="789150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3" name="Google Shape;2373;p18"/>
            <p:cNvGrpSpPr/>
            <p:nvPr/>
          </p:nvGrpSpPr>
          <p:grpSpPr>
            <a:xfrm rot="-658780" flipH="1">
              <a:off x="8230163" y="-471941"/>
              <a:ext cx="1938155" cy="2022843"/>
              <a:chOff x="5053013" y="4689476"/>
              <a:chExt cx="1271588" cy="1327150"/>
            </a:xfrm>
          </p:grpSpPr>
          <p:sp>
            <p:nvSpPr>
              <p:cNvPr id="2374" name="Google Shape;2374;p18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18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18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18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18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18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18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18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18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18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18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18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18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18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18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18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18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1" name="Google Shape;2391;p18"/>
            <p:cNvGrpSpPr/>
            <p:nvPr/>
          </p:nvGrpSpPr>
          <p:grpSpPr>
            <a:xfrm flipH="1">
              <a:off x="8919799" y="1822806"/>
              <a:ext cx="816534" cy="813241"/>
              <a:chOff x="3168651" y="847725"/>
              <a:chExt cx="787400" cy="784225"/>
            </a:xfrm>
          </p:grpSpPr>
          <p:sp>
            <p:nvSpPr>
              <p:cNvPr id="2392" name="Google Shape;2392;p18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18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4" name="Google Shape;2394;p18"/>
            <p:cNvGrpSpPr/>
            <p:nvPr/>
          </p:nvGrpSpPr>
          <p:grpSpPr>
            <a:xfrm flipH="1">
              <a:off x="7391715" y="-781449"/>
              <a:ext cx="1170944" cy="1170944"/>
              <a:chOff x="3884613" y="4403726"/>
              <a:chExt cx="995363" cy="995363"/>
            </a:xfrm>
          </p:grpSpPr>
          <p:sp>
            <p:nvSpPr>
              <p:cNvPr id="2395" name="Google Shape;2395;p18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18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18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18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18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18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18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18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18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18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5" name="Google Shape;2405;p18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6" name="Google Shape;2406;p18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18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18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18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18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18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2" name="Google Shape;2412;p18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3" name="Google Shape;2413;p18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4" name="Google Shape;2414;p18"/>
            <p:cNvSpPr/>
            <p:nvPr/>
          </p:nvSpPr>
          <p:spPr>
            <a:xfrm rot="1652694" flipH="1">
              <a:off x="8495288" y="1414600"/>
              <a:ext cx="524947" cy="42245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62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6"/>
          <p:cNvGrpSpPr/>
          <p:nvPr/>
        </p:nvGrpSpPr>
        <p:grpSpPr>
          <a:xfrm>
            <a:off x="-1915088" y="-1472364"/>
            <a:ext cx="15710020" cy="9627221"/>
            <a:chOff x="-1439878" y="-1104273"/>
            <a:chExt cx="11811736" cy="7220416"/>
          </a:xfrm>
        </p:grpSpPr>
        <p:sp>
          <p:nvSpPr>
            <p:cNvPr id="744" name="Google Shape;744;p6"/>
            <p:cNvSpPr/>
            <p:nvPr/>
          </p:nvSpPr>
          <p:spPr>
            <a:xfrm rot="728333">
              <a:off x="7913110" y="4300279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6"/>
            <p:cNvSpPr/>
            <p:nvPr/>
          </p:nvSpPr>
          <p:spPr>
            <a:xfrm rot="-2139706" flipH="1">
              <a:off x="8320381" y="520711"/>
              <a:ext cx="1467463" cy="1895634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166" y="213"/>
                  </a:moveTo>
                  <a:cubicBezTo>
                    <a:pt x="148" y="196"/>
                    <a:pt x="132" y="179"/>
                    <a:pt x="116" y="160"/>
                  </a:cubicBezTo>
                  <a:cubicBezTo>
                    <a:pt x="111" y="107"/>
                    <a:pt x="102" y="54"/>
                    <a:pt x="92" y="1"/>
                  </a:cubicBezTo>
                  <a:cubicBezTo>
                    <a:pt x="91" y="0"/>
                    <a:pt x="90" y="0"/>
                    <a:pt x="90" y="2"/>
                  </a:cubicBezTo>
                  <a:cubicBezTo>
                    <a:pt x="98" y="51"/>
                    <a:pt x="105" y="101"/>
                    <a:pt x="111" y="151"/>
                  </a:cubicBezTo>
                  <a:cubicBezTo>
                    <a:pt x="111" y="151"/>
                    <a:pt x="110" y="150"/>
                    <a:pt x="110" y="150"/>
                  </a:cubicBezTo>
                  <a:cubicBezTo>
                    <a:pt x="109" y="150"/>
                    <a:pt x="108" y="150"/>
                    <a:pt x="108" y="149"/>
                  </a:cubicBezTo>
                  <a:cubicBezTo>
                    <a:pt x="93" y="130"/>
                    <a:pt x="80" y="110"/>
                    <a:pt x="69" y="89"/>
                  </a:cubicBezTo>
                  <a:cubicBezTo>
                    <a:pt x="68" y="87"/>
                    <a:pt x="66" y="88"/>
                    <a:pt x="67" y="90"/>
                  </a:cubicBezTo>
                  <a:cubicBezTo>
                    <a:pt x="76" y="109"/>
                    <a:pt x="87" y="128"/>
                    <a:pt x="99" y="146"/>
                  </a:cubicBezTo>
                  <a:cubicBezTo>
                    <a:pt x="65" y="132"/>
                    <a:pt x="33" y="116"/>
                    <a:pt x="4" y="93"/>
                  </a:cubicBezTo>
                  <a:cubicBezTo>
                    <a:pt x="2" y="91"/>
                    <a:pt x="0" y="94"/>
                    <a:pt x="1" y="95"/>
                  </a:cubicBezTo>
                  <a:cubicBezTo>
                    <a:pt x="32" y="121"/>
                    <a:pt x="66" y="141"/>
                    <a:pt x="104" y="153"/>
                  </a:cubicBezTo>
                  <a:cubicBezTo>
                    <a:pt x="121" y="176"/>
                    <a:pt x="141" y="198"/>
                    <a:pt x="163" y="216"/>
                  </a:cubicBezTo>
                  <a:cubicBezTo>
                    <a:pt x="165" y="218"/>
                    <a:pt x="169" y="215"/>
                    <a:pt x="166" y="213"/>
                  </a:cubicBezTo>
                  <a:close/>
                  <a:moveTo>
                    <a:pt x="111" y="153"/>
                  </a:moveTo>
                  <a:cubicBezTo>
                    <a:pt x="111" y="153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6"/>
            <p:cNvSpPr/>
            <p:nvPr/>
          </p:nvSpPr>
          <p:spPr>
            <a:xfrm rot="2218787" flipH="1">
              <a:off x="-956840" y="3263828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7" name="Google Shape;747;p6"/>
            <p:cNvGrpSpPr/>
            <p:nvPr/>
          </p:nvGrpSpPr>
          <p:grpSpPr>
            <a:xfrm rot="9497234" flipH="1">
              <a:off x="-1134446" y="3806480"/>
              <a:ext cx="1938211" cy="2022901"/>
              <a:chOff x="5053013" y="4689476"/>
              <a:chExt cx="1271588" cy="1327150"/>
            </a:xfrm>
          </p:grpSpPr>
          <p:sp>
            <p:nvSpPr>
              <p:cNvPr id="748" name="Google Shape;748;p6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6"/>
            <p:cNvGrpSpPr/>
            <p:nvPr/>
          </p:nvGrpSpPr>
          <p:grpSpPr>
            <a:xfrm rot="10800000" flipH="1">
              <a:off x="-397973" y="3088968"/>
              <a:ext cx="816534" cy="813241"/>
              <a:chOff x="3168651" y="847725"/>
              <a:chExt cx="787400" cy="784225"/>
            </a:xfrm>
          </p:grpSpPr>
          <p:sp>
            <p:nvSpPr>
              <p:cNvPr id="766" name="Google Shape;766;p6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8" name="Google Shape;768;p6"/>
            <p:cNvSpPr/>
            <p:nvPr/>
          </p:nvSpPr>
          <p:spPr>
            <a:xfrm rot="-5400000" flipH="1">
              <a:off x="-338350" y="935103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9" name="Google Shape;769;p6"/>
            <p:cNvGrpSpPr/>
            <p:nvPr/>
          </p:nvGrpSpPr>
          <p:grpSpPr>
            <a:xfrm rot="10800000" flipH="1">
              <a:off x="7905411" y="-1104273"/>
              <a:ext cx="2466448" cy="2447096"/>
              <a:chOff x="6437313" y="3054351"/>
              <a:chExt cx="603250" cy="598487"/>
            </a:xfrm>
          </p:grpSpPr>
          <p:sp>
            <p:nvSpPr>
              <p:cNvPr id="770" name="Google Shape;770;p6"/>
              <p:cNvSpPr/>
              <p:nvPr/>
            </p:nvSpPr>
            <p:spPr>
              <a:xfrm>
                <a:off x="6727826" y="3054350"/>
                <a:ext cx="123825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3" extrusionOk="0">
                    <a:moveTo>
                      <a:pt x="1" y="38"/>
                    </a:moveTo>
                    <a:cubicBezTo>
                      <a:pt x="0" y="50"/>
                      <a:pt x="1" y="62"/>
                      <a:pt x="3" y="73"/>
                    </a:cubicBezTo>
                    <a:cubicBezTo>
                      <a:pt x="10" y="68"/>
                      <a:pt x="17" y="60"/>
                      <a:pt x="24" y="43"/>
                    </a:cubicBezTo>
                    <a:cubicBezTo>
                      <a:pt x="29" y="31"/>
                      <a:pt x="33" y="0"/>
                      <a:pt x="20" y="2"/>
                    </a:cubicBezTo>
                    <a:cubicBezTo>
                      <a:pt x="8" y="4"/>
                      <a:pt x="2" y="27"/>
                      <a:pt x="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6738938" y="3076576"/>
                <a:ext cx="635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16" y="0"/>
                    </a:moveTo>
                    <a:cubicBezTo>
                      <a:pt x="3" y="11"/>
                      <a:pt x="0" y="30"/>
                      <a:pt x="2" y="46"/>
                    </a:cubicBezTo>
                    <a:cubicBezTo>
                      <a:pt x="2" y="47"/>
                      <a:pt x="3" y="47"/>
                      <a:pt x="3" y="46"/>
                    </a:cubicBezTo>
                    <a:cubicBezTo>
                      <a:pt x="3" y="37"/>
                      <a:pt x="3" y="29"/>
                      <a:pt x="5" y="20"/>
                    </a:cubicBezTo>
                    <a:cubicBezTo>
                      <a:pt x="7" y="13"/>
                      <a:pt x="11" y="6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6742113" y="3265488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6742113" y="32877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6799263" y="3076575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1"/>
                    </a:moveTo>
                    <a:cubicBezTo>
                      <a:pt x="7" y="10"/>
                      <a:pt x="3" y="21"/>
                      <a:pt x="0" y="29"/>
                    </a:cubicBezTo>
                    <a:cubicBezTo>
                      <a:pt x="0" y="30"/>
                      <a:pt x="1" y="31"/>
                      <a:pt x="1" y="30"/>
                    </a:cubicBezTo>
                    <a:cubicBezTo>
                      <a:pt x="3" y="25"/>
                      <a:pt x="5" y="19"/>
                      <a:pt x="5" y="14"/>
                    </a:cubicBezTo>
                    <a:cubicBezTo>
                      <a:pt x="6" y="9"/>
                      <a:pt x="6" y="5"/>
                      <a:pt x="4" y="1"/>
                    </a:cubicBezTo>
                    <a:cubicBezTo>
                      <a:pt x="4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6791326" y="3205163"/>
                <a:ext cx="7938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6788151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6632576" y="3375025"/>
                <a:ext cx="117475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31" h="74" extrusionOk="0">
                    <a:moveTo>
                      <a:pt x="30" y="35"/>
                    </a:moveTo>
                    <a:cubicBezTo>
                      <a:pt x="31" y="23"/>
                      <a:pt x="29" y="11"/>
                      <a:pt x="27" y="0"/>
                    </a:cubicBezTo>
                    <a:cubicBezTo>
                      <a:pt x="21" y="5"/>
                      <a:pt x="14" y="14"/>
                      <a:pt x="8" y="31"/>
                    </a:cubicBezTo>
                    <a:cubicBezTo>
                      <a:pt x="3" y="43"/>
                      <a:pt x="0" y="74"/>
                      <a:pt x="12" y="72"/>
                    </a:cubicBezTo>
                    <a:cubicBezTo>
                      <a:pt x="25" y="69"/>
                      <a:pt x="30" y="46"/>
                      <a:pt x="30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6681788" y="3452813"/>
                <a:ext cx="603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7" extrusionOk="0">
                    <a:moveTo>
                      <a:pt x="0" y="47"/>
                    </a:moveTo>
                    <a:cubicBezTo>
                      <a:pt x="13" y="36"/>
                      <a:pt x="16" y="16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9"/>
                      <a:pt x="13" y="17"/>
                      <a:pt x="11" y="26"/>
                    </a:cubicBezTo>
                    <a:cubicBezTo>
                      <a:pt x="9" y="34"/>
                      <a:pt x="6" y="41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727826" y="3427413"/>
                <a:ext cx="31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727826" y="341153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6656388" y="3513138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30"/>
                    </a:moveTo>
                    <a:cubicBezTo>
                      <a:pt x="0" y="21"/>
                      <a:pt x="4" y="10"/>
                      <a:pt x="7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3" y="6"/>
                      <a:pt x="2" y="12"/>
                      <a:pt x="2" y="17"/>
                    </a:cubicBezTo>
                    <a:cubicBezTo>
                      <a:pt x="1" y="22"/>
                      <a:pt x="1" y="26"/>
                      <a:pt x="3" y="30"/>
                    </a:cubicBezTo>
                    <a:cubicBezTo>
                      <a:pt x="3" y="31"/>
                      <a:pt x="4" y="30"/>
                      <a:pt x="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6678613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66865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6761163" y="3340101"/>
                <a:ext cx="27940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74" h="33" extrusionOk="0">
                    <a:moveTo>
                      <a:pt x="35" y="1"/>
                    </a:moveTo>
                    <a:cubicBezTo>
                      <a:pt x="24" y="0"/>
                      <a:pt x="12" y="1"/>
                      <a:pt x="0" y="3"/>
                    </a:cubicBezTo>
                    <a:cubicBezTo>
                      <a:pt x="6" y="10"/>
                      <a:pt x="14" y="17"/>
                      <a:pt x="30" y="24"/>
                    </a:cubicBezTo>
                    <a:cubicBezTo>
                      <a:pt x="42" y="29"/>
                      <a:pt x="74" y="33"/>
                      <a:pt x="71" y="20"/>
                    </a:cubicBezTo>
                    <a:cubicBezTo>
                      <a:pt x="69" y="8"/>
                      <a:pt x="46" y="2"/>
                      <a:pt x="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6840538" y="3351213"/>
                <a:ext cx="17780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7" extrusionOk="0">
                    <a:moveTo>
                      <a:pt x="47" y="16"/>
                    </a:moveTo>
                    <a:cubicBezTo>
                      <a:pt x="36" y="3"/>
                      <a:pt x="17" y="0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18" y="3"/>
                      <a:pt x="26" y="5"/>
                    </a:cubicBezTo>
                    <a:cubicBezTo>
                      <a:pt x="34" y="7"/>
                      <a:pt x="41" y="11"/>
                      <a:pt x="46" y="17"/>
                    </a:cubicBezTo>
                    <a:cubicBezTo>
                      <a:pt x="47" y="17"/>
                      <a:pt x="47" y="16"/>
                      <a:pt x="47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6818313" y="3355975"/>
                <a:ext cx="6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6802438" y="3355975"/>
                <a:ext cx="476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6900863" y="3411538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30" y="4"/>
                    </a:moveTo>
                    <a:cubicBezTo>
                      <a:pt x="21" y="7"/>
                      <a:pt x="10" y="3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6" y="3"/>
                      <a:pt x="11" y="5"/>
                      <a:pt x="17" y="5"/>
                    </a:cubicBezTo>
                    <a:cubicBezTo>
                      <a:pt x="21" y="6"/>
                      <a:pt x="26" y="6"/>
                      <a:pt x="30" y="4"/>
                    </a:cubicBezTo>
                    <a:cubicBezTo>
                      <a:pt x="30" y="4"/>
                      <a:pt x="30" y="3"/>
                      <a:pt x="30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6873876" y="3405188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68595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437313" y="3246438"/>
                <a:ext cx="2825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40" y="30"/>
                    </a:moveTo>
                    <a:cubicBezTo>
                      <a:pt x="52" y="31"/>
                      <a:pt x="63" y="29"/>
                      <a:pt x="75" y="27"/>
                    </a:cubicBezTo>
                    <a:cubicBezTo>
                      <a:pt x="69" y="21"/>
                      <a:pt x="61" y="14"/>
                      <a:pt x="44" y="8"/>
                    </a:cubicBezTo>
                    <a:cubicBezTo>
                      <a:pt x="32" y="3"/>
                      <a:pt x="0" y="0"/>
                      <a:pt x="3" y="12"/>
                    </a:cubicBezTo>
                    <a:cubicBezTo>
                      <a:pt x="6" y="25"/>
                      <a:pt x="29" y="30"/>
                      <a:pt x="40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459538" y="3295650"/>
                <a:ext cx="1809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16" extrusionOk="0">
                    <a:moveTo>
                      <a:pt x="1" y="0"/>
                    </a:moveTo>
                    <a:cubicBezTo>
                      <a:pt x="12" y="13"/>
                      <a:pt x="31" y="16"/>
                      <a:pt x="47" y="13"/>
                    </a:cubicBezTo>
                    <a:cubicBezTo>
                      <a:pt x="48" y="13"/>
                      <a:pt x="48" y="12"/>
                      <a:pt x="47" y="12"/>
                    </a:cubicBezTo>
                    <a:cubicBezTo>
                      <a:pt x="39" y="12"/>
                      <a:pt x="30" y="13"/>
                      <a:pt x="22" y="11"/>
                    </a:cubicBezTo>
                    <a:cubicBezTo>
                      <a:pt x="14" y="9"/>
                      <a:pt x="7" y="6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6656388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6673851" y="3340100"/>
                <a:ext cx="4763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6"/>
              <p:cNvSpPr/>
              <p:nvPr/>
            </p:nvSpPr>
            <p:spPr>
              <a:xfrm>
                <a:off x="6464301" y="3268663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1" y="4"/>
                    </a:moveTo>
                    <a:cubicBezTo>
                      <a:pt x="9" y="0"/>
                      <a:pt x="20" y="4"/>
                      <a:pt x="29" y="7"/>
                    </a:cubicBezTo>
                    <a:cubicBezTo>
                      <a:pt x="30" y="7"/>
                      <a:pt x="30" y="6"/>
                      <a:pt x="30" y="5"/>
                    </a:cubicBezTo>
                    <a:cubicBezTo>
                      <a:pt x="25" y="3"/>
                      <a:pt x="19" y="2"/>
                      <a:pt x="14" y="2"/>
                    </a:cubicBezTo>
                    <a:cubicBezTo>
                      <a:pt x="9" y="1"/>
                      <a:pt x="4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6591301" y="3290888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661828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6"/>
              <p:cNvSpPr/>
              <p:nvPr/>
            </p:nvSpPr>
            <p:spPr>
              <a:xfrm>
                <a:off x="6757988" y="3167063"/>
                <a:ext cx="2714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46" extrusionOk="0">
                    <a:moveTo>
                      <a:pt x="22" y="19"/>
                    </a:moveTo>
                    <a:cubicBezTo>
                      <a:pt x="13" y="26"/>
                      <a:pt x="6" y="36"/>
                      <a:pt x="0" y="45"/>
                    </a:cubicBezTo>
                    <a:cubicBezTo>
                      <a:pt x="8" y="46"/>
                      <a:pt x="18" y="45"/>
                      <a:pt x="35" y="38"/>
                    </a:cubicBezTo>
                    <a:cubicBezTo>
                      <a:pt x="47" y="33"/>
                      <a:pt x="72" y="14"/>
                      <a:pt x="62" y="7"/>
                    </a:cubicBezTo>
                    <a:cubicBezTo>
                      <a:pt x="52" y="0"/>
                      <a:pt x="31" y="12"/>
                      <a:pt x="22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6"/>
              <p:cNvSpPr/>
              <p:nvPr/>
            </p:nvSpPr>
            <p:spPr>
              <a:xfrm>
                <a:off x="6813551" y="3194050"/>
                <a:ext cx="166688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44" y="2"/>
                    </a:moveTo>
                    <a:cubicBezTo>
                      <a:pt x="27" y="0"/>
                      <a:pt x="10" y="11"/>
                      <a:pt x="1" y="24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8" y="19"/>
                      <a:pt x="13" y="12"/>
                      <a:pt x="21" y="8"/>
                    </a:cubicBezTo>
                    <a:cubicBezTo>
                      <a:pt x="28" y="4"/>
                      <a:pt x="36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6799263" y="3295650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>
                <a:off x="6788151" y="330993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>
                <a:off x="6897688" y="3208338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23" y="1"/>
                    </a:moveTo>
                    <a:cubicBezTo>
                      <a:pt x="19" y="9"/>
                      <a:pt x="9" y="14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6" y="18"/>
                      <a:pt x="11" y="15"/>
                      <a:pt x="15" y="11"/>
                    </a:cubicBezTo>
                    <a:cubicBezTo>
                      <a:pt x="19" y="8"/>
                      <a:pt x="22" y="5"/>
                      <a:pt x="24" y="1"/>
                    </a:cubicBezTo>
                    <a:cubicBezTo>
                      <a:pt x="24" y="1"/>
                      <a:pt x="23" y="0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>
                <a:off x="6873876" y="328771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6859588" y="3302000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6451601" y="3362325"/>
                <a:ext cx="268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7" extrusionOk="0">
                    <a:moveTo>
                      <a:pt x="49" y="27"/>
                    </a:moveTo>
                    <a:cubicBezTo>
                      <a:pt x="58" y="20"/>
                      <a:pt x="65" y="10"/>
                      <a:pt x="71" y="0"/>
                    </a:cubicBezTo>
                    <a:cubicBezTo>
                      <a:pt x="63" y="0"/>
                      <a:pt x="53" y="1"/>
                      <a:pt x="36" y="8"/>
                    </a:cubicBezTo>
                    <a:cubicBezTo>
                      <a:pt x="24" y="14"/>
                      <a:pt x="0" y="34"/>
                      <a:pt x="10" y="41"/>
                    </a:cubicBezTo>
                    <a:cubicBezTo>
                      <a:pt x="21" y="47"/>
                      <a:pt x="41" y="35"/>
                      <a:pt x="4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>
                <a:off x="6500813" y="3416300"/>
                <a:ext cx="1619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25"/>
                    </a:moveTo>
                    <a:cubicBezTo>
                      <a:pt x="18" y="26"/>
                      <a:pt x="33" y="14"/>
                      <a:pt x="43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6" y="6"/>
                      <a:pt x="30" y="13"/>
                      <a:pt x="23" y="18"/>
                    </a:cubicBezTo>
                    <a:cubicBezTo>
                      <a:pt x="16" y="22"/>
                      <a:pt x="9" y="24"/>
                      <a:pt x="1" y="24"/>
                    </a:cubicBezTo>
                    <a:cubicBezTo>
                      <a:pt x="0" y="24"/>
                      <a:pt x="0" y="25"/>
                      <a:pt x="1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>
                <a:off x="6670676" y="3397250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6686551" y="3386138"/>
                <a:ext cx="3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>
                <a:off x="6492875" y="3422650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" y="20"/>
                    </a:moveTo>
                    <a:cubicBezTo>
                      <a:pt x="5" y="11"/>
                      <a:pt x="15" y="6"/>
                      <a:pt x="23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7" y="2"/>
                      <a:pt x="13" y="5"/>
                      <a:pt x="9" y="9"/>
                    </a:cubicBezTo>
                    <a:cubicBezTo>
                      <a:pt x="5" y="12"/>
                      <a:pt x="2" y="15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>
                <a:off x="6591301" y="3408363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66182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6753226" y="3370263"/>
                <a:ext cx="174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72" extrusionOk="0">
                    <a:moveTo>
                      <a:pt x="27" y="22"/>
                    </a:moveTo>
                    <a:cubicBezTo>
                      <a:pt x="20" y="13"/>
                      <a:pt x="10" y="6"/>
                      <a:pt x="1" y="0"/>
                    </a:cubicBezTo>
                    <a:cubicBezTo>
                      <a:pt x="0" y="8"/>
                      <a:pt x="1" y="18"/>
                      <a:pt x="7" y="35"/>
                    </a:cubicBezTo>
                    <a:cubicBezTo>
                      <a:pt x="12" y="47"/>
                      <a:pt x="31" y="72"/>
                      <a:pt x="39" y="62"/>
                    </a:cubicBezTo>
                    <a:cubicBezTo>
                      <a:pt x="46" y="52"/>
                      <a:pt x="34" y="31"/>
                      <a:pt x="27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>
                <a:off x="6802438" y="3427413"/>
                <a:ext cx="984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4" extrusionOk="0">
                    <a:moveTo>
                      <a:pt x="24" y="44"/>
                    </a:moveTo>
                    <a:cubicBezTo>
                      <a:pt x="26" y="27"/>
                      <a:pt x="14" y="10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8"/>
                      <a:pt x="13" y="13"/>
                      <a:pt x="18" y="21"/>
                    </a:cubicBezTo>
                    <a:cubicBezTo>
                      <a:pt x="22" y="28"/>
                      <a:pt x="24" y="36"/>
                      <a:pt x="23" y="44"/>
                    </a:cubicBezTo>
                    <a:cubicBezTo>
                      <a:pt x="23" y="44"/>
                      <a:pt x="24" y="44"/>
                      <a:pt x="24" y="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>
                <a:off x="6788151" y="3411538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6777038" y="3400425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>
                <a:off x="6810376" y="3509963"/>
                <a:ext cx="71437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9" y="23"/>
                    </a:moveTo>
                    <a:cubicBezTo>
                      <a:pt x="10" y="19"/>
                      <a:pt x="5" y="9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6"/>
                      <a:pt x="5" y="11"/>
                      <a:pt x="8" y="15"/>
                    </a:cubicBezTo>
                    <a:cubicBezTo>
                      <a:pt x="11" y="19"/>
                      <a:pt x="14" y="22"/>
                      <a:pt x="19" y="24"/>
                    </a:cubicBezTo>
                    <a:cubicBezTo>
                      <a:pt x="19" y="24"/>
                      <a:pt x="19" y="23"/>
                      <a:pt x="19" y="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>
                <a:off x="6794501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>
                <a:off x="67881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>
                <a:off x="6550026" y="3065463"/>
                <a:ext cx="18097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71" extrusionOk="0">
                    <a:moveTo>
                      <a:pt x="20" y="49"/>
                    </a:moveTo>
                    <a:cubicBezTo>
                      <a:pt x="28" y="58"/>
                      <a:pt x="38" y="65"/>
                      <a:pt x="47" y="71"/>
                    </a:cubicBezTo>
                    <a:cubicBezTo>
                      <a:pt x="48" y="63"/>
                      <a:pt x="47" y="53"/>
                      <a:pt x="39" y="36"/>
                    </a:cubicBezTo>
                    <a:cubicBezTo>
                      <a:pt x="34" y="24"/>
                      <a:pt x="14" y="0"/>
                      <a:pt x="7" y="10"/>
                    </a:cubicBezTo>
                    <a:cubicBezTo>
                      <a:pt x="0" y="21"/>
                      <a:pt x="13" y="41"/>
                      <a:pt x="2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>
                <a:off x="6580188" y="3114676"/>
                <a:ext cx="984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3" extrusionOk="0">
                    <a:moveTo>
                      <a:pt x="1" y="1"/>
                    </a:moveTo>
                    <a:cubicBezTo>
                      <a:pt x="0" y="18"/>
                      <a:pt x="12" y="33"/>
                      <a:pt x="25" y="43"/>
                    </a:cubicBezTo>
                    <a:cubicBezTo>
                      <a:pt x="25" y="43"/>
                      <a:pt x="26" y="43"/>
                      <a:pt x="25" y="42"/>
                    </a:cubicBezTo>
                    <a:cubicBezTo>
                      <a:pt x="19" y="36"/>
                      <a:pt x="13" y="30"/>
                      <a:pt x="8" y="23"/>
                    </a:cubicBezTo>
                    <a:cubicBezTo>
                      <a:pt x="4" y="16"/>
                      <a:pt x="1" y="9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>
                <a:off x="6686551" y="3284538"/>
                <a:ext cx="63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>
                <a:off x="670083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6591301" y="3106738"/>
                <a:ext cx="793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" extrusionOk="0">
                    <a:moveTo>
                      <a:pt x="1" y="1"/>
                    </a:moveTo>
                    <a:cubicBezTo>
                      <a:pt x="10" y="5"/>
                      <a:pt x="15" y="15"/>
                      <a:pt x="19" y="23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18" y="17"/>
                      <a:pt x="15" y="13"/>
                      <a:pt x="12" y="9"/>
                    </a:cubicBezTo>
                    <a:cubicBezTo>
                      <a:pt x="9" y="5"/>
                      <a:pt x="6" y="2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6673851" y="3205163"/>
                <a:ext cx="127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>
                <a:off x="6689726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>
                <a:off x="6692901" y="3298826"/>
                <a:ext cx="101600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5" y="6"/>
                    </a:moveTo>
                    <a:cubicBezTo>
                      <a:pt x="2" y="8"/>
                      <a:pt x="0" y="11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1" y="28"/>
                      <a:pt x="15" y="27"/>
                    </a:cubicBezTo>
                    <a:cubicBezTo>
                      <a:pt x="23" y="24"/>
                      <a:pt x="27" y="14"/>
                      <a:pt x="23" y="7"/>
                    </a:cubicBezTo>
                    <a:cubicBezTo>
                      <a:pt x="20" y="0"/>
                      <a:pt x="9" y="2"/>
                      <a:pt x="5" y="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6686551" y="3306763"/>
                <a:ext cx="112712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7" extrusionOk="0">
                    <a:moveTo>
                      <a:pt x="18" y="2"/>
                    </a:moveTo>
                    <a:cubicBezTo>
                      <a:pt x="13" y="0"/>
                      <a:pt x="7" y="5"/>
                      <a:pt x="5" y="9"/>
                    </a:cubicBezTo>
                    <a:cubicBezTo>
                      <a:pt x="3" y="15"/>
                      <a:pt x="6" y="21"/>
                      <a:pt x="11" y="23"/>
                    </a:cubicBezTo>
                    <a:cubicBezTo>
                      <a:pt x="24" y="27"/>
                      <a:pt x="30" y="4"/>
                      <a:pt x="17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28" y="5"/>
                      <a:pt x="23" y="25"/>
                      <a:pt x="12" y="22"/>
                    </a:cubicBezTo>
                    <a:cubicBezTo>
                      <a:pt x="0" y="19"/>
                      <a:pt x="6" y="0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6734176" y="3325813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6727826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6719888" y="335121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6746876" y="3340100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6738938" y="336708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6731001" y="334803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6723063" y="336708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6746876" y="3359150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6742113" y="3375025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6757988" y="3351213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6753226" y="3328988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6738938" y="33258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6716713" y="333216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6708776" y="33623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6734176" y="3355975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6731001" y="3378200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6734176" y="3332163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3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6757988" y="33369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6"/>
            <p:cNvGrpSpPr/>
            <p:nvPr/>
          </p:nvGrpSpPr>
          <p:grpSpPr>
            <a:xfrm rot="10800000" flipH="1">
              <a:off x="7336376" y="-631455"/>
              <a:ext cx="1170944" cy="1170944"/>
              <a:chOff x="3884613" y="4403726"/>
              <a:chExt cx="995363" cy="995363"/>
            </a:xfrm>
          </p:grpSpPr>
          <p:sp>
            <p:nvSpPr>
              <p:cNvPr id="847" name="Google Shape;847;p6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6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6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6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6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6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6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6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6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6" name="Google Shape;866;p6"/>
            <p:cNvSpPr/>
            <p:nvPr/>
          </p:nvSpPr>
          <p:spPr>
            <a:xfrm rot="10800000" flipH="1">
              <a:off x="-1" y="43504"/>
              <a:ext cx="724575" cy="583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7" name="Google Shape;867;p6"/>
            <p:cNvGrpSpPr/>
            <p:nvPr/>
          </p:nvGrpSpPr>
          <p:grpSpPr>
            <a:xfrm rot="10800000" flipH="1">
              <a:off x="297376" y="4663933"/>
              <a:ext cx="1170944" cy="1170944"/>
              <a:chOff x="3884613" y="4403726"/>
              <a:chExt cx="995363" cy="995363"/>
            </a:xfrm>
          </p:grpSpPr>
          <p:sp>
            <p:nvSpPr>
              <p:cNvPr id="868" name="Google Shape;868;p6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6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6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6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6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6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6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6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6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6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7" name="Google Shape;887;p6"/>
            <p:cNvSpPr/>
            <p:nvPr/>
          </p:nvSpPr>
          <p:spPr>
            <a:xfrm rot="5910420" flipH="1">
              <a:off x="8696425" y="2063903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 rot="759366" flipH="1">
              <a:off x="8986760" y="3380581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687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22"/>
          <p:cNvGrpSpPr/>
          <p:nvPr/>
        </p:nvGrpSpPr>
        <p:grpSpPr>
          <a:xfrm>
            <a:off x="-948382" y="-1152561"/>
            <a:ext cx="14058615" cy="8594127"/>
            <a:chOff x="-713051" y="-864421"/>
            <a:chExt cx="10570111" cy="6445595"/>
          </a:xfrm>
        </p:grpSpPr>
        <p:sp>
          <p:nvSpPr>
            <p:cNvPr id="2953" name="Google Shape;2953;p22"/>
            <p:cNvSpPr/>
            <p:nvPr/>
          </p:nvSpPr>
          <p:spPr>
            <a:xfrm rot="-759366">
              <a:off x="8491161" y="-362557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22"/>
            <p:cNvSpPr/>
            <p:nvPr/>
          </p:nvSpPr>
          <p:spPr>
            <a:xfrm rot="-759366">
              <a:off x="486836" y="3558693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22"/>
            <p:cNvSpPr/>
            <p:nvPr/>
          </p:nvSpPr>
          <p:spPr>
            <a:xfrm rot="3131346">
              <a:off x="842361" y="23155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56" name="Google Shape;2956;p22"/>
            <p:cNvGrpSpPr/>
            <p:nvPr/>
          </p:nvGrpSpPr>
          <p:grpSpPr>
            <a:xfrm rot="-9585972">
              <a:off x="6799376" y="4390156"/>
              <a:ext cx="1005573" cy="1049511"/>
              <a:chOff x="5053013" y="4689476"/>
              <a:chExt cx="1271588" cy="1327150"/>
            </a:xfrm>
          </p:grpSpPr>
          <p:sp>
            <p:nvSpPr>
              <p:cNvPr id="2957" name="Google Shape;2957;p22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p22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22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22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p22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2" name="Google Shape;2962;p22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3" name="Google Shape;2963;p22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p22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22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22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Google Shape;2967;p22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8" name="Google Shape;2968;p22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p22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p22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p22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22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p22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4" name="Google Shape;2974;p22"/>
            <p:cNvSpPr/>
            <p:nvPr/>
          </p:nvSpPr>
          <p:spPr>
            <a:xfrm rot="10289743" flipH="1">
              <a:off x="7040111" y="-643509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22"/>
            <p:cNvSpPr/>
            <p:nvPr/>
          </p:nvSpPr>
          <p:spPr>
            <a:xfrm rot="-2218787">
              <a:off x="7687786" y="2908253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6" name="Google Shape;2976;p22"/>
            <p:cNvGrpSpPr/>
            <p:nvPr/>
          </p:nvGrpSpPr>
          <p:grpSpPr>
            <a:xfrm rot="10800000">
              <a:off x="8540784" y="1966980"/>
              <a:ext cx="816534" cy="813241"/>
              <a:chOff x="3168651" y="847725"/>
              <a:chExt cx="787400" cy="784225"/>
            </a:xfrm>
          </p:grpSpPr>
          <p:sp>
            <p:nvSpPr>
              <p:cNvPr id="2977" name="Google Shape;2977;p22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22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9" name="Google Shape;2979;p22"/>
            <p:cNvSpPr/>
            <p:nvPr/>
          </p:nvSpPr>
          <p:spPr>
            <a:xfrm rot="1827926" flipH="1">
              <a:off x="-505964" y="815303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22"/>
            <p:cNvSpPr/>
            <p:nvPr/>
          </p:nvSpPr>
          <p:spPr>
            <a:xfrm rot="8342211">
              <a:off x="-474139" y="2336003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1" name="Google Shape;2981;p22"/>
            <p:cNvGrpSpPr/>
            <p:nvPr/>
          </p:nvGrpSpPr>
          <p:grpSpPr>
            <a:xfrm rot="10800000">
              <a:off x="-408795" y="-478255"/>
              <a:ext cx="1452333" cy="1452333"/>
              <a:chOff x="3884613" y="4403726"/>
              <a:chExt cx="995363" cy="995363"/>
            </a:xfrm>
          </p:grpSpPr>
          <p:sp>
            <p:nvSpPr>
              <p:cNvPr id="2982" name="Google Shape;2982;p22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3" name="Google Shape;2983;p22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22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22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22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22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22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22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22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22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22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22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22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22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22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22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22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22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22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1" name="Google Shape;3001;p22"/>
            <p:cNvGrpSpPr/>
            <p:nvPr/>
          </p:nvGrpSpPr>
          <p:grpSpPr>
            <a:xfrm rot="10800000">
              <a:off x="726676" y="4329445"/>
              <a:ext cx="1170944" cy="1170944"/>
              <a:chOff x="3884613" y="4403726"/>
              <a:chExt cx="995363" cy="995363"/>
            </a:xfrm>
          </p:grpSpPr>
          <p:sp>
            <p:nvSpPr>
              <p:cNvPr id="3002" name="Google Shape;3002;p22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3" name="Google Shape;3003;p22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22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p22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p22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22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22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22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22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22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22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22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22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22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22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22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22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22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22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1" name="Google Shape;3021;p22"/>
            <p:cNvGrpSpPr/>
            <p:nvPr/>
          </p:nvGrpSpPr>
          <p:grpSpPr>
            <a:xfrm rot="10800000">
              <a:off x="-651698" y="3242037"/>
              <a:ext cx="1938154" cy="2022842"/>
              <a:chOff x="5053013" y="4689476"/>
              <a:chExt cx="1271588" cy="1327150"/>
            </a:xfrm>
          </p:grpSpPr>
          <p:sp>
            <p:nvSpPr>
              <p:cNvPr id="3022" name="Google Shape;3022;p22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22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22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22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22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22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22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22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22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22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22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22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22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22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22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22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22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39" name="Google Shape;3039;p22"/>
            <p:cNvSpPr/>
            <p:nvPr/>
          </p:nvSpPr>
          <p:spPr>
            <a:xfrm rot="-7753511">
              <a:off x="1914070" y="4559052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0" name="Google Shape;3040;p22"/>
            <p:cNvGrpSpPr/>
            <p:nvPr/>
          </p:nvGrpSpPr>
          <p:grpSpPr>
            <a:xfrm rot="10800000">
              <a:off x="-237944" y="1427928"/>
              <a:ext cx="1110628" cy="1106149"/>
              <a:chOff x="3168651" y="847725"/>
              <a:chExt cx="787400" cy="784225"/>
            </a:xfrm>
          </p:grpSpPr>
          <p:sp>
            <p:nvSpPr>
              <p:cNvPr id="3041" name="Google Shape;3041;p22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22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3" name="Google Shape;3043;p22"/>
            <p:cNvGrpSpPr/>
            <p:nvPr/>
          </p:nvGrpSpPr>
          <p:grpSpPr>
            <a:xfrm rot="10800000">
              <a:off x="7390612" y="3029901"/>
              <a:ext cx="2466448" cy="2447096"/>
              <a:chOff x="6437313" y="3054351"/>
              <a:chExt cx="603250" cy="598487"/>
            </a:xfrm>
          </p:grpSpPr>
          <p:sp>
            <p:nvSpPr>
              <p:cNvPr id="3044" name="Google Shape;3044;p22"/>
              <p:cNvSpPr/>
              <p:nvPr/>
            </p:nvSpPr>
            <p:spPr>
              <a:xfrm>
                <a:off x="6727826" y="3054350"/>
                <a:ext cx="123825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3" extrusionOk="0">
                    <a:moveTo>
                      <a:pt x="1" y="38"/>
                    </a:moveTo>
                    <a:cubicBezTo>
                      <a:pt x="0" y="50"/>
                      <a:pt x="1" y="62"/>
                      <a:pt x="3" y="73"/>
                    </a:cubicBezTo>
                    <a:cubicBezTo>
                      <a:pt x="10" y="68"/>
                      <a:pt x="17" y="60"/>
                      <a:pt x="24" y="43"/>
                    </a:cubicBezTo>
                    <a:cubicBezTo>
                      <a:pt x="29" y="31"/>
                      <a:pt x="33" y="0"/>
                      <a:pt x="20" y="2"/>
                    </a:cubicBezTo>
                    <a:cubicBezTo>
                      <a:pt x="8" y="4"/>
                      <a:pt x="2" y="27"/>
                      <a:pt x="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22"/>
              <p:cNvSpPr/>
              <p:nvPr/>
            </p:nvSpPr>
            <p:spPr>
              <a:xfrm>
                <a:off x="6738938" y="3076576"/>
                <a:ext cx="635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16" y="0"/>
                    </a:moveTo>
                    <a:cubicBezTo>
                      <a:pt x="3" y="11"/>
                      <a:pt x="0" y="30"/>
                      <a:pt x="2" y="46"/>
                    </a:cubicBezTo>
                    <a:cubicBezTo>
                      <a:pt x="2" y="47"/>
                      <a:pt x="3" y="47"/>
                      <a:pt x="3" y="46"/>
                    </a:cubicBezTo>
                    <a:cubicBezTo>
                      <a:pt x="3" y="37"/>
                      <a:pt x="3" y="29"/>
                      <a:pt x="5" y="20"/>
                    </a:cubicBezTo>
                    <a:cubicBezTo>
                      <a:pt x="7" y="13"/>
                      <a:pt x="11" y="6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22"/>
              <p:cNvSpPr/>
              <p:nvPr/>
            </p:nvSpPr>
            <p:spPr>
              <a:xfrm>
                <a:off x="6742113" y="3265488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22"/>
              <p:cNvSpPr/>
              <p:nvPr/>
            </p:nvSpPr>
            <p:spPr>
              <a:xfrm>
                <a:off x="6742113" y="32877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22"/>
              <p:cNvSpPr/>
              <p:nvPr/>
            </p:nvSpPr>
            <p:spPr>
              <a:xfrm>
                <a:off x="6799263" y="3076575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1"/>
                    </a:moveTo>
                    <a:cubicBezTo>
                      <a:pt x="7" y="10"/>
                      <a:pt x="3" y="21"/>
                      <a:pt x="0" y="29"/>
                    </a:cubicBezTo>
                    <a:cubicBezTo>
                      <a:pt x="0" y="30"/>
                      <a:pt x="1" y="31"/>
                      <a:pt x="1" y="30"/>
                    </a:cubicBezTo>
                    <a:cubicBezTo>
                      <a:pt x="3" y="25"/>
                      <a:pt x="5" y="19"/>
                      <a:pt x="5" y="14"/>
                    </a:cubicBezTo>
                    <a:cubicBezTo>
                      <a:pt x="6" y="9"/>
                      <a:pt x="6" y="5"/>
                      <a:pt x="4" y="1"/>
                    </a:cubicBezTo>
                    <a:cubicBezTo>
                      <a:pt x="4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22"/>
              <p:cNvSpPr/>
              <p:nvPr/>
            </p:nvSpPr>
            <p:spPr>
              <a:xfrm>
                <a:off x="6791326" y="3205163"/>
                <a:ext cx="7938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22"/>
              <p:cNvSpPr/>
              <p:nvPr/>
            </p:nvSpPr>
            <p:spPr>
              <a:xfrm>
                <a:off x="6788151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22"/>
              <p:cNvSpPr/>
              <p:nvPr/>
            </p:nvSpPr>
            <p:spPr>
              <a:xfrm>
                <a:off x="6632576" y="3375025"/>
                <a:ext cx="117475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31" h="74" extrusionOk="0">
                    <a:moveTo>
                      <a:pt x="30" y="35"/>
                    </a:moveTo>
                    <a:cubicBezTo>
                      <a:pt x="31" y="23"/>
                      <a:pt x="29" y="11"/>
                      <a:pt x="27" y="0"/>
                    </a:cubicBezTo>
                    <a:cubicBezTo>
                      <a:pt x="21" y="5"/>
                      <a:pt x="14" y="14"/>
                      <a:pt x="8" y="31"/>
                    </a:cubicBezTo>
                    <a:cubicBezTo>
                      <a:pt x="3" y="43"/>
                      <a:pt x="0" y="74"/>
                      <a:pt x="12" y="72"/>
                    </a:cubicBezTo>
                    <a:cubicBezTo>
                      <a:pt x="25" y="69"/>
                      <a:pt x="30" y="46"/>
                      <a:pt x="30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22"/>
              <p:cNvSpPr/>
              <p:nvPr/>
            </p:nvSpPr>
            <p:spPr>
              <a:xfrm>
                <a:off x="6681788" y="3452813"/>
                <a:ext cx="603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7" extrusionOk="0">
                    <a:moveTo>
                      <a:pt x="0" y="47"/>
                    </a:moveTo>
                    <a:cubicBezTo>
                      <a:pt x="13" y="36"/>
                      <a:pt x="16" y="16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9"/>
                      <a:pt x="13" y="17"/>
                      <a:pt x="11" y="26"/>
                    </a:cubicBezTo>
                    <a:cubicBezTo>
                      <a:pt x="9" y="34"/>
                      <a:pt x="6" y="41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22"/>
              <p:cNvSpPr/>
              <p:nvPr/>
            </p:nvSpPr>
            <p:spPr>
              <a:xfrm>
                <a:off x="6727826" y="3427413"/>
                <a:ext cx="31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22"/>
              <p:cNvSpPr/>
              <p:nvPr/>
            </p:nvSpPr>
            <p:spPr>
              <a:xfrm>
                <a:off x="6727826" y="341153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22"/>
              <p:cNvSpPr/>
              <p:nvPr/>
            </p:nvSpPr>
            <p:spPr>
              <a:xfrm>
                <a:off x="6656388" y="3513138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30"/>
                    </a:moveTo>
                    <a:cubicBezTo>
                      <a:pt x="0" y="21"/>
                      <a:pt x="4" y="10"/>
                      <a:pt x="7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3" y="6"/>
                      <a:pt x="2" y="12"/>
                      <a:pt x="2" y="17"/>
                    </a:cubicBezTo>
                    <a:cubicBezTo>
                      <a:pt x="1" y="22"/>
                      <a:pt x="1" y="26"/>
                      <a:pt x="3" y="30"/>
                    </a:cubicBezTo>
                    <a:cubicBezTo>
                      <a:pt x="3" y="31"/>
                      <a:pt x="4" y="30"/>
                      <a:pt x="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22"/>
              <p:cNvSpPr/>
              <p:nvPr/>
            </p:nvSpPr>
            <p:spPr>
              <a:xfrm>
                <a:off x="6678613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22"/>
              <p:cNvSpPr/>
              <p:nvPr/>
            </p:nvSpPr>
            <p:spPr>
              <a:xfrm>
                <a:off x="66865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22"/>
              <p:cNvSpPr/>
              <p:nvPr/>
            </p:nvSpPr>
            <p:spPr>
              <a:xfrm>
                <a:off x="6761163" y="3340101"/>
                <a:ext cx="27940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74" h="33" extrusionOk="0">
                    <a:moveTo>
                      <a:pt x="35" y="1"/>
                    </a:moveTo>
                    <a:cubicBezTo>
                      <a:pt x="24" y="0"/>
                      <a:pt x="12" y="1"/>
                      <a:pt x="0" y="3"/>
                    </a:cubicBezTo>
                    <a:cubicBezTo>
                      <a:pt x="6" y="10"/>
                      <a:pt x="14" y="17"/>
                      <a:pt x="30" y="24"/>
                    </a:cubicBezTo>
                    <a:cubicBezTo>
                      <a:pt x="42" y="29"/>
                      <a:pt x="74" y="33"/>
                      <a:pt x="71" y="20"/>
                    </a:cubicBezTo>
                    <a:cubicBezTo>
                      <a:pt x="69" y="8"/>
                      <a:pt x="46" y="2"/>
                      <a:pt x="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22"/>
              <p:cNvSpPr/>
              <p:nvPr/>
            </p:nvSpPr>
            <p:spPr>
              <a:xfrm>
                <a:off x="6840538" y="3351213"/>
                <a:ext cx="17780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7" extrusionOk="0">
                    <a:moveTo>
                      <a:pt x="47" y="16"/>
                    </a:moveTo>
                    <a:cubicBezTo>
                      <a:pt x="36" y="3"/>
                      <a:pt x="17" y="0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18" y="3"/>
                      <a:pt x="26" y="5"/>
                    </a:cubicBezTo>
                    <a:cubicBezTo>
                      <a:pt x="34" y="7"/>
                      <a:pt x="41" y="11"/>
                      <a:pt x="46" y="17"/>
                    </a:cubicBezTo>
                    <a:cubicBezTo>
                      <a:pt x="47" y="17"/>
                      <a:pt x="47" y="16"/>
                      <a:pt x="47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22"/>
              <p:cNvSpPr/>
              <p:nvPr/>
            </p:nvSpPr>
            <p:spPr>
              <a:xfrm>
                <a:off x="6818313" y="3355975"/>
                <a:ext cx="6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22"/>
              <p:cNvSpPr/>
              <p:nvPr/>
            </p:nvSpPr>
            <p:spPr>
              <a:xfrm>
                <a:off x="6802438" y="3355975"/>
                <a:ext cx="476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22"/>
              <p:cNvSpPr/>
              <p:nvPr/>
            </p:nvSpPr>
            <p:spPr>
              <a:xfrm>
                <a:off x="6900863" y="3411538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30" y="4"/>
                    </a:moveTo>
                    <a:cubicBezTo>
                      <a:pt x="21" y="7"/>
                      <a:pt x="10" y="3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6" y="3"/>
                      <a:pt x="11" y="5"/>
                      <a:pt x="17" y="5"/>
                    </a:cubicBezTo>
                    <a:cubicBezTo>
                      <a:pt x="21" y="6"/>
                      <a:pt x="26" y="6"/>
                      <a:pt x="30" y="4"/>
                    </a:cubicBezTo>
                    <a:cubicBezTo>
                      <a:pt x="30" y="4"/>
                      <a:pt x="30" y="3"/>
                      <a:pt x="30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22"/>
              <p:cNvSpPr/>
              <p:nvPr/>
            </p:nvSpPr>
            <p:spPr>
              <a:xfrm>
                <a:off x="6873876" y="3405188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22"/>
              <p:cNvSpPr/>
              <p:nvPr/>
            </p:nvSpPr>
            <p:spPr>
              <a:xfrm>
                <a:off x="68595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22"/>
              <p:cNvSpPr/>
              <p:nvPr/>
            </p:nvSpPr>
            <p:spPr>
              <a:xfrm>
                <a:off x="6437313" y="3246438"/>
                <a:ext cx="2825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40" y="30"/>
                    </a:moveTo>
                    <a:cubicBezTo>
                      <a:pt x="52" y="31"/>
                      <a:pt x="63" y="29"/>
                      <a:pt x="75" y="27"/>
                    </a:cubicBezTo>
                    <a:cubicBezTo>
                      <a:pt x="69" y="21"/>
                      <a:pt x="61" y="14"/>
                      <a:pt x="44" y="8"/>
                    </a:cubicBezTo>
                    <a:cubicBezTo>
                      <a:pt x="32" y="3"/>
                      <a:pt x="0" y="0"/>
                      <a:pt x="3" y="12"/>
                    </a:cubicBezTo>
                    <a:cubicBezTo>
                      <a:pt x="6" y="25"/>
                      <a:pt x="29" y="30"/>
                      <a:pt x="40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22"/>
              <p:cNvSpPr/>
              <p:nvPr/>
            </p:nvSpPr>
            <p:spPr>
              <a:xfrm>
                <a:off x="6459538" y="3295650"/>
                <a:ext cx="1809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16" extrusionOk="0">
                    <a:moveTo>
                      <a:pt x="1" y="0"/>
                    </a:moveTo>
                    <a:cubicBezTo>
                      <a:pt x="12" y="13"/>
                      <a:pt x="31" y="16"/>
                      <a:pt x="47" y="13"/>
                    </a:cubicBezTo>
                    <a:cubicBezTo>
                      <a:pt x="48" y="13"/>
                      <a:pt x="48" y="12"/>
                      <a:pt x="47" y="12"/>
                    </a:cubicBezTo>
                    <a:cubicBezTo>
                      <a:pt x="39" y="12"/>
                      <a:pt x="30" y="13"/>
                      <a:pt x="22" y="11"/>
                    </a:cubicBezTo>
                    <a:cubicBezTo>
                      <a:pt x="14" y="9"/>
                      <a:pt x="7" y="6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22"/>
              <p:cNvSpPr/>
              <p:nvPr/>
            </p:nvSpPr>
            <p:spPr>
              <a:xfrm>
                <a:off x="6656388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22"/>
              <p:cNvSpPr/>
              <p:nvPr/>
            </p:nvSpPr>
            <p:spPr>
              <a:xfrm>
                <a:off x="6673851" y="3340100"/>
                <a:ext cx="4763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22"/>
              <p:cNvSpPr/>
              <p:nvPr/>
            </p:nvSpPr>
            <p:spPr>
              <a:xfrm>
                <a:off x="6464301" y="3268663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1" y="4"/>
                    </a:moveTo>
                    <a:cubicBezTo>
                      <a:pt x="9" y="0"/>
                      <a:pt x="20" y="4"/>
                      <a:pt x="29" y="7"/>
                    </a:cubicBezTo>
                    <a:cubicBezTo>
                      <a:pt x="30" y="7"/>
                      <a:pt x="30" y="6"/>
                      <a:pt x="30" y="5"/>
                    </a:cubicBezTo>
                    <a:cubicBezTo>
                      <a:pt x="25" y="3"/>
                      <a:pt x="19" y="2"/>
                      <a:pt x="14" y="2"/>
                    </a:cubicBezTo>
                    <a:cubicBezTo>
                      <a:pt x="9" y="1"/>
                      <a:pt x="4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22"/>
              <p:cNvSpPr/>
              <p:nvPr/>
            </p:nvSpPr>
            <p:spPr>
              <a:xfrm>
                <a:off x="6591301" y="3290888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22"/>
              <p:cNvSpPr/>
              <p:nvPr/>
            </p:nvSpPr>
            <p:spPr>
              <a:xfrm>
                <a:off x="661828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22"/>
              <p:cNvSpPr/>
              <p:nvPr/>
            </p:nvSpPr>
            <p:spPr>
              <a:xfrm>
                <a:off x="6757988" y="3167063"/>
                <a:ext cx="2714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46" extrusionOk="0">
                    <a:moveTo>
                      <a:pt x="22" y="19"/>
                    </a:moveTo>
                    <a:cubicBezTo>
                      <a:pt x="13" y="26"/>
                      <a:pt x="6" y="36"/>
                      <a:pt x="0" y="45"/>
                    </a:cubicBezTo>
                    <a:cubicBezTo>
                      <a:pt x="8" y="46"/>
                      <a:pt x="18" y="45"/>
                      <a:pt x="35" y="38"/>
                    </a:cubicBezTo>
                    <a:cubicBezTo>
                      <a:pt x="47" y="33"/>
                      <a:pt x="72" y="14"/>
                      <a:pt x="62" y="7"/>
                    </a:cubicBezTo>
                    <a:cubicBezTo>
                      <a:pt x="52" y="0"/>
                      <a:pt x="31" y="12"/>
                      <a:pt x="22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22"/>
              <p:cNvSpPr/>
              <p:nvPr/>
            </p:nvSpPr>
            <p:spPr>
              <a:xfrm>
                <a:off x="6813551" y="3194050"/>
                <a:ext cx="166688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44" y="2"/>
                    </a:moveTo>
                    <a:cubicBezTo>
                      <a:pt x="27" y="0"/>
                      <a:pt x="10" y="11"/>
                      <a:pt x="1" y="24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8" y="19"/>
                      <a:pt x="13" y="12"/>
                      <a:pt x="21" y="8"/>
                    </a:cubicBezTo>
                    <a:cubicBezTo>
                      <a:pt x="28" y="4"/>
                      <a:pt x="36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22"/>
              <p:cNvSpPr/>
              <p:nvPr/>
            </p:nvSpPr>
            <p:spPr>
              <a:xfrm>
                <a:off x="6799263" y="3295650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22"/>
              <p:cNvSpPr/>
              <p:nvPr/>
            </p:nvSpPr>
            <p:spPr>
              <a:xfrm>
                <a:off x="6788151" y="330993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22"/>
              <p:cNvSpPr/>
              <p:nvPr/>
            </p:nvSpPr>
            <p:spPr>
              <a:xfrm>
                <a:off x="6897688" y="3208338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23" y="1"/>
                    </a:moveTo>
                    <a:cubicBezTo>
                      <a:pt x="19" y="9"/>
                      <a:pt x="9" y="14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6" y="18"/>
                      <a:pt x="11" y="15"/>
                      <a:pt x="15" y="11"/>
                    </a:cubicBezTo>
                    <a:cubicBezTo>
                      <a:pt x="19" y="8"/>
                      <a:pt x="22" y="5"/>
                      <a:pt x="24" y="1"/>
                    </a:cubicBezTo>
                    <a:cubicBezTo>
                      <a:pt x="24" y="1"/>
                      <a:pt x="23" y="0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22"/>
              <p:cNvSpPr/>
              <p:nvPr/>
            </p:nvSpPr>
            <p:spPr>
              <a:xfrm>
                <a:off x="6873876" y="328771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22"/>
              <p:cNvSpPr/>
              <p:nvPr/>
            </p:nvSpPr>
            <p:spPr>
              <a:xfrm>
                <a:off x="6859588" y="3302000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22"/>
              <p:cNvSpPr/>
              <p:nvPr/>
            </p:nvSpPr>
            <p:spPr>
              <a:xfrm>
                <a:off x="6451601" y="3362325"/>
                <a:ext cx="268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7" extrusionOk="0">
                    <a:moveTo>
                      <a:pt x="49" y="27"/>
                    </a:moveTo>
                    <a:cubicBezTo>
                      <a:pt x="58" y="20"/>
                      <a:pt x="65" y="10"/>
                      <a:pt x="71" y="0"/>
                    </a:cubicBezTo>
                    <a:cubicBezTo>
                      <a:pt x="63" y="0"/>
                      <a:pt x="53" y="1"/>
                      <a:pt x="36" y="8"/>
                    </a:cubicBezTo>
                    <a:cubicBezTo>
                      <a:pt x="24" y="14"/>
                      <a:pt x="0" y="34"/>
                      <a:pt x="10" y="41"/>
                    </a:cubicBezTo>
                    <a:cubicBezTo>
                      <a:pt x="21" y="47"/>
                      <a:pt x="41" y="35"/>
                      <a:pt x="4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22"/>
              <p:cNvSpPr/>
              <p:nvPr/>
            </p:nvSpPr>
            <p:spPr>
              <a:xfrm>
                <a:off x="6500813" y="3416300"/>
                <a:ext cx="1619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25"/>
                    </a:moveTo>
                    <a:cubicBezTo>
                      <a:pt x="18" y="26"/>
                      <a:pt x="33" y="14"/>
                      <a:pt x="43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6" y="6"/>
                      <a:pt x="30" y="13"/>
                      <a:pt x="23" y="18"/>
                    </a:cubicBezTo>
                    <a:cubicBezTo>
                      <a:pt x="16" y="22"/>
                      <a:pt x="9" y="24"/>
                      <a:pt x="1" y="24"/>
                    </a:cubicBezTo>
                    <a:cubicBezTo>
                      <a:pt x="0" y="24"/>
                      <a:pt x="0" y="25"/>
                      <a:pt x="1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22"/>
              <p:cNvSpPr/>
              <p:nvPr/>
            </p:nvSpPr>
            <p:spPr>
              <a:xfrm>
                <a:off x="6670676" y="3397250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22"/>
              <p:cNvSpPr/>
              <p:nvPr/>
            </p:nvSpPr>
            <p:spPr>
              <a:xfrm>
                <a:off x="6686551" y="3386138"/>
                <a:ext cx="3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22"/>
              <p:cNvSpPr/>
              <p:nvPr/>
            </p:nvSpPr>
            <p:spPr>
              <a:xfrm>
                <a:off x="6492875" y="3422650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" y="20"/>
                    </a:moveTo>
                    <a:cubicBezTo>
                      <a:pt x="5" y="11"/>
                      <a:pt x="15" y="6"/>
                      <a:pt x="23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7" y="2"/>
                      <a:pt x="13" y="5"/>
                      <a:pt x="9" y="9"/>
                    </a:cubicBezTo>
                    <a:cubicBezTo>
                      <a:pt x="5" y="12"/>
                      <a:pt x="2" y="15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22"/>
              <p:cNvSpPr/>
              <p:nvPr/>
            </p:nvSpPr>
            <p:spPr>
              <a:xfrm>
                <a:off x="6591301" y="3408363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22"/>
              <p:cNvSpPr/>
              <p:nvPr/>
            </p:nvSpPr>
            <p:spPr>
              <a:xfrm>
                <a:off x="66182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22"/>
              <p:cNvSpPr/>
              <p:nvPr/>
            </p:nvSpPr>
            <p:spPr>
              <a:xfrm>
                <a:off x="6753226" y="3370263"/>
                <a:ext cx="174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72" extrusionOk="0">
                    <a:moveTo>
                      <a:pt x="27" y="22"/>
                    </a:moveTo>
                    <a:cubicBezTo>
                      <a:pt x="20" y="13"/>
                      <a:pt x="10" y="6"/>
                      <a:pt x="1" y="0"/>
                    </a:cubicBezTo>
                    <a:cubicBezTo>
                      <a:pt x="0" y="8"/>
                      <a:pt x="1" y="18"/>
                      <a:pt x="7" y="35"/>
                    </a:cubicBezTo>
                    <a:cubicBezTo>
                      <a:pt x="12" y="47"/>
                      <a:pt x="31" y="72"/>
                      <a:pt x="39" y="62"/>
                    </a:cubicBezTo>
                    <a:cubicBezTo>
                      <a:pt x="46" y="52"/>
                      <a:pt x="34" y="31"/>
                      <a:pt x="27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22"/>
              <p:cNvSpPr/>
              <p:nvPr/>
            </p:nvSpPr>
            <p:spPr>
              <a:xfrm>
                <a:off x="6802438" y="3427413"/>
                <a:ext cx="984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4" extrusionOk="0">
                    <a:moveTo>
                      <a:pt x="24" y="44"/>
                    </a:moveTo>
                    <a:cubicBezTo>
                      <a:pt x="26" y="27"/>
                      <a:pt x="14" y="10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8"/>
                      <a:pt x="13" y="13"/>
                      <a:pt x="18" y="21"/>
                    </a:cubicBezTo>
                    <a:cubicBezTo>
                      <a:pt x="22" y="28"/>
                      <a:pt x="24" y="36"/>
                      <a:pt x="23" y="44"/>
                    </a:cubicBezTo>
                    <a:cubicBezTo>
                      <a:pt x="23" y="44"/>
                      <a:pt x="24" y="44"/>
                      <a:pt x="24" y="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22"/>
              <p:cNvSpPr/>
              <p:nvPr/>
            </p:nvSpPr>
            <p:spPr>
              <a:xfrm>
                <a:off x="6788151" y="3411538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22"/>
              <p:cNvSpPr/>
              <p:nvPr/>
            </p:nvSpPr>
            <p:spPr>
              <a:xfrm>
                <a:off x="6777038" y="3400425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22"/>
              <p:cNvSpPr/>
              <p:nvPr/>
            </p:nvSpPr>
            <p:spPr>
              <a:xfrm>
                <a:off x="6810376" y="3509963"/>
                <a:ext cx="71437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9" y="23"/>
                    </a:moveTo>
                    <a:cubicBezTo>
                      <a:pt x="10" y="19"/>
                      <a:pt x="5" y="9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6"/>
                      <a:pt x="5" y="11"/>
                      <a:pt x="8" y="15"/>
                    </a:cubicBezTo>
                    <a:cubicBezTo>
                      <a:pt x="11" y="19"/>
                      <a:pt x="14" y="22"/>
                      <a:pt x="19" y="24"/>
                    </a:cubicBezTo>
                    <a:cubicBezTo>
                      <a:pt x="19" y="24"/>
                      <a:pt x="19" y="23"/>
                      <a:pt x="19" y="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22"/>
              <p:cNvSpPr/>
              <p:nvPr/>
            </p:nvSpPr>
            <p:spPr>
              <a:xfrm>
                <a:off x="6794501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22"/>
              <p:cNvSpPr/>
              <p:nvPr/>
            </p:nvSpPr>
            <p:spPr>
              <a:xfrm>
                <a:off x="67881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22"/>
              <p:cNvSpPr/>
              <p:nvPr/>
            </p:nvSpPr>
            <p:spPr>
              <a:xfrm>
                <a:off x="6550026" y="3065463"/>
                <a:ext cx="18097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71" extrusionOk="0">
                    <a:moveTo>
                      <a:pt x="20" y="49"/>
                    </a:moveTo>
                    <a:cubicBezTo>
                      <a:pt x="28" y="58"/>
                      <a:pt x="38" y="65"/>
                      <a:pt x="47" y="71"/>
                    </a:cubicBezTo>
                    <a:cubicBezTo>
                      <a:pt x="48" y="63"/>
                      <a:pt x="47" y="53"/>
                      <a:pt x="39" y="36"/>
                    </a:cubicBezTo>
                    <a:cubicBezTo>
                      <a:pt x="34" y="24"/>
                      <a:pt x="14" y="0"/>
                      <a:pt x="7" y="10"/>
                    </a:cubicBezTo>
                    <a:cubicBezTo>
                      <a:pt x="0" y="21"/>
                      <a:pt x="13" y="41"/>
                      <a:pt x="2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22"/>
              <p:cNvSpPr/>
              <p:nvPr/>
            </p:nvSpPr>
            <p:spPr>
              <a:xfrm>
                <a:off x="6580188" y="3114676"/>
                <a:ext cx="984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3" extrusionOk="0">
                    <a:moveTo>
                      <a:pt x="1" y="1"/>
                    </a:moveTo>
                    <a:cubicBezTo>
                      <a:pt x="0" y="18"/>
                      <a:pt x="12" y="33"/>
                      <a:pt x="25" y="43"/>
                    </a:cubicBezTo>
                    <a:cubicBezTo>
                      <a:pt x="25" y="43"/>
                      <a:pt x="26" y="43"/>
                      <a:pt x="25" y="42"/>
                    </a:cubicBezTo>
                    <a:cubicBezTo>
                      <a:pt x="19" y="36"/>
                      <a:pt x="13" y="30"/>
                      <a:pt x="8" y="23"/>
                    </a:cubicBezTo>
                    <a:cubicBezTo>
                      <a:pt x="4" y="16"/>
                      <a:pt x="1" y="9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22"/>
              <p:cNvSpPr/>
              <p:nvPr/>
            </p:nvSpPr>
            <p:spPr>
              <a:xfrm>
                <a:off x="6686551" y="3284538"/>
                <a:ext cx="63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22"/>
              <p:cNvSpPr/>
              <p:nvPr/>
            </p:nvSpPr>
            <p:spPr>
              <a:xfrm>
                <a:off x="670083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22"/>
              <p:cNvSpPr/>
              <p:nvPr/>
            </p:nvSpPr>
            <p:spPr>
              <a:xfrm>
                <a:off x="6591301" y="3106738"/>
                <a:ext cx="793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" extrusionOk="0">
                    <a:moveTo>
                      <a:pt x="1" y="1"/>
                    </a:moveTo>
                    <a:cubicBezTo>
                      <a:pt x="10" y="5"/>
                      <a:pt x="15" y="15"/>
                      <a:pt x="19" y="23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18" y="17"/>
                      <a:pt x="15" y="13"/>
                      <a:pt x="12" y="9"/>
                    </a:cubicBezTo>
                    <a:cubicBezTo>
                      <a:pt x="9" y="5"/>
                      <a:pt x="6" y="2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22"/>
              <p:cNvSpPr/>
              <p:nvPr/>
            </p:nvSpPr>
            <p:spPr>
              <a:xfrm>
                <a:off x="6673851" y="3205163"/>
                <a:ext cx="127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22"/>
              <p:cNvSpPr/>
              <p:nvPr/>
            </p:nvSpPr>
            <p:spPr>
              <a:xfrm>
                <a:off x="6689726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22"/>
              <p:cNvSpPr/>
              <p:nvPr/>
            </p:nvSpPr>
            <p:spPr>
              <a:xfrm>
                <a:off x="6692901" y="3298826"/>
                <a:ext cx="101600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5" y="6"/>
                    </a:moveTo>
                    <a:cubicBezTo>
                      <a:pt x="2" y="8"/>
                      <a:pt x="0" y="11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1" y="28"/>
                      <a:pt x="15" y="27"/>
                    </a:cubicBezTo>
                    <a:cubicBezTo>
                      <a:pt x="23" y="24"/>
                      <a:pt x="27" y="14"/>
                      <a:pt x="23" y="7"/>
                    </a:cubicBezTo>
                    <a:cubicBezTo>
                      <a:pt x="20" y="0"/>
                      <a:pt x="9" y="2"/>
                      <a:pt x="5" y="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22"/>
              <p:cNvSpPr/>
              <p:nvPr/>
            </p:nvSpPr>
            <p:spPr>
              <a:xfrm>
                <a:off x="6686551" y="3306763"/>
                <a:ext cx="112712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7" extrusionOk="0">
                    <a:moveTo>
                      <a:pt x="18" y="2"/>
                    </a:moveTo>
                    <a:cubicBezTo>
                      <a:pt x="13" y="0"/>
                      <a:pt x="7" y="5"/>
                      <a:pt x="5" y="9"/>
                    </a:cubicBezTo>
                    <a:cubicBezTo>
                      <a:pt x="3" y="15"/>
                      <a:pt x="6" y="21"/>
                      <a:pt x="11" y="23"/>
                    </a:cubicBezTo>
                    <a:cubicBezTo>
                      <a:pt x="24" y="27"/>
                      <a:pt x="30" y="4"/>
                      <a:pt x="17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28" y="5"/>
                      <a:pt x="23" y="25"/>
                      <a:pt x="12" y="22"/>
                    </a:cubicBezTo>
                    <a:cubicBezTo>
                      <a:pt x="0" y="19"/>
                      <a:pt x="6" y="0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22"/>
              <p:cNvSpPr/>
              <p:nvPr/>
            </p:nvSpPr>
            <p:spPr>
              <a:xfrm>
                <a:off x="6734176" y="3325813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22"/>
              <p:cNvSpPr/>
              <p:nvPr/>
            </p:nvSpPr>
            <p:spPr>
              <a:xfrm>
                <a:off x="6727826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22"/>
              <p:cNvSpPr/>
              <p:nvPr/>
            </p:nvSpPr>
            <p:spPr>
              <a:xfrm>
                <a:off x="6719888" y="335121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22"/>
              <p:cNvSpPr/>
              <p:nvPr/>
            </p:nvSpPr>
            <p:spPr>
              <a:xfrm>
                <a:off x="6746876" y="3340100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22"/>
              <p:cNvSpPr/>
              <p:nvPr/>
            </p:nvSpPr>
            <p:spPr>
              <a:xfrm>
                <a:off x="6738938" y="336708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22"/>
              <p:cNvSpPr/>
              <p:nvPr/>
            </p:nvSpPr>
            <p:spPr>
              <a:xfrm>
                <a:off x="6731001" y="334803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22"/>
              <p:cNvSpPr/>
              <p:nvPr/>
            </p:nvSpPr>
            <p:spPr>
              <a:xfrm>
                <a:off x="6723063" y="336708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22"/>
              <p:cNvSpPr/>
              <p:nvPr/>
            </p:nvSpPr>
            <p:spPr>
              <a:xfrm>
                <a:off x="6746876" y="3359150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22"/>
              <p:cNvSpPr/>
              <p:nvPr/>
            </p:nvSpPr>
            <p:spPr>
              <a:xfrm>
                <a:off x="6742113" y="3375025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22"/>
              <p:cNvSpPr/>
              <p:nvPr/>
            </p:nvSpPr>
            <p:spPr>
              <a:xfrm>
                <a:off x="6757988" y="3351213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22"/>
              <p:cNvSpPr/>
              <p:nvPr/>
            </p:nvSpPr>
            <p:spPr>
              <a:xfrm>
                <a:off x="6753226" y="3328988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22"/>
              <p:cNvSpPr/>
              <p:nvPr/>
            </p:nvSpPr>
            <p:spPr>
              <a:xfrm>
                <a:off x="6738938" y="33258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22"/>
              <p:cNvSpPr/>
              <p:nvPr/>
            </p:nvSpPr>
            <p:spPr>
              <a:xfrm>
                <a:off x="6716713" y="333216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22"/>
              <p:cNvSpPr/>
              <p:nvPr/>
            </p:nvSpPr>
            <p:spPr>
              <a:xfrm>
                <a:off x="6708776" y="33623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22"/>
              <p:cNvSpPr/>
              <p:nvPr/>
            </p:nvSpPr>
            <p:spPr>
              <a:xfrm>
                <a:off x="6734176" y="3355975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22"/>
              <p:cNvSpPr/>
              <p:nvPr/>
            </p:nvSpPr>
            <p:spPr>
              <a:xfrm>
                <a:off x="6731001" y="3378200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22"/>
              <p:cNvSpPr/>
              <p:nvPr/>
            </p:nvSpPr>
            <p:spPr>
              <a:xfrm>
                <a:off x="6734176" y="3332163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3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22"/>
              <p:cNvSpPr/>
              <p:nvPr/>
            </p:nvSpPr>
            <p:spPr>
              <a:xfrm>
                <a:off x="6757988" y="33369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0" name="Google Shape;3120;p22"/>
            <p:cNvSpPr/>
            <p:nvPr/>
          </p:nvSpPr>
          <p:spPr>
            <a:xfrm rot="-759366">
              <a:off x="8161486" y="1494518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22"/>
            <p:cNvSpPr/>
            <p:nvPr/>
          </p:nvSpPr>
          <p:spPr>
            <a:xfrm rot="-7753511">
              <a:off x="8506858" y="1043527"/>
              <a:ext cx="884400" cy="711725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2" name="Google Shape;3122;p22"/>
            <p:cNvGrpSpPr/>
            <p:nvPr/>
          </p:nvGrpSpPr>
          <p:grpSpPr>
            <a:xfrm rot="10800000" flipH="1">
              <a:off x="8038374" y="31182"/>
              <a:ext cx="1170944" cy="1170944"/>
              <a:chOff x="3884613" y="4403726"/>
              <a:chExt cx="995363" cy="995363"/>
            </a:xfrm>
          </p:grpSpPr>
          <p:sp>
            <p:nvSpPr>
              <p:cNvPr id="3123" name="Google Shape;3123;p22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22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22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22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22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22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22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22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22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22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22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2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22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22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22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22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22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22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22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2" name="Google Shape;3142;p22"/>
            <p:cNvGrpSpPr/>
            <p:nvPr/>
          </p:nvGrpSpPr>
          <p:grpSpPr>
            <a:xfrm rot="10800000">
              <a:off x="1111974" y="-864421"/>
              <a:ext cx="1591554" cy="1579049"/>
              <a:chOff x="6437313" y="3054351"/>
              <a:chExt cx="603250" cy="598487"/>
            </a:xfrm>
          </p:grpSpPr>
          <p:sp>
            <p:nvSpPr>
              <p:cNvPr id="3143" name="Google Shape;3143;p22"/>
              <p:cNvSpPr/>
              <p:nvPr/>
            </p:nvSpPr>
            <p:spPr>
              <a:xfrm>
                <a:off x="6727826" y="3054350"/>
                <a:ext cx="123825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3" extrusionOk="0">
                    <a:moveTo>
                      <a:pt x="1" y="38"/>
                    </a:moveTo>
                    <a:cubicBezTo>
                      <a:pt x="0" y="50"/>
                      <a:pt x="1" y="62"/>
                      <a:pt x="3" y="73"/>
                    </a:cubicBezTo>
                    <a:cubicBezTo>
                      <a:pt x="10" y="68"/>
                      <a:pt x="17" y="60"/>
                      <a:pt x="24" y="43"/>
                    </a:cubicBezTo>
                    <a:cubicBezTo>
                      <a:pt x="29" y="31"/>
                      <a:pt x="33" y="0"/>
                      <a:pt x="20" y="2"/>
                    </a:cubicBezTo>
                    <a:cubicBezTo>
                      <a:pt x="8" y="4"/>
                      <a:pt x="2" y="27"/>
                      <a:pt x="1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22"/>
              <p:cNvSpPr/>
              <p:nvPr/>
            </p:nvSpPr>
            <p:spPr>
              <a:xfrm>
                <a:off x="6738938" y="3076576"/>
                <a:ext cx="635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16" y="0"/>
                    </a:moveTo>
                    <a:cubicBezTo>
                      <a:pt x="3" y="11"/>
                      <a:pt x="0" y="30"/>
                      <a:pt x="2" y="46"/>
                    </a:cubicBezTo>
                    <a:cubicBezTo>
                      <a:pt x="2" y="47"/>
                      <a:pt x="3" y="47"/>
                      <a:pt x="3" y="46"/>
                    </a:cubicBezTo>
                    <a:cubicBezTo>
                      <a:pt x="3" y="37"/>
                      <a:pt x="3" y="29"/>
                      <a:pt x="5" y="20"/>
                    </a:cubicBezTo>
                    <a:cubicBezTo>
                      <a:pt x="7" y="13"/>
                      <a:pt x="11" y="6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22"/>
              <p:cNvSpPr/>
              <p:nvPr/>
            </p:nvSpPr>
            <p:spPr>
              <a:xfrm>
                <a:off x="6742113" y="3265488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22"/>
              <p:cNvSpPr/>
              <p:nvPr/>
            </p:nvSpPr>
            <p:spPr>
              <a:xfrm>
                <a:off x="6742113" y="32877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22"/>
              <p:cNvSpPr/>
              <p:nvPr/>
            </p:nvSpPr>
            <p:spPr>
              <a:xfrm>
                <a:off x="6799263" y="3076575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1"/>
                    </a:moveTo>
                    <a:cubicBezTo>
                      <a:pt x="7" y="10"/>
                      <a:pt x="3" y="21"/>
                      <a:pt x="0" y="29"/>
                    </a:cubicBezTo>
                    <a:cubicBezTo>
                      <a:pt x="0" y="30"/>
                      <a:pt x="1" y="31"/>
                      <a:pt x="1" y="30"/>
                    </a:cubicBezTo>
                    <a:cubicBezTo>
                      <a:pt x="3" y="25"/>
                      <a:pt x="5" y="19"/>
                      <a:pt x="5" y="14"/>
                    </a:cubicBezTo>
                    <a:cubicBezTo>
                      <a:pt x="6" y="9"/>
                      <a:pt x="6" y="5"/>
                      <a:pt x="4" y="1"/>
                    </a:cubicBezTo>
                    <a:cubicBezTo>
                      <a:pt x="4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22"/>
              <p:cNvSpPr/>
              <p:nvPr/>
            </p:nvSpPr>
            <p:spPr>
              <a:xfrm>
                <a:off x="6791326" y="3205163"/>
                <a:ext cx="7938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22"/>
              <p:cNvSpPr/>
              <p:nvPr/>
            </p:nvSpPr>
            <p:spPr>
              <a:xfrm>
                <a:off x="6788151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22"/>
              <p:cNvSpPr/>
              <p:nvPr/>
            </p:nvSpPr>
            <p:spPr>
              <a:xfrm>
                <a:off x="6632576" y="3375025"/>
                <a:ext cx="117475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31" h="74" extrusionOk="0">
                    <a:moveTo>
                      <a:pt x="30" y="35"/>
                    </a:moveTo>
                    <a:cubicBezTo>
                      <a:pt x="31" y="23"/>
                      <a:pt x="29" y="11"/>
                      <a:pt x="27" y="0"/>
                    </a:cubicBezTo>
                    <a:cubicBezTo>
                      <a:pt x="21" y="5"/>
                      <a:pt x="14" y="14"/>
                      <a:pt x="8" y="31"/>
                    </a:cubicBezTo>
                    <a:cubicBezTo>
                      <a:pt x="3" y="43"/>
                      <a:pt x="0" y="74"/>
                      <a:pt x="12" y="72"/>
                    </a:cubicBezTo>
                    <a:cubicBezTo>
                      <a:pt x="25" y="69"/>
                      <a:pt x="30" y="46"/>
                      <a:pt x="30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22"/>
              <p:cNvSpPr/>
              <p:nvPr/>
            </p:nvSpPr>
            <p:spPr>
              <a:xfrm>
                <a:off x="6681788" y="3452813"/>
                <a:ext cx="603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7" extrusionOk="0">
                    <a:moveTo>
                      <a:pt x="0" y="47"/>
                    </a:moveTo>
                    <a:cubicBezTo>
                      <a:pt x="13" y="36"/>
                      <a:pt x="16" y="16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9"/>
                      <a:pt x="13" y="17"/>
                      <a:pt x="11" y="26"/>
                    </a:cubicBezTo>
                    <a:cubicBezTo>
                      <a:pt x="9" y="34"/>
                      <a:pt x="6" y="41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22"/>
              <p:cNvSpPr/>
              <p:nvPr/>
            </p:nvSpPr>
            <p:spPr>
              <a:xfrm>
                <a:off x="6727826" y="3427413"/>
                <a:ext cx="31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22"/>
              <p:cNvSpPr/>
              <p:nvPr/>
            </p:nvSpPr>
            <p:spPr>
              <a:xfrm>
                <a:off x="6727826" y="341153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22"/>
              <p:cNvSpPr/>
              <p:nvPr/>
            </p:nvSpPr>
            <p:spPr>
              <a:xfrm>
                <a:off x="6656388" y="3513138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30"/>
                    </a:moveTo>
                    <a:cubicBezTo>
                      <a:pt x="0" y="21"/>
                      <a:pt x="4" y="10"/>
                      <a:pt x="7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3" y="6"/>
                      <a:pt x="2" y="12"/>
                      <a:pt x="2" y="17"/>
                    </a:cubicBezTo>
                    <a:cubicBezTo>
                      <a:pt x="1" y="22"/>
                      <a:pt x="1" y="26"/>
                      <a:pt x="3" y="30"/>
                    </a:cubicBezTo>
                    <a:cubicBezTo>
                      <a:pt x="3" y="31"/>
                      <a:pt x="4" y="30"/>
                      <a:pt x="4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22"/>
              <p:cNvSpPr/>
              <p:nvPr/>
            </p:nvSpPr>
            <p:spPr>
              <a:xfrm>
                <a:off x="6678613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22"/>
              <p:cNvSpPr/>
              <p:nvPr/>
            </p:nvSpPr>
            <p:spPr>
              <a:xfrm>
                <a:off x="66865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22"/>
              <p:cNvSpPr/>
              <p:nvPr/>
            </p:nvSpPr>
            <p:spPr>
              <a:xfrm>
                <a:off x="6761163" y="3340101"/>
                <a:ext cx="27940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74" h="33" extrusionOk="0">
                    <a:moveTo>
                      <a:pt x="35" y="1"/>
                    </a:moveTo>
                    <a:cubicBezTo>
                      <a:pt x="24" y="0"/>
                      <a:pt x="12" y="1"/>
                      <a:pt x="0" y="3"/>
                    </a:cubicBezTo>
                    <a:cubicBezTo>
                      <a:pt x="6" y="10"/>
                      <a:pt x="14" y="17"/>
                      <a:pt x="30" y="24"/>
                    </a:cubicBezTo>
                    <a:cubicBezTo>
                      <a:pt x="42" y="29"/>
                      <a:pt x="74" y="33"/>
                      <a:pt x="71" y="20"/>
                    </a:cubicBezTo>
                    <a:cubicBezTo>
                      <a:pt x="69" y="8"/>
                      <a:pt x="46" y="2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22"/>
              <p:cNvSpPr/>
              <p:nvPr/>
            </p:nvSpPr>
            <p:spPr>
              <a:xfrm>
                <a:off x="6840538" y="3351213"/>
                <a:ext cx="17780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7" extrusionOk="0">
                    <a:moveTo>
                      <a:pt x="47" y="16"/>
                    </a:moveTo>
                    <a:cubicBezTo>
                      <a:pt x="36" y="3"/>
                      <a:pt x="17" y="0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18" y="3"/>
                      <a:pt x="26" y="5"/>
                    </a:cubicBezTo>
                    <a:cubicBezTo>
                      <a:pt x="34" y="7"/>
                      <a:pt x="41" y="11"/>
                      <a:pt x="46" y="17"/>
                    </a:cubicBezTo>
                    <a:cubicBezTo>
                      <a:pt x="47" y="17"/>
                      <a:pt x="47" y="16"/>
                      <a:pt x="47" y="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22"/>
              <p:cNvSpPr/>
              <p:nvPr/>
            </p:nvSpPr>
            <p:spPr>
              <a:xfrm>
                <a:off x="6818313" y="3355975"/>
                <a:ext cx="6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22"/>
              <p:cNvSpPr/>
              <p:nvPr/>
            </p:nvSpPr>
            <p:spPr>
              <a:xfrm>
                <a:off x="6802438" y="3355975"/>
                <a:ext cx="476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6900863" y="3411538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30" y="4"/>
                    </a:moveTo>
                    <a:cubicBezTo>
                      <a:pt x="21" y="7"/>
                      <a:pt x="10" y="3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6" y="3"/>
                      <a:pt x="11" y="5"/>
                      <a:pt x="17" y="5"/>
                    </a:cubicBezTo>
                    <a:cubicBezTo>
                      <a:pt x="21" y="6"/>
                      <a:pt x="26" y="6"/>
                      <a:pt x="30" y="4"/>
                    </a:cubicBezTo>
                    <a:cubicBezTo>
                      <a:pt x="30" y="4"/>
                      <a:pt x="30" y="3"/>
                      <a:pt x="30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6873876" y="3405188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68595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6437313" y="3246438"/>
                <a:ext cx="2825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40" y="30"/>
                    </a:moveTo>
                    <a:cubicBezTo>
                      <a:pt x="52" y="31"/>
                      <a:pt x="63" y="29"/>
                      <a:pt x="75" y="27"/>
                    </a:cubicBezTo>
                    <a:cubicBezTo>
                      <a:pt x="69" y="21"/>
                      <a:pt x="61" y="14"/>
                      <a:pt x="44" y="8"/>
                    </a:cubicBezTo>
                    <a:cubicBezTo>
                      <a:pt x="32" y="3"/>
                      <a:pt x="0" y="0"/>
                      <a:pt x="3" y="12"/>
                    </a:cubicBezTo>
                    <a:cubicBezTo>
                      <a:pt x="6" y="25"/>
                      <a:pt x="29" y="30"/>
                      <a:pt x="40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6459538" y="3295650"/>
                <a:ext cx="1809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16" extrusionOk="0">
                    <a:moveTo>
                      <a:pt x="1" y="0"/>
                    </a:moveTo>
                    <a:cubicBezTo>
                      <a:pt x="12" y="13"/>
                      <a:pt x="31" y="16"/>
                      <a:pt x="47" y="13"/>
                    </a:cubicBezTo>
                    <a:cubicBezTo>
                      <a:pt x="48" y="13"/>
                      <a:pt x="48" y="12"/>
                      <a:pt x="47" y="12"/>
                    </a:cubicBezTo>
                    <a:cubicBezTo>
                      <a:pt x="39" y="12"/>
                      <a:pt x="30" y="13"/>
                      <a:pt x="22" y="11"/>
                    </a:cubicBezTo>
                    <a:cubicBezTo>
                      <a:pt x="14" y="9"/>
                      <a:pt x="7" y="6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6656388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6673851" y="3340100"/>
                <a:ext cx="4763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6464301" y="3268663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1" y="4"/>
                    </a:moveTo>
                    <a:cubicBezTo>
                      <a:pt x="9" y="0"/>
                      <a:pt x="20" y="4"/>
                      <a:pt x="29" y="7"/>
                    </a:cubicBezTo>
                    <a:cubicBezTo>
                      <a:pt x="30" y="7"/>
                      <a:pt x="30" y="6"/>
                      <a:pt x="30" y="5"/>
                    </a:cubicBezTo>
                    <a:cubicBezTo>
                      <a:pt x="25" y="3"/>
                      <a:pt x="19" y="2"/>
                      <a:pt x="14" y="2"/>
                    </a:cubicBezTo>
                    <a:cubicBezTo>
                      <a:pt x="9" y="1"/>
                      <a:pt x="4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6591301" y="3290888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661828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6757988" y="3167063"/>
                <a:ext cx="2714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46" extrusionOk="0">
                    <a:moveTo>
                      <a:pt x="22" y="19"/>
                    </a:moveTo>
                    <a:cubicBezTo>
                      <a:pt x="13" y="26"/>
                      <a:pt x="6" y="36"/>
                      <a:pt x="0" y="45"/>
                    </a:cubicBezTo>
                    <a:cubicBezTo>
                      <a:pt x="8" y="46"/>
                      <a:pt x="18" y="45"/>
                      <a:pt x="35" y="38"/>
                    </a:cubicBezTo>
                    <a:cubicBezTo>
                      <a:pt x="47" y="33"/>
                      <a:pt x="72" y="14"/>
                      <a:pt x="62" y="7"/>
                    </a:cubicBezTo>
                    <a:cubicBezTo>
                      <a:pt x="52" y="0"/>
                      <a:pt x="31" y="12"/>
                      <a:pt x="22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6813551" y="3194050"/>
                <a:ext cx="166688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44" y="2"/>
                    </a:moveTo>
                    <a:cubicBezTo>
                      <a:pt x="27" y="0"/>
                      <a:pt x="10" y="11"/>
                      <a:pt x="1" y="24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8" y="19"/>
                      <a:pt x="13" y="12"/>
                      <a:pt x="21" y="8"/>
                    </a:cubicBezTo>
                    <a:cubicBezTo>
                      <a:pt x="28" y="4"/>
                      <a:pt x="36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6799263" y="3295650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6788151" y="330993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6897688" y="3208338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23" y="1"/>
                    </a:moveTo>
                    <a:cubicBezTo>
                      <a:pt x="19" y="9"/>
                      <a:pt x="9" y="14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6" y="18"/>
                      <a:pt x="11" y="15"/>
                      <a:pt x="15" y="11"/>
                    </a:cubicBezTo>
                    <a:cubicBezTo>
                      <a:pt x="19" y="8"/>
                      <a:pt x="22" y="5"/>
                      <a:pt x="24" y="1"/>
                    </a:cubicBezTo>
                    <a:cubicBezTo>
                      <a:pt x="24" y="1"/>
                      <a:pt x="23" y="0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6873876" y="328771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6859588" y="3302000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6451601" y="3362325"/>
                <a:ext cx="268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7" extrusionOk="0">
                    <a:moveTo>
                      <a:pt x="49" y="27"/>
                    </a:moveTo>
                    <a:cubicBezTo>
                      <a:pt x="58" y="20"/>
                      <a:pt x="65" y="10"/>
                      <a:pt x="71" y="0"/>
                    </a:cubicBezTo>
                    <a:cubicBezTo>
                      <a:pt x="63" y="0"/>
                      <a:pt x="53" y="1"/>
                      <a:pt x="36" y="8"/>
                    </a:cubicBezTo>
                    <a:cubicBezTo>
                      <a:pt x="24" y="14"/>
                      <a:pt x="0" y="34"/>
                      <a:pt x="10" y="41"/>
                    </a:cubicBezTo>
                    <a:cubicBezTo>
                      <a:pt x="21" y="47"/>
                      <a:pt x="41" y="35"/>
                      <a:pt x="49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6500813" y="3416300"/>
                <a:ext cx="1619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25"/>
                    </a:moveTo>
                    <a:cubicBezTo>
                      <a:pt x="18" y="26"/>
                      <a:pt x="33" y="14"/>
                      <a:pt x="43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6" y="6"/>
                      <a:pt x="30" y="13"/>
                      <a:pt x="23" y="18"/>
                    </a:cubicBezTo>
                    <a:cubicBezTo>
                      <a:pt x="16" y="22"/>
                      <a:pt x="9" y="24"/>
                      <a:pt x="1" y="24"/>
                    </a:cubicBezTo>
                    <a:cubicBezTo>
                      <a:pt x="0" y="24"/>
                      <a:pt x="0" y="25"/>
                      <a:pt x="1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6670676" y="3397250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6686551" y="3386138"/>
                <a:ext cx="3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6492875" y="3422650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" y="20"/>
                    </a:moveTo>
                    <a:cubicBezTo>
                      <a:pt x="5" y="11"/>
                      <a:pt x="15" y="6"/>
                      <a:pt x="23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7" y="2"/>
                      <a:pt x="13" y="5"/>
                      <a:pt x="9" y="9"/>
                    </a:cubicBezTo>
                    <a:cubicBezTo>
                      <a:pt x="5" y="12"/>
                      <a:pt x="2" y="15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6591301" y="3408363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66182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6753226" y="3370263"/>
                <a:ext cx="174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72" extrusionOk="0">
                    <a:moveTo>
                      <a:pt x="27" y="22"/>
                    </a:moveTo>
                    <a:cubicBezTo>
                      <a:pt x="20" y="13"/>
                      <a:pt x="10" y="6"/>
                      <a:pt x="1" y="0"/>
                    </a:cubicBezTo>
                    <a:cubicBezTo>
                      <a:pt x="0" y="8"/>
                      <a:pt x="1" y="18"/>
                      <a:pt x="7" y="35"/>
                    </a:cubicBezTo>
                    <a:cubicBezTo>
                      <a:pt x="12" y="47"/>
                      <a:pt x="31" y="72"/>
                      <a:pt x="39" y="62"/>
                    </a:cubicBezTo>
                    <a:cubicBezTo>
                      <a:pt x="46" y="52"/>
                      <a:pt x="34" y="31"/>
                      <a:pt x="27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6802438" y="3427413"/>
                <a:ext cx="984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4" extrusionOk="0">
                    <a:moveTo>
                      <a:pt x="24" y="44"/>
                    </a:moveTo>
                    <a:cubicBezTo>
                      <a:pt x="26" y="27"/>
                      <a:pt x="14" y="10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8"/>
                      <a:pt x="13" y="13"/>
                      <a:pt x="18" y="21"/>
                    </a:cubicBezTo>
                    <a:cubicBezTo>
                      <a:pt x="22" y="28"/>
                      <a:pt x="24" y="36"/>
                      <a:pt x="23" y="44"/>
                    </a:cubicBezTo>
                    <a:cubicBezTo>
                      <a:pt x="23" y="44"/>
                      <a:pt x="24" y="44"/>
                      <a:pt x="24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6788151" y="3411538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6777038" y="3400425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6810376" y="3509963"/>
                <a:ext cx="71437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9" y="23"/>
                    </a:moveTo>
                    <a:cubicBezTo>
                      <a:pt x="10" y="19"/>
                      <a:pt x="5" y="9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6"/>
                      <a:pt x="5" y="11"/>
                      <a:pt x="8" y="15"/>
                    </a:cubicBezTo>
                    <a:cubicBezTo>
                      <a:pt x="11" y="19"/>
                      <a:pt x="14" y="22"/>
                      <a:pt x="19" y="24"/>
                    </a:cubicBezTo>
                    <a:cubicBezTo>
                      <a:pt x="19" y="24"/>
                      <a:pt x="19" y="23"/>
                      <a:pt x="19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6794501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67881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6550026" y="3065463"/>
                <a:ext cx="18097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71" extrusionOk="0">
                    <a:moveTo>
                      <a:pt x="20" y="49"/>
                    </a:moveTo>
                    <a:cubicBezTo>
                      <a:pt x="28" y="58"/>
                      <a:pt x="38" y="65"/>
                      <a:pt x="47" y="71"/>
                    </a:cubicBezTo>
                    <a:cubicBezTo>
                      <a:pt x="48" y="63"/>
                      <a:pt x="47" y="53"/>
                      <a:pt x="39" y="36"/>
                    </a:cubicBezTo>
                    <a:cubicBezTo>
                      <a:pt x="34" y="24"/>
                      <a:pt x="14" y="0"/>
                      <a:pt x="7" y="10"/>
                    </a:cubicBezTo>
                    <a:cubicBezTo>
                      <a:pt x="0" y="21"/>
                      <a:pt x="13" y="41"/>
                      <a:pt x="20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6580188" y="3114676"/>
                <a:ext cx="984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3" extrusionOk="0">
                    <a:moveTo>
                      <a:pt x="1" y="1"/>
                    </a:moveTo>
                    <a:cubicBezTo>
                      <a:pt x="0" y="18"/>
                      <a:pt x="12" y="33"/>
                      <a:pt x="25" y="43"/>
                    </a:cubicBezTo>
                    <a:cubicBezTo>
                      <a:pt x="25" y="43"/>
                      <a:pt x="26" y="43"/>
                      <a:pt x="25" y="42"/>
                    </a:cubicBezTo>
                    <a:cubicBezTo>
                      <a:pt x="19" y="36"/>
                      <a:pt x="13" y="30"/>
                      <a:pt x="8" y="23"/>
                    </a:cubicBezTo>
                    <a:cubicBezTo>
                      <a:pt x="4" y="16"/>
                      <a:pt x="1" y="9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6686551" y="3284538"/>
                <a:ext cx="63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670083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6591301" y="3106738"/>
                <a:ext cx="793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" extrusionOk="0">
                    <a:moveTo>
                      <a:pt x="1" y="1"/>
                    </a:moveTo>
                    <a:cubicBezTo>
                      <a:pt x="10" y="5"/>
                      <a:pt x="15" y="15"/>
                      <a:pt x="19" y="23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18" y="17"/>
                      <a:pt x="15" y="13"/>
                      <a:pt x="12" y="9"/>
                    </a:cubicBezTo>
                    <a:cubicBezTo>
                      <a:pt x="9" y="5"/>
                      <a:pt x="6" y="2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6673851" y="3205163"/>
                <a:ext cx="127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6689726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6692901" y="3298826"/>
                <a:ext cx="101600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5" y="6"/>
                    </a:moveTo>
                    <a:cubicBezTo>
                      <a:pt x="2" y="8"/>
                      <a:pt x="0" y="11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1" y="28"/>
                      <a:pt x="15" y="27"/>
                    </a:cubicBezTo>
                    <a:cubicBezTo>
                      <a:pt x="23" y="24"/>
                      <a:pt x="27" y="14"/>
                      <a:pt x="23" y="7"/>
                    </a:cubicBezTo>
                    <a:cubicBezTo>
                      <a:pt x="20" y="0"/>
                      <a:pt x="9" y="2"/>
                      <a:pt x="5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6686551" y="3306763"/>
                <a:ext cx="112712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7" extrusionOk="0">
                    <a:moveTo>
                      <a:pt x="18" y="2"/>
                    </a:moveTo>
                    <a:cubicBezTo>
                      <a:pt x="13" y="0"/>
                      <a:pt x="7" y="5"/>
                      <a:pt x="5" y="9"/>
                    </a:cubicBezTo>
                    <a:cubicBezTo>
                      <a:pt x="3" y="15"/>
                      <a:pt x="6" y="21"/>
                      <a:pt x="11" y="23"/>
                    </a:cubicBezTo>
                    <a:cubicBezTo>
                      <a:pt x="24" y="27"/>
                      <a:pt x="30" y="4"/>
                      <a:pt x="17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28" y="5"/>
                      <a:pt x="23" y="25"/>
                      <a:pt x="12" y="22"/>
                    </a:cubicBezTo>
                    <a:cubicBezTo>
                      <a:pt x="0" y="19"/>
                      <a:pt x="6" y="0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6734176" y="3325813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6727826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6719888" y="335121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6746876" y="3340100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6738938" y="336708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6731001" y="334803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6723063" y="336708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6746876" y="3359150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6742113" y="3375025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6757988" y="3351213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6753226" y="3328988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6738938" y="33258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6716713" y="333216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6708776" y="33623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734176" y="3355975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731001" y="3378200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6734176" y="3332163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3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6757988" y="33369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23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9" name="Google Shape;2429;p19"/>
          <p:cNvGrpSpPr/>
          <p:nvPr/>
        </p:nvGrpSpPr>
        <p:grpSpPr>
          <a:xfrm>
            <a:off x="-1001142" y="-790659"/>
            <a:ext cx="14371679" cy="9363739"/>
            <a:chOff x="-752719" y="-592994"/>
            <a:chExt cx="10805491" cy="7022804"/>
          </a:xfrm>
        </p:grpSpPr>
        <p:sp>
          <p:nvSpPr>
            <p:cNvPr id="2430" name="Google Shape;2430;p19"/>
            <p:cNvSpPr/>
            <p:nvPr/>
          </p:nvSpPr>
          <p:spPr>
            <a:xfrm rot="3044293" flipH="1">
              <a:off x="-560190" y="2596570"/>
              <a:ext cx="1583025" cy="1247950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19"/>
            <p:cNvSpPr/>
            <p:nvPr/>
          </p:nvSpPr>
          <p:spPr>
            <a:xfrm rot="-960737">
              <a:off x="-130963" y="4360769"/>
              <a:ext cx="724575" cy="583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2" name="Google Shape;2432;p19"/>
            <p:cNvGrpSpPr/>
            <p:nvPr/>
          </p:nvGrpSpPr>
          <p:grpSpPr>
            <a:xfrm>
              <a:off x="-312648" y="3415014"/>
              <a:ext cx="816534" cy="813241"/>
              <a:chOff x="3168651" y="847725"/>
              <a:chExt cx="787400" cy="784225"/>
            </a:xfrm>
          </p:grpSpPr>
          <p:sp>
            <p:nvSpPr>
              <p:cNvPr id="2433" name="Google Shape;2433;p19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19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5" name="Google Shape;2435;p19"/>
            <p:cNvSpPr/>
            <p:nvPr/>
          </p:nvSpPr>
          <p:spPr>
            <a:xfrm rot="-1732564">
              <a:off x="8481500" y="2921378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19"/>
            <p:cNvSpPr/>
            <p:nvPr/>
          </p:nvSpPr>
          <p:spPr>
            <a:xfrm rot="-9118342">
              <a:off x="8225981" y="946808"/>
              <a:ext cx="1467463" cy="1895633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166" y="213"/>
                  </a:moveTo>
                  <a:cubicBezTo>
                    <a:pt x="148" y="196"/>
                    <a:pt x="132" y="179"/>
                    <a:pt x="116" y="160"/>
                  </a:cubicBezTo>
                  <a:cubicBezTo>
                    <a:pt x="111" y="107"/>
                    <a:pt x="102" y="54"/>
                    <a:pt x="92" y="1"/>
                  </a:cubicBezTo>
                  <a:cubicBezTo>
                    <a:pt x="91" y="0"/>
                    <a:pt x="90" y="0"/>
                    <a:pt x="90" y="2"/>
                  </a:cubicBezTo>
                  <a:cubicBezTo>
                    <a:pt x="98" y="51"/>
                    <a:pt x="105" y="101"/>
                    <a:pt x="111" y="151"/>
                  </a:cubicBezTo>
                  <a:cubicBezTo>
                    <a:pt x="111" y="151"/>
                    <a:pt x="110" y="150"/>
                    <a:pt x="110" y="150"/>
                  </a:cubicBezTo>
                  <a:cubicBezTo>
                    <a:pt x="109" y="150"/>
                    <a:pt x="108" y="150"/>
                    <a:pt x="108" y="149"/>
                  </a:cubicBezTo>
                  <a:cubicBezTo>
                    <a:pt x="93" y="130"/>
                    <a:pt x="80" y="110"/>
                    <a:pt x="69" y="89"/>
                  </a:cubicBezTo>
                  <a:cubicBezTo>
                    <a:pt x="68" y="87"/>
                    <a:pt x="66" y="88"/>
                    <a:pt x="67" y="90"/>
                  </a:cubicBezTo>
                  <a:cubicBezTo>
                    <a:pt x="76" y="109"/>
                    <a:pt x="87" y="128"/>
                    <a:pt x="99" y="146"/>
                  </a:cubicBezTo>
                  <a:cubicBezTo>
                    <a:pt x="65" y="132"/>
                    <a:pt x="33" y="116"/>
                    <a:pt x="4" y="93"/>
                  </a:cubicBezTo>
                  <a:cubicBezTo>
                    <a:pt x="2" y="91"/>
                    <a:pt x="0" y="94"/>
                    <a:pt x="1" y="95"/>
                  </a:cubicBezTo>
                  <a:cubicBezTo>
                    <a:pt x="32" y="121"/>
                    <a:pt x="66" y="141"/>
                    <a:pt x="104" y="153"/>
                  </a:cubicBezTo>
                  <a:cubicBezTo>
                    <a:pt x="121" y="176"/>
                    <a:pt x="141" y="198"/>
                    <a:pt x="163" y="216"/>
                  </a:cubicBezTo>
                  <a:cubicBezTo>
                    <a:pt x="165" y="218"/>
                    <a:pt x="169" y="215"/>
                    <a:pt x="166" y="213"/>
                  </a:cubicBezTo>
                  <a:close/>
                  <a:moveTo>
                    <a:pt x="111" y="153"/>
                  </a:moveTo>
                  <a:cubicBezTo>
                    <a:pt x="111" y="153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7" name="Google Shape;2437;p19"/>
            <p:cNvGrpSpPr/>
            <p:nvPr/>
          </p:nvGrpSpPr>
          <p:grpSpPr>
            <a:xfrm rot="9585675" flipH="1">
              <a:off x="7484800" y="-326708"/>
              <a:ext cx="1891946" cy="1974615"/>
              <a:chOff x="5053013" y="4689476"/>
              <a:chExt cx="1271588" cy="1327150"/>
            </a:xfrm>
          </p:grpSpPr>
          <p:sp>
            <p:nvSpPr>
              <p:cNvPr id="2438" name="Google Shape;2438;p19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19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9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19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19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19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19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9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9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9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19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19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19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19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19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19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19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5" name="Google Shape;2455;p19"/>
            <p:cNvGrpSpPr/>
            <p:nvPr/>
          </p:nvGrpSpPr>
          <p:grpSpPr>
            <a:xfrm rot="10800000" flipH="1">
              <a:off x="-752714" y="-532901"/>
              <a:ext cx="2466448" cy="2447096"/>
              <a:chOff x="6437313" y="3054351"/>
              <a:chExt cx="603250" cy="598487"/>
            </a:xfrm>
          </p:grpSpPr>
          <p:sp>
            <p:nvSpPr>
              <p:cNvPr id="2456" name="Google Shape;2456;p19"/>
              <p:cNvSpPr/>
              <p:nvPr/>
            </p:nvSpPr>
            <p:spPr>
              <a:xfrm>
                <a:off x="6727826" y="3054350"/>
                <a:ext cx="123825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3" extrusionOk="0">
                    <a:moveTo>
                      <a:pt x="1" y="38"/>
                    </a:moveTo>
                    <a:cubicBezTo>
                      <a:pt x="0" y="50"/>
                      <a:pt x="1" y="62"/>
                      <a:pt x="3" y="73"/>
                    </a:cubicBezTo>
                    <a:cubicBezTo>
                      <a:pt x="10" y="68"/>
                      <a:pt x="17" y="60"/>
                      <a:pt x="24" y="43"/>
                    </a:cubicBezTo>
                    <a:cubicBezTo>
                      <a:pt x="29" y="31"/>
                      <a:pt x="33" y="0"/>
                      <a:pt x="20" y="2"/>
                    </a:cubicBezTo>
                    <a:cubicBezTo>
                      <a:pt x="8" y="4"/>
                      <a:pt x="2" y="27"/>
                      <a:pt x="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19"/>
              <p:cNvSpPr/>
              <p:nvPr/>
            </p:nvSpPr>
            <p:spPr>
              <a:xfrm>
                <a:off x="6738938" y="3076576"/>
                <a:ext cx="635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47" extrusionOk="0">
                    <a:moveTo>
                      <a:pt x="16" y="0"/>
                    </a:moveTo>
                    <a:cubicBezTo>
                      <a:pt x="3" y="11"/>
                      <a:pt x="0" y="30"/>
                      <a:pt x="2" y="46"/>
                    </a:cubicBezTo>
                    <a:cubicBezTo>
                      <a:pt x="2" y="47"/>
                      <a:pt x="3" y="47"/>
                      <a:pt x="3" y="46"/>
                    </a:cubicBezTo>
                    <a:cubicBezTo>
                      <a:pt x="3" y="37"/>
                      <a:pt x="3" y="29"/>
                      <a:pt x="5" y="20"/>
                    </a:cubicBezTo>
                    <a:cubicBezTo>
                      <a:pt x="7" y="13"/>
                      <a:pt x="11" y="6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19"/>
              <p:cNvSpPr/>
              <p:nvPr/>
            </p:nvSpPr>
            <p:spPr>
              <a:xfrm>
                <a:off x="6742113" y="3265488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19"/>
              <p:cNvSpPr/>
              <p:nvPr/>
            </p:nvSpPr>
            <p:spPr>
              <a:xfrm>
                <a:off x="6742113" y="32877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0" name="Google Shape;2460;p19"/>
              <p:cNvSpPr/>
              <p:nvPr/>
            </p:nvSpPr>
            <p:spPr>
              <a:xfrm>
                <a:off x="6799263" y="3076575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1"/>
                    </a:moveTo>
                    <a:cubicBezTo>
                      <a:pt x="7" y="10"/>
                      <a:pt x="3" y="21"/>
                      <a:pt x="0" y="29"/>
                    </a:cubicBezTo>
                    <a:cubicBezTo>
                      <a:pt x="0" y="30"/>
                      <a:pt x="1" y="31"/>
                      <a:pt x="1" y="30"/>
                    </a:cubicBezTo>
                    <a:cubicBezTo>
                      <a:pt x="3" y="25"/>
                      <a:pt x="5" y="19"/>
                      <a:pt x="5" y="14"/>
                    </a:cubicBezTo>
                    <a:cubicBezTo>
                      <a:pt x="6" y="9"/>
                      <a:pt x="6" y="5"/>
                      <a:pt x="4" y="1"/>
                    </a:cubicBezTo>
                    <a:cubicBezTo>
                      <a:pt x="4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19"/>
              <p:cNvSpPr/>
              <p:nvPr/>
            </p:nvSpPr>
            <p:spPr>
              <a:xfrm>
                <a:off x="6791326" y="3205163"/>
                <a:ext cx="7938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19"/>
              <p:cNvSpPr/>
              <p:nvPr/>
            </p:nvSpPr>
            <p:spPr>
              <a:xfrm>
                <a:off x="6788151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19"/>
              <p:cNvSpPr/>
              <p:nvPr/>
            </p:nvSpPr>
            <p:spPr>
              <a:xfrm>
                <a:off x="6632576" y="3375025"/>
                <a:ext cx="117475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31" h="74" extrusionOk="0">
                    <a:moveTo>
                      <a:pt x="30" y="35"/>
                    </a:moveTo>
                    <a:cubicBezTo>
                      <a:pt x="31" y="23"/>
                      <a:pt x="29" y="11"/>
                      <a:pt x="27" y="0"/>
                    </a:cubicBezTo>
                    <a:cubicBezTo>
                      <a:pt x="21" y="5"/>
                      <a:pt x="14" y="14"/>
                      <a:pt x="8" y="31"/>
                    </a:cubicBezTo>
                    <a:cubicBezTo>
                      <a:pt x="3" y="43"/>
                      <a:pt x="0" y="74"/>
                      <a:pt x="12" y="72"/>
                    </a:cubicBezTo>
                    <a:cubicBezTo>
                      <a:pt x="25" y="69"/>
                      <a:pt x="30" y="46"/>
                      <a:pt x="30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19"/>
              <p:cNvSpPr/>
              <p:nvPr/>
            </p:nvSpPr>
            <p:spPr>
              <a:xfrm>
                <a:off x="6681788" y="3452813"/>
                <a:ext cx="603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7" extrusionOk="0">
                    <a:moveTo>
                      <a:pt x="0" y="47"/>
                    </a:moveTo>
                    <a:cubicBezTo>
                      <a:pt x="13" y="36"/>
                      <a:pt x="16" y="16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9"/>
                      <a:pt x="13" y="17"/>
                      <a:pt x="11" y="26"/>
                    </a:cubicBezTo>
                    <a:cubicBezTo>
                      <a:pt x="9" y="34"/>
                      <a:pt x="6" y="41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5" name="Google Shape;2465;p19"/>
              <p:cNvSpPr/>
              <p:nvPr/>
            </p:nvSpPr>
            <p:spPr>
              <a:xfrm>
                <a:off x="6727826" y="3427413"/>
                <a:ext cx="31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19"/>
              <p:cNvSpPr/>
              <p:nvPr/>
            </p:nvSpPr>
            <p:spPr>
              <a:xfrm>
                <a:off x="6727826" y="341153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7" name="Google Shape;2467;p19"/>
              <p:cNvSpPr/>
              <p:nvPr/>
            </p:nvSpPr>
            <p:spPr>
              <a:xfrm>
                <a:off x="6656388" y="3513138"/>
                <a:ext cx="2540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" h="31" extrusionOk="0">
                    <a:moveTo>
                      <a:pt x="4" y="30"/>
                    </a:moveTo>
                    <a:cubicBezTo>
                      <a:pt x="0" y="21"/>
                      <a:pt x="4" y="10"/>
                      <a:pt x="7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3" y="6"/>
                      <a:pt x="2" y="12"/>
                      <a:pt x="2" y="17"/>
                    </a:cubicBezTo>
                    <a:cubicBezTo>
                      <a:pt x="1" y="22"/>
                      <a:pt x="1" y="26"/>
                      <a:pt x="3" y="30"/>
                    </a:cubicBezTo>
                    <a:cubicBezTo>
                      <a:pt x="3" y="31"/>
                      <a:pt x="4" y="30"/>
                      <a:pt x="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19"/>
              <p:cNvSpPr/>
              <p:nvPr/>
            </p:nvSpPr>
            <p:spPr>
              <a:xfrm>
                <a:off x="6678613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19"/>
              <p:cNvSpPr/>
              <p:nvPr/>
            </p:nvSpPr>
            <p:spPr>
              <a:xfrm>
                <a:off x="66865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19"/>
              <p:cNvSpPr/>
              <p:nvPr/>
            </p:nvSpPr>
            <p:spPr>
              <a:xfrm>
                <a:off x="6761163" y="3340101"/>
                <a:ext cx="279400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74" h="33" extrusionOk="0">
                    <a:moveTo>
                      <a:pt x="35" y="1"/>
                    </a:moveTo>
                    <a:cubicBezTo>
                      <a:pt x="24" y="0"/>
                      <a:pt x="12" y="1"/>
                      <a:pt x="0" y="3"/>
                    </a:cubicBezTo>
                    <a:cubicBezTo>
                      <a:pt x="6" y="10"/>
                      <a:pt x="14" y="17"/>
                      <a:pt x="30" y="24"/>
                    </a:cubicBezTo>
                    <a:cubicBezTo>
                      <a:pt x="42" y="29"/>
                      <a:pt x="74" y="33"/>
                      <a:pt x="71" y="20"/>
                    </a:cubicBezTo>
                    <a:cubicBezTo>
                      <a:pt x="69" y="8"/>
                      <a:pt x="46" y="2"/>
                      <a:pt x="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19"/>
              <p:cNvSpPr/>
              <p:nvPr/>
            </p:nvSpPr>
            <p:spPr>
              <a:xfrm>
                <a:off x="6840538" y="3351213"/>
                <a:ext cx="17780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7" extrusionOk="0">
                    <a:moveTo>
                      <a:pt x="47" y="16"/>
                    </a:moveTo>
                    <a:cubicBezTo>
                      <a:pt x="36" y="3"/>
                      <a:pt x="17" y="0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18" y="3"/>
                      <a:pt x="26" y="5"/>
                    </a:cubicBezTo>
                    <a:cubicBezTo>
                      <a:pt x="34" y="7"/>
                      <a:pt x="41" y="11"/>
                      <a:pt x="46" y="17"/>
                    </a:cubicBezTo>
                    <a:cubicBezTo>
                      <a:pt x="47" y="17"/>
                      <a:pt x="47" y="16"/>
                      <a:pt x="47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19"/>
              <p:cNvSpPr/>
              <p:nvPr/>
            </p:nvSpPr>
            <p:spPr>
              <a:xfrm>
                <a:off x="6818313" y="3355975"/>
                <a:ext cx="6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19"/>
              <p:cNvSpPr/>
              <p:nvPr/>
            </p:nvSpPr>
            <p:spPr>
              <a:xfrm>
                <a:off x="6802438" y="3355975"/>
                <a:ext cx="476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19"/>
              <p:cNvSpPr/>
              <p:nvPr/>
            </p:nvSpPr>
            <p:spPr>
              <a:xfrm>
                <a:off x="6900863" y="3411538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30" y="4"/>
                    </a:moveTo>
                    <a:cubicBezTo>
                      <a:pt x="21" y="7"/>
                      <a:pt x="10" y="3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6" y="3"/>
                      <a:pt x="11" y="5"/>
                      <a:pt x="17" y="5"/>
                    </a:cubicBezTo>
                    <a:cubicBezTo>
                      <a:pt x="21" y="6"/>
                      <a:pt x="26" y="6"/>
                      <a:pt x="30" y="4"/>
                    </a:cubicBezTo>
                    <a:cubicBezTo>
                      <a:pt x="30" y="4"/>
                      <a:pt x="30" y="3"/>
                      <a:pt x="30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19"/>
              <p:cNvSpPr/>
              <p:nvPr/>
            </p:nvSpPr>
            <p:spPr>
              <a:xfrm>
                <a:off x="6873876" y="3405188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19"/>
              <p:cNvSpPr/>
              <p:nvPr/>
            </p:nvSpPr>
            <p:spPr>
              <a:xfrm>
                <a:off x="68595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19"/>
              <p:cNvSpPr/>
              <p:nvPr/>
            </p:nvSpPr>
            <p:spPr>
              <a:xfrm>
                <a:off x="6437313" y="3246438"/>
                <a:ext cx="2825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40" y="30"/>
                    </a:moveTo>
                    <a:cubicBezTo>
                      <a:pt x="52" y="31"/>
                      <a:pt x="63" y="29"/>
                      <a:pt x="75" y="27"/>
                    </a:cubicBezTo>
                    <a:cubicBezTo>
                      <a:pt x="69" y="21"/>
                      <a:pt x="61" y="14"/>
                      <a:pt x="44" y="8"/>
                    </a:cubicBezTo>
                    <a:cubicBezTo>
                      <a:pt x="32" y="3"/>
                      <a:pt x="0" y="0"/>
                      <a:pt x="3" y="12"/>
                    </a:cubicBezTo>
                    <a:cubicBezTo>
                      <a:pt x="6" y="25"/>
                      <a:pt x="29" y="30"/>
                      <a:pt x="40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19"/>
              <p:cNvSpPr/>
              <p:nvPr/>
            </p:nvSpPr>
            <p:spPr>
              <a:xfrm>
                <a:off x="6459538" y="3295650"/>
                <a:ext cx="1809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16" extrusionOk="0">
                    <a:moveTo>
                      <a:pt x="1" y="0"/>
                    </a:moveTo>
                    <a:cubicBezTo>
                      <a:pt x="12" y="13"/>
                      <a:pt x="31" y="16"/>
                      <a:pt x="47" y="13"/>
                    </a:cubicBezTo>
                    <a:cubicBezTo>
                      <a:pt x="48" y="13"/>
                      <a:pt x="48" y="12"/>
                      <a:pt x="47" y="12"/>
                    </a:cubicBezTo>
                    <a:cubicBezTo>
                      <a:pt x="39" y="12"/>
                      <a:pt x="30" y="13"/>
                      <a:pt x="22" y="11"/>
                    </a:cubicBezTo>
                    <a:cubicBezTo>
                      <a:pt x="14" y="9"/>
                      <a:pt x="7" y="6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19"/>
              <p:cNvSpPr/>
              <p:nvPr/>
            </p:nvSpPr>
            <p:spPr>
              <a:xfrm>
                <a:off x="6656388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19"/>
              <p:cNvSpPr/>
              <p:nvPr/>
            </p:nvSpPr>
            <p:spPr>
              <a:xfrm>
                <a:off x="6673851" y="3340100"/>
                <a:ext cx="4763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19"/>
              <p:cNvSpPr/>
              <p:nvPr/>
            </p:nvSpPr>
            <p:spPr>
              <a:xfrm>
                <a:off x="6464301" y="3268663"/>
                <a:ext cx="112712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1" y="4"/>
                    </a:moveTo>
                    <a:cubicBezTo>
                      <a:pt x="9" y="0"/>
                      <a:pt x="20" y="4"/>
                      <a:pt x="29" y="7"/>
                    </a:cubicBezTo>
                    <a:cubicBezTo>
                      <a:pt x="30" y="7"/>
                      <a:pt x="30" y="6"/>
                      <a:pt x="30" y="5"/>
                    </a:cubicBezTo>
                    <a:cubicBezTo>
                      <a:pt x="25" y="3"/>
                      <a:pt x="19" y="2"/>
                      <a:pt x="14" y="2"/>
                    </a:cubicBezTo>
                    <a:cubicBezTo>
                      <a:pt x="9" y="1"/>
                      <a:pt x="4" y="1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19"/>
              <p:cNvSpPr/>
              <p:nvPr/>
            </p:nvSpPr>
            <p:spPr>
              <a:xfrm>
                <a:off x="6591301" y="3290888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19"/>
              <p:cNvSpPr/>
              <p:nvPr/>
            </p:nvSpPr>
            <p:spPr>
              <a:xfrm>
                <a:off x="661828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19"/>
              <p:cNvSpPr/>
              <p:nvPr/>
            </p:nvSpPr>
            <p:spPr>
              <a:xfrm>
                <a:off x="6757988" y="3167063"/>
                <a:ext cx="271463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46" extrusionOk="0">
                    <a:moveTo>
                      <a:pt x="22" y="19"/>
                    </a:moveTo>
                    <a:cubicBezTo>
                      <a:pt x="13" y="26"/>
                      <a:pt x="6" y="36"/>
                      <a:pt x="0" y="45"/>
                    </a:cubicBezTo>
                    <a:cubicBezTo>
                      <a:pt x="8" y="46"/>
                      <a:pt x="18" y="45"/>
                      <a:pt x="35" y="38"/>
                    </a:cubicBezTo>
                    <a:cubicBezTo>
                      <a:pt x="47" y="33"/>
                      <a:pt x="72" y="14"/>
                      <a:pt x="62" y="7"/>
                    </a:cubicBezTo>
                    <a:cubicBezTo>
                      <a:pt x="52" y="0"/>
                      <a:pt x="31" y="12"/>
                      <a:pt x="22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19"/>
              <p:cNvSpPr/>
              <p:nvPr/>
            </p:nvSpPr>
            <p:spPr>
              <a:xfrm>
                <a:off x="6813551" y="3194050"/>
                <a:ext cx="166688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44" y="2"/>
                    </a:moveTo>
                    <a:cubicBezTo>
                      <a:pt x="27" y="0"/>
                      <a:pt x="10" y="11"/>
                      <a:pt x="1" y="24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8" y="19"/>
                      <a:pt x="13" y="12"/>
                      <a:pt x="21" y="8"/>
                    </a:cubicBezTo>
                    <a:cubicBezTo>
                      <a:pt x="28" y="4"/>
                      <a:pt x="36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19"/>
              <p:cNvSpPr/>
              <p:nvPr/>
            </p:nvSpPr>
            <p:spPr>
              <a:xfrm>
                <a:off x="6799263" y="3295650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19"/>
              <p:cNvSpPr/>
              <p:nvPr/>
            </p:nvSpPr>
            <p:spPr>
              <a:xfrm>
                <a:off x="6788151" y="330993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19"/>
              <p:cNvSpPr/>
              <p:nvPr/>
            </p:nvSpPr>
            <p:spPr>
              <a:xfrm>
                <a:off x="6897688" y="3208338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23" y="1"/>
                    </a:moveTo>
                    <a:cubicBezTo>
                      <a:pt x="19" y="9"/>
                      <a:pt x="9" y="14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6" y="18"/>
                      <a:pt x="11" y="15"/>
                      <a:pt x="15" y="11"/>
                    </a:cubicBezTo>
                    <a:cubicBezTo>
                      <a:pt x="19" y="8"/>
                      <a:pt x="22" y="5"/>
                      <a:pt x="24" y="1"/>
                    </a:cubicBezTo>
                    <a:cubicBezTo>
                      <a:pt x="24" y="1"/>
                      <a:pt x="23" y="0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19"/>
              <p:cNvSpPr/>
              <p:nvPr/>
            </p:nvSpPr>
            <p:spPr>
              <a:xfrm>
                <a:off x="6873876" y="328771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19"/>
              <p:cNvSpPr/>
              <p:nvPr/>
            </p:nvSpPr>
            <p:spPr>
              <a:xfrm>
                <a:off x="6859588" y="3302000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19"/>
              <p:cNvSpPr/>
              <p:nvPr/>
            </p:nvSpPr>
            <p:spPr>
              <a:xfrm>
                <a:off x="6451601" y="3362325"/>
                <a:ext cx="268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7" extrusionOk="0">
                    <a:moveTo>
                      <a:pt x="49" y="27"/>
                    </a:moveTo>
                    <a:cubicBezTo>
                      <a:pt x="58" y="20"/>
                      <a:pt x="65" y="10"/>
                      <a:pt x="71" y="0"/>
                    </a:cubicBezTo>
                    <a:cubicBezTo>
                      <a:pt x="63" y="0"/>
                      <a:pt x="53" y="1"/>
                      <a:pt x="36" y="8"/>
                    </a:cubicBezTo>
                    <a:cubicBezTo>
                      <a:pt x="24" y="14"/>
                      <a:pt x="0" y="34"/>
                      <a:pt x="10" y="41"/>
                    </a:cubicBezTo>
                    <a:cubicBezTo>
                      <a:pt x="21" y="47"/>
                      <a:pt x="41" y="35"/>
                      <a:pt x="4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19"/>
              <p:cNvSpPr/>
              <p:nvPr/>
            </p:nvSpPr>
            <p:spPr>
              <a:xfrm>
                <a:off x="6500813" y="3416300"/>
                <a:ext cx="1619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26" extrusionOk="0">
                    <a:moveTo>
                      <a:pt x="1" y="25"/>
                    </a:moveTo>
                    <a:cubicBezTo>
                      <a:pt x="18" y="26"/>
                      <a:pt x="33" y="14"/>
                      <a:pt x="43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6" y="6"/>
                      <a:pt x="30" y="13"/>
                      <a:pt x="23" y="18"/>
                    </a:cubicBezTo>
                    <a:cubicBezTo>
                      <a:pt x="16" y="22"/>
                      <a:pt x="9" y="24"/>
                      <a:pt x="1" y="24"/>
                    </a:cubicBezTo>
                    <a:cubicBezTo>
                      <a:pt x="0" y="24"/>
                      <a:pt x="0" y="25"/>
                      <a:pt x="1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19"/>
              <p:cNvSpPr/>
              <p:nvPr/>
            </p:nvSpPr>
            <p:spPr>
              <a:xfrm>
                <a:off x="6670676" y="3397250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19"/>
              <p:cNvSpPr/>
              <p:nvPr/>
            </p:nvSpPr>
            <p:spPr>
              <a:xfrm>
                <a:off x="6686551" y="3386138"/>
                <a:ext cx="3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19"/>
              <p:cNvSpPr/>
              <p:nvPr/>
            </p:nvSpPr>
            <p:spPr>
              <a:xfrm>
                <a:off x="6492875" y="3422650"/>
                <a:ext cx="9048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0" extrusionOk="0">
                    <a:moveTo>
                      <a:pt x="1" y="20"/>
                    </a:moveTo>
                    <a:cubicBezTo>
                      <a:pt x="5" y="11"/>
                      <a:pt x="15" y="6"/>
                      <a:pt x="23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17" y="2"/>
                      <a:pt x="13" y="5"/>
                      <a:pt x="9" y="9"/>
                    </a:cubicBezTo>
                    <a:cubicBezTo>
                      <a:pt x="5" y="12"/>
                      <a:pt x="2" y="15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19"/>
              <p:cNvSpPr/>
              <p:nvPr/>
            </p:nvSpPr>
            <p:spPr>
              <a:xfrm>
                <a:off x="6591301" y="3408363"/>
                <a:ext cx="158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19"/>
              <p:cNvSpPr/>
              <p:nvPr/>
            </p:nvSpPr>
            <p:spPr>
              <a:xfrm>
                <a:off x="6618288" y="3400425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19"/>
              <p:cNvSpPr/>
              <p:nvPr/>
            </p:nvSpPr>
            <p:spPr>
              <a:xfrm>
                <a:off x="6753226" y="3370263"/>
                <a:ext cx="174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72" extrusionOk="0">
                    <a:moveTo>
                      <a:pt x="27" y="22"/>
                    </a:moveTo>
                    <a:cubicBezTo>
                      <a:pt x="20" y="13"/>
                      <a:pt x="10" y="6"/>
                      <a:pt x="1" y="0"/>
                    </a:cubicBezTo>
                    <a:cubicBezTo>
                      <a:pt x="0" y="8"/>
                      <a:pt x="1" y="18"/>
                      <a:pt x="7" y="35"/>
                    </a:cubicBezTo>
                    <a:cubicBezTo>
                      <a:pt x="12" y="47"/>
                      <a:pt x="31" y="72"/>
                      <a:pt x="39" y="62"/>
                    </a:cubicBezTo>
                    <a:cubicBezTo>
                      <a:pt x="46" y="52"/>
                      <a:pt x="34" y="31"/>
                      <a:pt x="27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19"/>
              <p:cNvSpPr/>
              <p:nvPr/>
            </p:nvSpPr>
            <p:spPr>
              <a:xfrm>
                <a:off x="6802438" y="3427413"/>
                <a:ext cx="984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4" extrusionOk="0">
                    <a:moveTo>
                      <a:pt x="24" y="44"/>
                    </a:moveTo>
                    <a:cubicBezTo>
                      <a:pt x="26" y="27"/>
                      <a:pt x="14" y="10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8"/>
                      <a:pt x="13" y="13"/>
                      <a:pt x="18" y="21"/>
                    </a:cubicBezTo>
                    <a:cubicBezTo>
                      <a:pt x="22" y="28"/>
                      <a:pt x="24" y="36"/>
                      <a:pt x="23" y="44"/>
                    </a:cubicBezTo>
                    <a:cubicBezTo>
                      <a:pt x="23" y="44"/>
                      <a:pt x="24" y="44"/>
                      <a:pt x="24" y="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19"/>
              <p:cNvSpPr/>
              <p:nvPr/>
            </p:nvSpPr>
            <p:spPr>
              <a:xfrm>
                <a:off x="6788151" y="3411538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19"/>
              <p:cNvSpPr/>
              <p:nvPr/>
            </p:nvSpPr>
            <p:spPr>
              <a:xfrm>
                <a:off x="6777038" y="3400425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19"/>
              <p:cNvSpPr/>
              <p:nvPr/>
            </p:nvSpPr>
            <p:spPr>
              <a:xfrm>
                <a:off x="6810376" y="3509963"/>
                <a:ext cx="71437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9" y="23"/>
                    </a:moveTo>
                    <a:cubicBezTo>
                      <a:pt x="10" y="19"/>
                      <a:pt x="5" y="9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6"/>
                      <a:pt x="5" y="11"/>
                      <a:pt x="8" y="15"/>
                    </a:cubicBezTo>
                    <a:cubicBezTo>
                      <a:pt x="11" y="19"/>
                      <a:pt x="14" y="22"/>
                      <a:pt x="19" y="24"/>
                    </a:cubicBezTo>
                    <a:cubicBezTo>
                      <a:pt x="19" y="24"/>
                      <a:pt x="19" y="23"/>
                      <a:pt x="19" y="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19"/>
              <p:cNvSpPr/>
              <p:nvPr/>
            </p:nvSpPr>
            <p:spPr>
              <a:xfrm>
                <a:off x="6794501" y="3487738"/>
                <a:ext cx="793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19"/>
              <p:cNvSpPr/>
              <p:nvPr/>
            </p:nvSpPr>
            <p:spPr>
              <a:xfrm>
                <a:off x="6788151" y="34718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19"/>
              <p:cNvSpPr/>
              <p:nvPr/>
            </p:nvSpPr>
            <p:spPr>
              <a:xfrm>
                <a:off x="6550026" y="3065463"/>
                <a:ext cx="18097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71" extrusionOk="0">
                    <a:moveTo>
                      <a:pt x="20" y="49"/>
                    </a:moveTo>
                    <a:cubicBezTo>
                      <a:pt x="28" y="58"/>
                      <a:pt x="38" y="65"/>
                      <a:pt x="47" y="71"/>
                    </a:cubicBezTo>
                    <a:cubicBezTo>
                      <a:pt x="48" y="63"/>
                      <a:pt x="47" y="53"/>
                      <a:pt x="39" y="36"/>
                    </a:cubicBezTo>
                    <a:cubicBezTo>
                      <a:pt x="34" y="24"/>
                      <a:pt x="14" y="0"/>
                      <a:pt x="7" y="10"/>
                    </a:cubicBezTo>
                    <a:cubicBezTo>
                      <a:pt x="0" y="21"/>
                      <a:pt x="13" y="41"/>
                      <a:pt x="2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19"/>
              <p:cNvSpPr/>
              <p:nvPr/>
            </p:nvSpPr>
            <p:spPr>
              <a:xfrm>
                <a:off x="6580188" y="3114676"/>
                <a:ext cx="984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3" extrusionOk="0">
                    <a:moveTo>
                      <a:pt x="1" y="1"/>
                    </a:moveTo>
                    <a:cubicBezTo>
                      <a:pt x="0" y="18"/>
                      <a:pt x="12" y="33"/>
                      <a:pt x="25" y="43"/>
                    </a:cubicBezTo>
                    <a:cubicBezTo>
                      <a:pt x="25" y="43"/>
                      <a:pt x="26" y="43"/>
                      <a:pt x="25" y="42"/>
                    </a:cubicBezTo>
                    <a:cubicBezTo>
                      <a:pt x="19" y="36"/>
                      <a:pt x="13" y="30"/>
                      <a:pt x="8" y="23"/>
                    </a:cubicBezTo>
                    <a:cubicBezTo>
                      <a:pt x="4" y="16"/>
                      <a:pt x="1" y="9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19"/>
              <p:cNvSpPr/>
              <p:nvPr/>
            </p:nvSpPr>
            <p:spPr>
              <a:xfrm>
                <a:off x="6686551" y="3284538"/>
                <a:ext cx="63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19"/>
              <p:cNvSpPr/>
              <p:nvPr/>
            </p:nvSpPr>
            <p:spPr>
              <a:xfrm>
                <a:off x="6700838" y="3298825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19"/>
              <p:cNvSpPr/>
              <p:nvPr/>
            </p:nvSpPr>
            <p:spPr>
              <a:xfrm>
                <a:off x="6591301" y="3106738"/>
                <a:ext cx="793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" extrusionOk="0">
                    <a:moveTo>
                      <a:pt x="1" y="1"/>
                    </a:moveTo>
                    <a:cubicBezTo>
                      <a:pt x="10" y="5"/>
                      <a:pt x="15" y="15"/>
                      <a:pt x="19" y="23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18" y="17"/>
                      <a:pt x="15" y="13"/>
                      <a:pt x="12" y="9"/>
                    </a:cubicBezTo>
                    <a:cubicBezTo>
                      <a:pt x="9" y="5"/>
                      <a:pt x="6" y="2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19"/>
              <p:cNvSpPr/>
              <p:nvPr/>
            </p:nvSpPr>
            <p:spPr>
              <a:xfrm>
                <a:off x="6673851" y="3205163"/>
                <a:ext cx="127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19"/>
              <p:cNvSpPr/>
              <p:nvPr/>
            </p:nvSpPr>
            <p:spPr>
              <a:xfrm>
                <a:off x="6689726" y="323056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19"/>
              <p:cNvSpPr/>
              <p:nvPr/>
            </p:nvSpPr>
            <p:spPr>
              <a:xfrm>
                <a:off x="6692901" y="3298826"/>
                <a:ext cx="101600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5" y="6"/>
                    </a:moveTo>
                    <a:cubicBezTo>
                      <a:pt x="2" y="8"/>
                      <a:pt x="0" y="11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1" y="28"/>
                      <a:pt x="15" y="27"/>
                    </a:cubicBezTo>
                    <a:cubicBezTo>
                      <a:pt x="23" y="24"/>
                      <a:pt x="27" y="14"/>
                      <a:pt x="23" y="7"/>
                    </a:cubicBezTo>
                    <a:cubicBezTo>
                      <a:pt x="20" y="0"/>
                      <a:pt x="9" y="2"/>
                      <a:pt x="5" y="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19"/>
              <p:cNvSpPr/>
              <p:nvPr/>
            </p:nvSpPr>
            <p:spPr>
              <a:xfrm>
                <a:off x="6686551" y="3306763"/>
                <a:ext cx="112712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7" extrusionOk="0">
                    <a:moveTo>
                      <a:pt x="18" y="2"/>
                    </a:moveTo>
                    <a:cubicBezTo>
                      <a:pt x="13" y="0"/>
                      <a:pt x="7" y="5"/>
                      <a:pt x="5" y="9"/>
                    </a:cubicBezTo>
                    <a:cubicBezTo>
                      <a:pt x="3" y="15"/>
                      <a:pt x="6" y="21"/>
                      <a:pt x="11" y="23"/>
                    </a:cubicBezTo>
                    <a:cubicBezTo>
                      <a:pt x="24" y="27"/>
                      <a:pt x="30" y="4"/>
                      <a:pt x="17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28" y="5"/>
                      <a:pt x="23" y="25"/>
                      <a:pt x="12" y="22"/>
                    </a:cubicBezTo>
                    <a:cubicBezTo>
                      <a:pt x="0" y="19"/>
                      <a:pt x="6" y="0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19"/>
              <p:cNvSpPr/>
              <p:nvPr/>
            </p:nvSpPr>
            <p:spPr>
              <a:xfrm>
                <a:off x="6734176" y="3325813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19"/>
              <p:cNvSpPr/>
              <p:nvPr/>
            </p:nvSpPr>
            <p:spPr>
              <a:xfrm>
                <a:off x="6727826" y="3340100"/>
                <a:ext cx="63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19"/>
              <p:cNvSpPr/>
              <p:nvPr/>
            </p:nvSpPr>
            <p:spPr>
              <a:xfrm>
                <a:off x="6719888" y="3351213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19"/>
              <p:cNvSpPr/>
              <p:nvPr/>
            </p:nvSpPr>
            <p:spPr>
              <a:xfrm>
                <a:off x="6746876" y="3340100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1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19"/>
              <p:cNvSpPr/>
              <p:nvPr/>
            </p:nvSpPr>
            <p:spPr>
              <a:xfrm>
                <a:off x="6738938" y="3367088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19"/>
              <p:cNvSpPr/>
              <p:nvPr/>
            </p:nvSpPr>
            <p:spPr>
              <a:xfrm>
                <a:off x="6731001" y="334803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19"/>
              <p:cNvSpPr/>
              <p:nvPr/>
            </p:nvSpPr>
            <p:spPr>
              <a:xfrm>
                <a:off x="6723063" y="3367088"/>
                <a:ext cx="793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19"/>
              <p:cNvSpPr/>
              <p:nvPr/>
            </p:nvSpPr>
            <p:spPr>
              <a:xfrm>
                <a:off x="6746876" y="3359150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19"/>
              <p:cNvSpPr/>
              <p:nvPr/>
            </p:nvSpPr>
            <p:spPr>
              <a:xfrm>
                <a:off x="6742113" y="3375025"/>
                <a:ext cx="1111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19"/>
              <p:cNvSpPr/>
              <p:nvPr/>
            </p:nvSpPr>
            <p:spPr>
              <a:xfrm>
                <a:off x="6757988" y="3351213"/>
                <a:ext cx="6350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19"/>
              <p:cNvSpPr/>
              <p:nvPr/>
            </p:nvSpPr>
            <p:spPr>
              <a:xfrm>
                <a:off x="6753226" y="3328988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19"/>
              <p:cNvSpPr/>
              <p:nvPr/>
            </p:nvSpPr>
            <p:spPr>
              <a:xfrm>
                <a:off x="6738938" y="3325813"/>
                <a:ext cx="793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19"/>
              <p:cNvSpPr/>
              <p:nvPr/>
            </p:nvSpPr>
            <p:spPr>
              <a:xfrm>
                <a:off x="6716713" y="3332163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19"/>
              <p:cNvSpPr/>
              <p:nvPr/>
            </p:nvSpPr>
            <p:spPr>
              <a:xfrm>
                <a:off x="6708776" y="33623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19"/>
              <p:cNvSpPr/>
              <p:nvPr/>
            </p:nvSpPr>
            <p:spPr>
              <a:xfrm>
                <a:off x="6734176" y="3355975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19"/>
              <p:cNvSpPr/>
              <p:nvPr/>
            </p:nvSpPr>
            <p:spPr>
              <a:xfrm>
                <a:off x="6731001" y="3378200"/>
                <a:ext cx="31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19"/>
              <p:cNvSpPr/>
              <p:nvPr/>
            </p:nvSpPr>
            <p:spPr>
              <a:xfrm>
                <a:off x="6734176" y="3332163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3"/>
                      <a:pt x="3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19"/>
              <p:cNvSpPr/>
              <p:nvPr/>
            </p:nvSpPr>
            <p:spPr>
              <a:xfrm>
                <a:off x="6757988" y="3336925"/>
                <a:ext cx="11113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2" name="Google Shape;2532;p19"/>
            <p:cNvGrpSpPr/>
            <p:nvPr/>
          </p:nvGrpSpPr>
          <p:grpSpPr>
            <a:xfrm rot="10800000" flipH="1">
              <a:off x="8430769" y="1757846"/>
              <a:ext cx="1552965" cy="1552965"/>
              <a:chOff x="3884613" y="4403726"/>
              <a:chExt cx="995363" cy="995363"/>
            </a:xfrm>
          </p:grpSpPr>
          <p:sp>
            <p:nvSpPr>
              <p:cNvPr id="2533" name="Google Shape;2533;p19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19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19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19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19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19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19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19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19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19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19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19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19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19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19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19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19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19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19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2" name="Google Shape;2552;p19"/>
            <p:cNvGrpSpPr/>
            <p:nvPr/>
          </p:nvGrpSpPr>
          <p:grpSpPr>
            <a:xfrm rot="10800000" flipH="1">
              <a:off x="8703852" y="3415027"/>
              <a:ext cx="816534" cy="813241"/>
              <a:chOff x="3168651" y="847725"/>
              <a:chExt cx="787400" cy="784225"/>
            </a:xfrm>
          </p:grpSpPr>
          <p:sp>
            <p:nvSpPr>
              <p:cNvPr id="2553" name="Google Shape;2553;p19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19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5" name="Google Shape;2555;p19"/>
            <p:cNvGrpSpPr/>
            <p:nvPr/>
          </p:nvGrpSpPr>
          <p:grpSpPr>
            <a:xfrm rot="10800000" flipH="1">
              <a:off x="-739118" y="1513780"/>
              <a:ext cx="1452333" cy="1452333"/>
              <a:chOff x="3884613" y="4403726"/>
              <a:chExt cx="995363" cy="995363"/>
            </a:xfrm>
          </p:grpSpPr>
          <p:sp>
            <p:nvSpPr>
              <p:cNvPr id="2556" name="Google Shape;2556;p19"/>
              <p:cNvSpPr/>
              <p:nvPr/>
            </p:nvSpPr>
            <p:spPr>
              <a:xfrm>
                <a:off x="3884613" y="4403726"/>
                <a:ext cx="995363" cy="99536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258" y="128"/>
                    </a:moveTo>
                    <a:cubicBezTo>
                      <a:pt x="255" y="125"/>
                      <a:pt x="250" y="123"/>
                      <a:pt x="246" y="122"/>
                    </a:cubicBezTo>
                    <a:cubicBezTo>
                      <a:pt x="238" y="120"/>
                      <a:pt x="231" y="119"/>
                      <a:pt x="224" y="119"/>
                    </a:cubicBezTo>
                    <a:cubicBezTo>
                      <a:pt x="229" y="117"/>
                      <a:pt x="234" y="116"/>
                      <a:pt x="239" y="114"/>
                    </a:cubicBezTo>
                    <a:cubicBezTo>
                      <a:pt x="244" y="112"/>
                      <a:pt x="248" y="110"/>
                      <a:pt x="252" y="107"/>
                    </a:cubicBezTo>
                    <a:cubicBezTo>
                      <a:pt x="256" y="103"/>
                      <a:pt x="258" y="98"/>
                      <a:pt x="257" y="94"/>
                    </a:cubicBezTo>
                    <a:cubicBezTo>
                      <a:pt x="257" y="89"/>
                      <a:pt x="253" y="85"/>
                      <a:pt x="248" y="83"/>
                    </a:cubicBezTo>
                    <a:cubicBezTo>
                      <a:pt x="244" y="82"/>
                      <a:pt x="239" y="82"/>
                      <a:pt x="234" y="82"/>
                    </a:cubicBezTo>
                    <a:cubicBezTo>
                      <a:pt x="224" y="83"/>
                      <a:pt x="213" y="87"/>
                      <a:pt x="203" y="91"/>
                    </a:cubicBezTo>
                    <a:cubicBezTo>
                      <a:pt x="210" y="85"/>
                      <a:pt x="217" y="79"/>
                      <a:pt x="223" y="73"/>
                    </a:cubicBezTo>
                    <a:cubicBezTo>
                      <a:pt x="227" y="70"/>
                      <a:pt x="230" y="66"/>
                      <a:pt x="233" y="62"/>
                    </a:cubicBezTo>
                    <a:cubicBezTo>
                      <a:pt x="235" y="57"/>
                      <a:pt x="235" y="52"/>
                      <a:pt x="232" y="47"/>
                    </a:cubicBezTo>
                    <a:cubicBezTo>
                      <a:pt x="230" y="44"/>
                      <a:pt x="225" y="42"/>
                      <a:pt x="220" y="42"/>
                    </a:cubicBezTo>
                    <a:cubicBezTo>
                      <a:pt x="215" y="42"/>
                      <a:pt x="211" y="44"/>
                      <a:pt x="207" y="46"/>
                    </a:cubicBezTo>
                    <a:cubicBezTo>
                      <a:pt x="197" y="51"/>
                      <a:pt x="189" y="58"/>
                      <a:pt x="182" y="66"/>
                    </a:cubicBezTo>
                    <a:cubicBezTo>
                      <a:pt x="186" y="58"/>
                      <a:pt x="189" y="50"/>
                      <a:pt x="193" y="42"/>
                    </a:cubicBezTo>
                    <a:cubicBezTo>
                      <a:pt x="195" y="37"/>
                      <a:pt x="197" y="33"/>
                      <a:pt x="197" y="28"/>
                    </a:cubicBezTo>
                    <a:cubicBezTo>
                      <a:pt x="197" y="23"/>
                      <a:pt x="195" y="18"/>
                      <a:pt x="191" y="15"/>
                    </a:cubicBezTo>
                    <a:cubicBezTo>
                      <a:pt x="187" y="12"/>
                      <a:pt x="182" y="12"/>
                      <a:pt x="178" y="14"/>
                    </a:cubicBezTo>
                    <a:cubicBezTo>
                      <a:pt x="173" y="16"/>
                      <a:pt x="170" y="20"/>
                      <a:pt x="167" y="24"/>
                    </a:cubicBezTo>
                    <a:cubicBezTo>
                      <a:pt x="160" y="32"/>
                      <a:pt x="156" y="42"/>
                      <a:pt x="152" y="52"/>
                    </a:cubicBezTo>
                    <a:cubicBezTo>
                      <a:pt x="152" y="43"/>
                      <a:pt x="153" y="34"/>
                      <a:pt x="153" y="25"/>
                    </a:cubicBezTo>
                    <a:cubicBezTo>
                      <a:pt x="153" y="20"/>
                      <a:pt x="153" y="15"/>
                      <a:pt x="151" y="11"/>
                    </a:cubicBezTo>
                    <a:cubicBezTo>
                      <a:pt x="149" y="6"/>
                      <a:pt x="145" y="2"/>
                      <a:pt x="141" y="1"/>
                    </a:cubicBezTo>
                    <a:cubicBezTo>
                      <a:pt x="136" y="0"/>
                      <a:pt x="131" y="2"/>
                      <a:pt x="128" y="6"/>
                    </a:cubicBezTo>
                    <a:cubicBezTo>
                      <a:pt x="125" y="9"/>
                      <a:pt x="123" y="14"/>
                      <a:pt x="122" y="18"/>
                    </a:cubicBezTo>
                    <a:cubicBezTo>
                      <a:pt x="120" y="26"/>
                      <a:pt x="119" y="33"/>
                      <a:pt x="119" y="40"/>
                    </a:cubicBezTo>
                    <a:cubicBezTo>
                      <a:pt x="117" y="35"/>
                      <a:pt x="115" y="30"/>
                      <a:pt x="113" y="25"/>
                    </a:cubicBezTo>
                    <a:cubicBezTo>
                      <a:pt x="112" y="20"/>
                      <a:pt x="110" y="16"/>
                      <a:pt x="106" y="12"/>
                    </a:cubicBezTo>
                    <a:cubicBezTo>
                      <a:pt x="103" y="8"/>
                      <a:pt x="98" y="6"/>
                      <a:pt x="93" y="7"/>
                    </a:cubicBezTo>
                    <a:cubicBezTo>
                      <a:pt x="89" y="7"/>
                      <a:pt x="85" y="11"/>
                      <a:pt x="83" y="16"/>
                    </a:cubicBezTo>
                    <a:cubicBezTo>
                      <a:pt x="81" y="20"/>
                      <a:pt x="81" y="25"/>
                      <a:pt x="82" y="30"/>
                    </a:cubicBezTo>
                    <a:cubicBezTo>
                      <a:pt x="83" y="40"/>
                      <a:pt x="86" y="51"/>
                      <a:pt x="90" y="61"/>
                    </a:cubicBezTo>
                    <a:cubicBezTo>
                      <a:pt x="85" y="54"/>
                      <a:pt x="79" y="47"/>
                      <a:pt x="73" y="41"/>
                    </a:cubicBezTo>
                    <a:cubicBezTo>
                      <a:pt x="69" y="37"/>
                      <a:pt x="66" y="34"/>
                      <a:pt x="61" y="31"/>
                    </a:cubicBezTo>
                    <a:cubicBezTo>
                      <a:pt x="57" y="29"/>
                      <a:pt x="51" y="29"/>
                      <a:pt x="47" y="32"/>
                    </a:cubicBezTo>
                    <a:cubicBezTo>
                      <a:pt x="43" y="34"/>
                      <a:pt x="41" y="39"/>
                      <a:pt x="41" y="44"/>
                    </a:cubicBezTo>
                    <a:cubicBezTo>
                      <a:pt x="41" y="49"/>
                      <a:pt x="43" y="53"/>
                      <a:pt x="46" y="57"/>
                    </a:cubicBezTo>
                    <a:cubicBezTo>
                      <a:pt x="51" y="67"/>
                      <a:pt x="58" y="75"/>
                      <a:pt x="66" y="83"/>
                    </a:cubicBezTo>
                    <a:cubicBezTo>
                      <a:pt x="58" y="78"/>
                      <a:pt x="50" y="75"/>
                      <a:pt x="42" y="71"/>
                    </a:cubicBezTo>
                    <a:cubicBezTo>
                      <a:pt x="37" y="69"/>
                      <a:pt x="32" y="67"/>
                      <a:pt x="27" y="67"/>
                    </a:cubicBezTo>
                    <a:cubicBezTo>
                      <a:pt x="23" y="67"/>
                      <a:pt x="17" y="69"/>
                      <a:pt x="15" y="73"/>
                    </a:cubicBezTo>
                    <a:cubicBezTo>
                      <a:pt x="12" y="77"/>
                      <a:pt x="12" y="82"/>
                      <a:pt x="14" y="86"/>
                    </a:cubicBezTo>
                    <a:cubicBezTo>
                      <a:pt x="16" y="91"/>
                      <a:pt x="20" y="94"/>
                      <a:pt x="23" y="97"/>
                    </a:cubicBezTo>
                    <a:cubicBezTo>
                      <a:pt x="32" y="104"/>
                      <a:pt x="42" y="108"/>
                      <a:pt x="52" y="112"/>
                    </a:cubicBezTo>
                    <a:cubicBezTo>
                      <a:pt x="43" y="112"/>
                      <a:pt x="34" y="111"/>
                      <a:pt x="25" y="111"/>
                    </a:cubicBezTo>
                    <a:cubicBezTo>
                      <a:pt x="20" y="111"/>
                      <a:pt x="15" y="111"/>
                      <a:pt x="10" y="113"/>
                    </a:cubicBezTo>
                    <a:cubicBezTo>
                      <a:pt x="6" y="115"/>
                      <a:pt x="2" y="119"/>
                      <a:pt x="1" y="123"/>
                    </a:cubicBezTo>
                    <a:cubicBezTo>
                      <a:pt x="0" y="128"/>
                      <a:pt x="2" y="133"/>
                      <a:pt x="6" y="136"/>
                    </a:cubicBezTo>
                    <a:cubicBezTo>
                      <a:pt x="9" y="139"/>
                      <a:pt x="14" y="141"/>
                      <a:pt x="18" y="142"/>
                    </a:cubicBezTo>
                    <a:cubicBezTo>
                      <a:pt x="25" y="144"/>
                      <a:pt x="33" y="145"/>
                      <a:pt x="40" y="145"/>
                    </a:cubicBezTo>
                    <a:cubicBezTo>
                      <a:pt x="35" y="147"/>
                      <a:pt x="30" y="149"/>
                      <a:pt x="25" y="151"/>
                    </a:cubicBezTo>
                    <a:cubicBezTo>
                      <a:pt x="20" y="153"/>
                      <a:pt x="15" y="154"/>
                      <a:pt x="12" y="158"/>
                    </a:cubicBezTo>
                    <a:cubicBezTo>
                      <a:pt x="8" y="161"/>
                      <a:pt x="5" y="166"/>
                      <a:pt x="6" y="171"/>
                    </a:cubicBezTo>
                    <a:cubicBezTo>
                      <a:pt x="7" y="175"/>
                      <a:pt x="11" y="179"/>
                      <a:pt x="15" y="181"/>
                    </a:cubicBezTo>
                    <a:cubicBezTo>
                      <a:pt x="20" y="183"/>
                      <a:pt x="25" y="183"/>
                      <a:pt x="29" y="182"/>
                    </a:cubicBezTo>
                    <a:cubicBezTo>
                      <a:pt x="40" y="181"/>
                      <a:pt x="50" y="178"/>
                      <a:pt x="60" y="174"/>
                    </a:cubicBezTo>
                    <a:cubicBezTo>
                      <a:pt x="53" y="179"/>
                      <a:pt x="47" y="185"/>
                      <a:pt x="40" y="191"/>
                    </a:cubicBezTo>
                    <a:cubicBezTo>
                      <a:pt x="37" y="195"/>
                      <a:pt x="33" y="198"/>
                      <a:pt x="31" y="203"/>
                    </a:cubicBezTo>
                    <a:cubicBezTo>
                      <a:pt x="29" y="207"/>
                      <a:pt x="29" y="213"/>
                      <a:pt x="31" y="217"/>
                    </a:cubicBezTo>
                    <a:cubicBezTo>
                      <a:pt x="34" y="221"/>
                      <a:pt x="39" y="223"/>
                      <a:pt x="44" y="223"/>
                    </a:cubicBezTo>
                    <a:cubicBezTo>
                      <a:pt x="48" y="223"/>
                      <a:pt x="53" y="221"/>
                      <a:pt x="57" y="218"/>
                    </a:cubicBezTo>
                    <a:cubicBezTo>
                      <a:pt x="66" y="213"/>
                      <a:pt x="75" y="206"/>
                      <a:pt x="82" y="198"/>
                    </a:cubicBezTo>
                    <a:cubicBezTo>
                      <a:pt x="78" y="206"/>
                      <a:pt x="74" y="214"/>
                      <a:pt x="71" y="222"/>
                    </a:cubicBezTo>
                    <a:cubicBezTo>
                      <a:pt x="69" y="227"/>
                      <a:pt x="67" y="232"/>
                      <a:pt x="67" y="237"/>
                    </a:cubicBezTo>
                    <a:cubicBezTo>
                      <a:pt x="67" y="241"/>
                      <a:pt x="68" y="247"/>
                      <a:pt x="73" y="250"/>
                    </a:cubicBezTo>
                    <a:cubicBezTo>
                      <a:pt x="76" y="252"/>
                      <a:pt x="82" y="252"/>
                      <a:pt x="86" y="250"/>
                    </a:cubicBezTo>
                    <a:cubicBezTo>
                      <a:pt x="90" y="248"/>
                      <a:pt x="94" y="245"/>
                      <a:pt x="97" y="241"/>
                    </a:cubicBezTo>
                    <a:cubicBezTo>
                      <a:pt x="103" y="232"/>
                      <a:pt x="108" y="222"/>
                      <a:pt x="112" y="213"/>
                    </a:cubicBezTo>
                    <a:cubicBezTo>
                      <a:pt x="111" y="221"/>
                      <a:pt x="111" y="230"/>
                      <a:pt x="111" y="239"/>
                    </a:cubicBezTo>
                    <a:cubicBezTo>
                      <a:pt x="111" y="244"/>
                      <a:pt x="111" y="249"/>
                      <a:pt x="113" y="254"/>
                    </a:cubicBezTo>
                    <a:cubicBezTo>
                      <a:pt x="115" y="258"/>
                      <a:pt x="118" y="262"/>
                      <a:pt x="123" y="263"/>
                    </a:cubicBezTo>
                    <a:cubicBezTo>
                      <a:pt x="128" y="264"/>
                      <a:pt x="133" y="262"/>
                      <a:pt x="136" y="258"/>
                    </a:cubicBezTo>
                    <a:cubicBezTo>
                      <a:pt x="139" y="255"/>
                      <a:pt x="141" y="250"/>
                      <a:pt x="142" y="246"/>
                    </a:cubicBezTo>
                    <a:cubicBezTo>
                      <a:pt x="144" y="239"/>
                      <a:pt x="145" y="231"/>
                      <a:pt x="145" y="224"/>
                    </a:cubicBezTo>
                    <a:cubicBezTo>
                      <a:pt x="147" y="229"/>
                      <a:pt x="148" y="234"/>
                      <a:pt x="150" y="240"/>
                    </a:cubicBezTo>
                    <a:cubicBezTo>
                      <a:pt x="152" y="244"/>
                      <a:pt x="154" y="249"/>
                      <a:pt x="157" y="252"/>
                    </a:cubicBezTo>
                    <a:cubicBezTo>
                      <a:pt x="161" y="256"/>
                      <a:pt x="166" y="259"/>
                      <a:pt x="170" y="258"/>
                    </a:cubicBezTo>
                    <a:cubicBezTo>
                      <a:pt x="175" y="257"/>
                      <a:pt x="179" y="253"/>
                      <a:pt x="181" y="249"/>
                    </a:cubicBezTo>
                    <a:cubicBezTo>
                      <a:pt x="182" y="244"/>
                      <a:pt x="182" y="240"/>
                      <a:pt x="182" y="235"/>
                    </a:cubicBezTo>
                    <a:cubicBezTo>
                      <a:pt x="181" y="224"/>
                      <a:pt x="177" y="214"/>
                      <a:pt x="173" y="204"/>
                    </a:cubicBezTo>
                    <a:cubicBezTo>
                      <a:pt x="179" y="211"/>
                      <a:pt x="185" y="217"/>
                      <a:pt x="191" y="224"/>
                    </a:cubicBezTo>
                    <a:cubicBezTo>
                      <a:pt x="194" y="227"/>
                      <a:pt x="198" y="231"/>
                      <a:pt x="202" y="233"/>
                    </a:cubicBezTo>
                    <a:cubicBezTo>
                      <a:pt x="207" y="235"/>
                      <a:pt x="212" y="235"/>
                      <a:pt x="217" y="233"/>
                    </a:cubicBezTo>
                    <a:cubicBezTo>
                      <a:pt x="221" y="230"/>
                      <a:pt x="222" y="225"/>
                      <a:pt x="222" y="220"/>
                    </a:cubicBezTo>
                    <a:cubicBezTo>
                      <a:pt x="222" y="216"/>
                      <a:pt x="220" y="211"/>
                      <a:pt x="218" y="207"/>
                    </a:cubicBezTo>
                    <a:cubicBezTo>
                      <a:pt x="213" y="198"/>
                      <a:pt x="206" y="190"/>
                      <a:pt x="198" y="182"/>
                    </a:cubicBezTo>
                    <a:cubicBezTo>
                      <a:pt x="206" y="186"/>
                      <a:pt x="214" y="190"/>
                      <a:pt x="222" y="193"/>
                    </a:cubicBezTo>
                    <a:cubicBezTo>
                      <a:pt x="227" y="195"/>
                      <a:pt x="231" y="197"/>
                      <a:pt x="236" y="197"/>
                    </a:cubicBezTo>
                    <a:cubicBezTo>
                      <a:pt x="241" y="197"/>
                      <a:pt x="246" y="196"/>
                      <a:pt x="249" y="192"/>
                    </a:cubicBezTo>
                    <a:cubicBezTo>
                      <a:pt x="252" y="188"/>
                      <a:pt x="252" y="182"/>
                      <a:pt x="250" y="178"/>
                    </a:cubicBezTo>
                    <a:cubicBezTo>
                      <a:pt x="248" y="174"/>
                      <a:pt x="244" y="170"/>
                      <a:pt x="240" y="167"/>
                    </a:cubicBezTo>
                    <a:cubicBezTo>
                      <a:pt x="232" y="161"/>
                      <a:pt x="222" y="156"/>
                      <a:pt x="212" y="152"/>
                    </a:cubicBezTo>
                    <a:cubicBezTo>
                      <a:pt x="221" y="153"/>
                      <a:pt x="230" y="153"/>
                      <a:pt x="239" y="153"/>
                    </a:cubicBezTo>
                    <a:cubicBezTo>
                      <a:pt x="244" y="153"/>
                      <a:pt x="249" y="153"/>
                      <a:pt x="253" y="151"/>
                    </a:cubicBezTo>
                    <a:cubicBezTo>
                      <a:pt x="258" y="149"/>
                      <a:pt x="262" y="146"/>
                      <a:pt x="263" y="141"/>
                    </a:cubicBezTo>
                    <a:cubicBezTo>
                      <a:pt x="264" y="136"/>
                      <a:pt x="262" y="131"/>
                      <a:pt x="258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19"/>
              <p:cNvSpPr/>
              <p:nvPr/>
            </p:nvSpPr>
            <p:spPr>
              <a:xfrm>
                <a:off x="4035426" y="4554538"/>
                <a:ext cx="693738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79" y="72"/>
                    </a:moveTo>
                    <a:cubicBezTo>
                      <a:pt x="176" y="71"/>
                      <a:pt x="172" y="70"/>
                      <a:pt x="169" y="70"/>
                    </a:cubicBezTo>
                    <a:cubicBezTo>
                      <a:pt x="164" y="69"/>
                      <a:pt x="159" y="70"/>
                      <a:pt x="153" y="71"/>
                    </a:cubicBezTo>
                    <a:cubicBezTo>
                      <a:pt x="157" y="69"/>
                      <a:pt x="160" y="67"/>
                      <a:pt x="164" y="65"/>
                    </a:cubicBezTo>
                    <a:cubicBezTo>
                      <a:pt x="167" y="63"/>
                      <a:pt x="169" y="61"/>
                      <a:pt x="172" y="58"/>
                    </a:cubicBezTo>
                    <a:cubicBezTo>
                      <a:pt x="174" y="55"/>
                      <a:pt x="175" y="52"/>
                      <a:pt x="173" y="48"/>
                    </a:cubicBezTo>
                    <a:cubicBezTo>
                      <a:pt x="172" y="45"/>
                      <a:pt x="169" y="43"/>
                      <a:pt x="166" y="43"/>
                    </a:cubicBezTo>
                    <a:cubicBezTo>
                      <a:pt x="163" y="42"/>
                      <a:pt x="159" y="43"/>
                      <a:pt x="156" y="44"/>
                    </a:cubicBezTo>
                    <a:cubicBezTo>
                      <a:pt x="149" y="46"/>
                      <a:pt x="142" y="50"/>
                      <a:pt x="136" y="54"/>
                    </a:cubicBezTo>
                    <a:cubicBezTo>
                      <a:pt x="140" y="49"/>
                      <a:pt x="143" y="44"/>
                      <a:pt x="147" y="39"/>
                    </a:cubicBezTo>
                    <a:cubicBezTo>
                      <a:pt x="149" y="36"/>
                      <a:pt x="151" y="33"/>
                      <a:pt x="152" y="30"/>
                    </a:cubicBezTo>
                    <a:cubicBezTo>
                      <a:pt x="153" y="26"/>
                      <a:pt x="152" y="22"/>
                      <a:pt x="150" y="20"/>
                    </a:cubicBezTo>
                    <a:cubicBezTo>
                      <a:pt x="147" y="17"/>
                      <a:pt x="144" y="17"/>
                      <a:pt x="141" y="18"/>
                    </a:cubicBezTo>
                    <a:cubicBezTo>
                      <a:pt x="137" y="18"/>
                      <a:pt x="134" y="20"/>
                      <a:pt x="132" y="22"/>
                    </a:cubicBezTo>
                    <a:cubicBezTo>
                      <a:pt x="126" y="27"/>
                      <a:pt x="121" y="33"/>
                      <a:pt x="117" y="40"/>
                    </a:cubicBezTo>
                    <a:cubicBezTo>
                      <a:pt x="119" y="34"/>
                      <a:pt x="121" y="28"/>
                      <a:pt x="122" y="21"/>
                    </a:cubicBezTo>
                    <a:cubicBezTo>
                      <a:pt x="123" y="18"/>
                      <a:pt x="123" y="15"/>
                      <a:pt x="123" y="11"/>
                    </a:cubicBezTo>
                    <a:cubicBezTo>
                      <a:pt x="122" y="8"/>
                      <a:pt x="120" y="4"/>
                      <a:pt x="117" y="3"/>
                    </a:cubicBezTo>
                    <a:cubicBezTo>
                      <a:pt x="114" y="2"/>
                      <a:pt x="110" y="3"/>
                      <a:pt x="107" y="4"/>
                    </a:cubicBezTo>
                    <a:cubicBezTo>
                      <a:pt x="105" y="6"/>
                      <a:pt x="103" y="9"/>
                      <a:pt x="101" y="12"/>
                    </a:cubicBezTo>
                    <a:cubicBezTo>
                      <a:pt x="98" y="19"/>
                      <a:pt x="96" y="26"/>
                      <a:pt x="95" y="34"/>
                    </a:cubicBezTo>
                    <a:cubicBezTo>
                      <a:pt x="94" y="28"/>
                      <a:pt x="93" y="22"/>
                      <a:pt x="92" y="15"/>
                    </a:cubicBezTo>
                    <a:cubicBezTo>
                      <a:pt x="91" y="12"/>
                      <a:pt x="90" y="8"/>
                      <a:pt x="88" y="6"/>
                    </a:cubicBezTo>
                    <a:cubicBezTo>
                      <a:pt x="87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2" y="5"/>
                    </a:cubicBezTo>
                    <a:cubicBezTo>
                      <a:pt x="70" y="8"/>
                      <a:pt x="70" y="12"/>
                      <a:pt x="69" y="15"/>
                    </a:cubicBezTo>
                    <a:cubicBezTo>
                      <a:pt x="69" y="20"/>
                      <a:pt x="69" y="25"/>
                      <a:pt x="70" y="31"/>
                    </a:cubicBezTo>
                    <a:cubicBezTo>
                      <a:pt x="68" y="27"/>
                      <a:pt x="66" y="24"/>
                      <a:pt x="64" y="20"/>
                    </a:cubicBezTo>
                    <a:cubicBezTo>
                      <a:pt x="63" y="18"/>
                      <a:pt x="61" y="15"/>
                      <a:pt x="58" y="12"/>
                    </a:cubicBezTo>
                    <a:cubicBezTo>
                      <a:pt x="55" y="10"/>
                      <a:pt x="51" y="9"/>
                      <a:pt x="48" y="11"/>
                    </a:cubicBezTo>
                    <a:cubicBezTo>
                      <a:pt x="45" y="12"/>
                      <a:pt x="43" y="15"/>
                      <a:pt x="42" y="18"/>
                    </a:cubicBezTo>
                    <a:cubicBezTo>
                      <a:pt x="42" y="21"/>
                      <a:pt x="42" y="25"/>
                      <a:pt x="43" y="28"/>
                    </a:cubicBezTo>
                    <a:cubicBezTo>
                      <a:pt x="45" y="35"/>
                      <a:pt x="49" y="42"/>
                      <a:pt x="53" y="48"/>
                    </a:cubicBezTo>
                    <a:cubicBezTo>
                      <a:pt x="49" y="44"/>
                      <a:pt x="44" y="41"/>
                      <a:pt x="38" y="37"/>
                    </a:cubicBezTo>
                    <a:cubicBezTo>
                      <a:pt x="36" y="35"/>
                      <a:pt x="33" y="33"/>
                      <a:pt x="29" y="32"/>
                    </a:cubicBezTo>
                    <a:cubicBezTo>
                      <a:pt x="26" y="31"/>
                      <a:pt x="22" y="32"/>
                      <a:pt x="20" y="34"/>
                    </a:cubicBezTo>
                    <a:cubicBezTo>
                      <a:pt x="17" y="37"/>
                      <a:pt x="17" y="40"/>
                      <a:pt x="17" y="43"/>
                    </a:cubicBezTo>
                    <a:cubicBezTo>
                      <a:pt x="18" y="47"/>
                      <a:pt x="20" y="50"/>
                      <a:pt x="22" y="52"/>
                    </a:cubicBezTo>
                    <a:cubicBezTo>
                      <a:pt x="27" y="58"/>
                      <a:pt x="33" y="63"/>
                      <a:pt x="39" y="67"/>
                    </a:cubicBezTo>
                    <a:cubicBezTo>
                      <a:pt x="33" y="65"/>
                      <a:pt x="27" y="64"/>
                      <a:pt x="21" y="62"/>
                    </a:cubicBezTo>
                    <a:cubicBezTo>
                      <a:pt x="18" y="61"/>
                      <a:pt x="14" y="61"/>
                      <a:pt x="11" y="61"/>
                    </a:cubicBezTo>
                    <a:cubicBezTo>
                      <a:pt x="7" y="62"/>
                      <a:pt x="4" y="64"/>
                      <a:pt x="3" y="67"/>
                    </a:cubicBezTo>
                    <a:cubicBezTo>
                      <a:pt x="1" y="70"/>
                      <a:pt x="2" y="74"/>
                      <a:pt x="4" y="77"/>
                    </a:cubicBezTo>
                    <a:cubicBezTo>
                      <a:pt x="6" y="79"/>
                      <a:pt x="9" y="81"/>
                      <a:pt x="12" y="83"/>
                    </a:cubicBezTo>
                    <a:cubicBezTo>
                      <a:pt x="19" y="86"/>
                      <a:pt x="26" y="88"/>
                      <a:pt x="34" y="89"/>
                    </a:cubicBezTo>
                    <a:cubicBezTo>
                      <a:pt x="27" y="90"/>
                      <a:pt x="21" y="91"/>
                      <a:pt x="15" y="92"/>
                    </a:cubicBezTo>
                    <a:cubicBezTo>
                      <a:pt x="12" y="93"/>
                      <a:pt x="8" y="94"/>
                      <a:pt x="5" y="96"/>
                    </a:cubicBezTo>
                    <a:cubicBezTo>
                      <a:pt x="2" y="97"/>
                      <a:pt x="0" y="101"/>
                      <a:pt x="0" y="104"/>
                    </a:cubicBezTo>
                    <a:cubicBezTo>
                      <a:pt x="0" y="107"/>
                      <a:pt x="2" y="110"/>
                      <a:pt x="5" y="112"/>
                    </a:cubicBezTo>
                    <a:cubicBezTo>
                      <a:pt x="8" y="114"/>
                      <a:pt x="11" y="114"/>
                      <a:pt x="15" y="115"/>
                    </a:cubicBezTo>
                    <a:cubicBezTo>
                      <a:pt x="20" y="115"/>
                      <a:pt x="25" y="115"/>
                      <a:pt x="30" y="114"/>
                    </a:cubicBezTo>
                    <a:cubicBezTo>
                      <a:pt x="27" y="116"/>
                      <a:pt x="23" y="118"/>
                      <a:pt x="20" y="120"/>
                    </a:cubicBezTo>
                    <a:cubicBezTo>
                      <a:pt x="17" y="122"/>
                      <a:pt x="14" y="123"/>
                      <a:pt x="12" y="126"/>
                    </a:cubicBezTo>
                    <a:cubicBezTo>
                      <a:pt x="10" y="129"/>
                      <a:pt x="9" y="133"/>
                      <a:pt x="10" y="136"/>
                    </a:cubicBezTo>
                    <a:cubicBezTo>
                      <a:pt x="11" y="139"/>
                      <a:pt x="15" y="141"/>
                      <a:pt x="18" y="142"/>
                    </a:cubicBezTo>
                    <a:cubicBezTo>
                      <a:pt x="21" y="142"/>
                      <a:pt x="24" y="142"/>
                      <a:pt x="28" y="141"/>
                    </a:cubicBezTo>
                    <a:cubicBezTo>
                      <a:pt x="35" y="139"/>
                      <a:pt x="42" y="135"/>
                      <a:pt x="48" y="131"/>
                    </a:cubicBezTo>
                    <a:cubicBezTo>
                      <a:pt x="44" y="135"/>
                      <a:pt x="40" y="140"/>
                      <a:pt x="37" y="146"/>
                    </a:cubicBezTo>
                    <a:cubicBezTo>
                      <a:pt x="35" y="148"/>
                      <a:pt x="33" y="151"/>
                      <a:pt x="32" y="155"/>
                    </a:cubicBezTo>
                    <a:cubicBezTo>
                      <a:pt x="31" y="158"/>
                      <a:pt x="31" y="162"/>
                      <a:pt x="34" y="165"/>
                    </a:cubicBezTo>
                    <a:cubicBezTo>
                      <a:pt x="36" y="167"/>
                      <a:pt x="40" y="168"/>
                      <a:pt x="43" y="167"/>
                    </a:cubicBezTo>
                    <a:cubicBezTo>
                      <a:pt x="46" y="166"/>
                      <a:pt x="49" y="164"/>
                      <a:pt x="52" y="162"/>
                    </a:cubicBezTo>
                    <a:cubicBezTo>
                      <a:pt x="58" y="157"/>
                      <a:pt x="62" y="151"/>
                      <a:pt x="66" y="145"/>
                    </a:cubicBezTo>
                    <a:cubicBezTo>
                      <a:pt x="65" y="151"/>
                      <a:pt x="63" y="157"/>
                      <a:pt x="62" y="163"/>
                    </a:cubicBezTo>
                    <a:cubicBezTo>
                      <a:pt x="61" y="166"/>
                      <a:pt x="60" y="170"/>
                      <a:pt x="61" y="173"/>
                    </a:cubicBezTo>
                    <a:cubicBezTo>
                      <a:pt x="62" y="177"/>
                      <a:pt x="64" y="180"/>
                      <a:pt x="67" y="181"/>
                    </a:cubicBezTo>
                    <a:cubicBezTo>
                      <a:pt x="70" y="183"/>
                      <a:pt x="74" y="182"/>
                      <a:pt x="76" y="180"/>
                    </a:cubicBezTo>
                    <a:cubicBezTo>
                      <a:pt x="79" y="178"/>
                      <a:pt x="81" y="175"/>
                      <a:pt x="82" y="172"/>
                    </a:cubicBezTo>
                    <a:cubicBezTo>
                      <a:pt x="86" y="165"/>
                      <a:pt x="88" y="158"/>
                      <a:pt x="89" y="150"/>
                    </a:cubicBezTo>
                    <a:cubicBezTo>
                      <a:pt x="90" y="157"/>
                      <a:pt x="91" y="163"/>
                      <a:pt x="92" y="169"/>
                    </a:cubicBezTo>
                    <a:cubicBezTo>
                      <a:pt x="93" y="172"/>
                      <a:pt x="93" y="176"/>
                      <a:pt x="95" y="179"/>
                    </a:cubicBezTo>
                    <a:cubicBezTo>
                      <a:pt x="97" y="182"/>
                      <a:pt x="100" y="184"/>
                      <a:pt x="104" y="184"/>
                    </a:cubicBezTo>
                    <a:cubicBezTo>
                      <a:pt x="107" y="184"/>
                      <a:pt x="110" y="182"/>
                      <a:pt x="112" y="179"/>
                    </a:cubicBezTo>
                    <a:cubicBezTo>
                      <a:pt x="114" y="176"/>
                      <a:pt x="114" y="173"/>
                      <a:pt x="114" y="169"/>
                    </a:cubicBezTo>
                    <a:cubicBezTo>
                      <a:pt x="115" y="164"/>
                      <a:pt x="114" y="159"/>
                      <a:pt x="113" y="154"/>
                    </a:cubicBezTo>
                    <a:cubicBezTo>
                      <a:pt x="115" y="157"/>
                      <a:pt x="117" y="161"/>
                      <a:pt x="119" y="164"/>
                    </a:cubicBezTo>
                    <a:cubicBezTo>
                      <a:pt x="121" y="167"/>
                      <a:pt x="123" y="170"/>
                      <a:pt x="126" y="172"/>
                    </a:cubicBezTo>
                    <a:cubicBezTo>
                      <a:pt x="129" y="174"/>
                      <a:pt x="132" y="175"/>
                      <a:pt x="136" y="174"/>
                    </a:cubicBezTo>
                    <a:cubicBezTo>
                      <a:pt x="139" y="173"/>
                      <a:pt x="141" y="169"/>
                      <a:pt x="141" y="166"/>
                    </a:cubicBezTo>
                    <a:cubicBezTo>
                      <a:pt x="142" y="163"/>
                      <a:pt x="141" y="160"/>
                      <a:pt x="140" y="156"/>
                    </a:cubicBezTo>
                    <a:cubicBezTo>
                      <a:pt x="138" y="149"/>
                      <a:pt x="134" y="142"/>
                      <a:pt x="130" y="136"/>
                    </a:cubicBezTo>
                    <a:cubicBezTo>
                      <a:pt x="135" y="140"/>
                      <a:pt x="140" y="144"/>
                      <a:pt x="145" y="147"/>
                    </a:cubicBezTo>
                    <a:cubicBezTo>
                      <a:pt x="148" y="149"/>
                      <a:pt x="151" y="151"/>
                      <a:pt x="154" y="152"/>
                    </a:cubicBezTo>
                    <a:cubicBezTo>
                      <a:pt x="158" y="153"/>
                      <a:pt x="162" y="153"/>
                      <a:pt x="164" y="150"/>
                    </a:cubicBezTo>
                    <a:cubicBezTo>
                      <a:pt x="167" y="148"/>
                      <a:pt x="167" y="144"/>
                      <a:pt x="166" y="141"/>
                    </a:cubicBezTo>
                    <a:cubicBezTo>
                      <a:pt x="166" y="138"/>
                      <a:pt x="164" y="135"/>
                      <a:pt x="162" y="132"/>
                    </a:cubicBezTo>
                    <a:cubicBezTo>
                      <a:pt x="157" y="126"/>
                      <a:pt x="151" y="122"/>
                      <a:pt x="144" y="118"/>
                    </a:cubicBezTo>
                    <a:cubicBezTo>
                      <a:pt x="150" y="119"/>
                      <a:pt x="156" y="121"/>
                      <a:pt x="163" y="122"/>
                    </a:cubicBezTo>
                    <a:cubicBezTo>
                      <a:pt x="166" y="123"/>
                      <a:pt x="169" y="124"/>
                      <a:pt x="173" y="123"/>
                    </a:cubicBezTo>
                    <a:cubicBezTo>
                      <a:pt x="176" y="122"/>
                      <a:pt x="180" y="120"/>
                      <a:pt x="181" y="117"/>
                    </a:cubicBezTo>
                    <a:cubicBezTo>
                      <a:pt x="182" y="114"/>
                      <a:pt x="181" y="111"/>
                      <a:pt x="180" y="108"/>
                    </a:cubicBezTo>
                    <a:cubicBezTo>
                      <a:pt x="178" y="105"/>
                      <a:pt x="175" y="103"/>
                      <a:pt x="172" y="102"/>
                    </a:cubicBezTo>
                    <a:cubicBezTo>
                      <a:pt x="165" y="98"/>
                      <a:pt x="158" y="96"/>
                      <a:pt x="150" y="95"/>
                    </a:cubicBezTo>
                    <a:cubicBezTo>
                      <a:pt x="156" y="94"/>
                      <a:pt x="162" y="93"/>
                      <a:pt x="169" y="92"/>
                    </a:cubicBezTo>
                    <a:cubicBezTo>
                      <a:pt x="172" y="91"/>
                      <a:pt x="176" y="91"/>
                      <a:pt x="178" y="89"/>
                    </a:cubicBezTo>
                    <a:cubicBezTo>
                      <a:pt x="181" y="87"/>
                      <a:pt x="184" y="84"/>
                      <a:pt x="184" y="80"/>
                    </a:cubicBezTo>
                    <a:cubicBezTo>
                      <a:pt x="184" y="77"/>
                      <a:pt x="182" y="74"/>
                      <a:pt x="179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19"/>
              <p:cNvSpPr/>
              <p:nvPr/>
            </p:nvSpPr>
            <p:spPr>
              <a:xfrm>
                <a:off x="4148138" y="4672013"/>
                <a:ext cx="468312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3" extrusionOk="0">
                    <a:moveTo>
                      <a:pt x="115" y="35"/>
                    </a:moveTo>
                    <a:cubicBezTo>
                      <a:pt x="113" y="35"/>
                      <a:pt x="110" y="35"/>
                      <a:pt x="108" y="35"/>
                    </a:cubicBezTo>
                    <a:cubicBezTo>
                      <a:pt x="105" y="36"/>
                      <a:pt x="102" y="37"/>
                      <a:pt x="98" y="38"/>
                    </a:cubicBezTo>
                    <a:cubicBezTo>
                      <a:pt x="100" y="36"/>
                      <a:pt x="102" y="35"/>
                      <a:pt x="104" y="33"/>
                    </a:cubicBezTo>
                    <a:cubicBezTo>
                      <a:pt x="106" y="31"/>
                      <a:pt x="107" y="29"/>
                      <a:pt x="108" y="27"/>
                    </a:cubicBezTo>
                    <a:cubicBezTo>
                      <a:pt x="109" y="25"/>
                      <a:pt x="109" y="23"/>
                      <a:pt x="108" y="21"/>
                    </a:cubicBezTo>
                    <a:cubicBezTo>
                      <a:pt x="107" y="19"/>
                      <a:pt x="104" y="18"/>
                      <a:pt x="102" y="18"/>
                    </a:cubicBezTo>
                    <a:cubicBezTo>
                      <a:pt x="100" y="18"/>
                      <a:pt x="98" y="19"/>
                      <a:pt x="96" y="20"/>
                    </a:cubicBezTo>
                    <a:cubicBezTo>
                      <a:pt x="92" y="23"/>
                      <a:pt x="88" y="26"/>
                      <a:pt x="84" y="30"/>
                    </a:cubicBezTo>
                    <a:cubicBezTo>
                      <a:pt x="86" y="26"/>
                      <a:pt x="88" y="22"/>
                      <a:pt x="89" y="18"/>
                    </a:cubicBezTo>
                    <a:cubicBezTo>
                      <a:pt x="90" y="16"/>
                      <a:pt x="91" y="14"/>
                      <a:pt x="91" y="12"/>
                    </a:cubicBezTo>
                    <a:cubicBezTo>
                      <a:pt x="91" y="10"/>
                      <a:pt x="90" y="7"/>
                      <a:pt x="88" y="6"/>
                    </a:cubicBezTo>
                    <a:cubicBezTo>
                      <a:pt x="86" y="5"/>
                      <a:pt x="84" y="5"/>
                      <a:pt x="82" y="6"/>
                    </a:cubicBezTo>
                    <a:cubicBezTo>
                      <a:pt x="80" y="7"/>
                      <a:pt x="78" y="8"/>
                      <a:pt x="77" y="10"/>
                    </a:cubicBezTo>
                    <a:cubicBezTo>
                      <a:pt x="74" y="14"/>
                      <a:pt x="72" y="19"/>
                      <a:pt x="70" y="24"/>
                    </a:cubicBezTo>
                    <a:cubicBezTo>
                      <a:pt x="71" y="19"/>
                      <a:pt x="71" y="15"/>
                      <a:pt x="71" y="11"/>
                    </a:cubicBezTo>
                    <a:cubicBezTo>
                      <a:pt x="70" y="9"/>
                      <a:pt x="70" y="6"/>
                      <a:pt x="70" y="4"/>
                    </a:cubicBezTo>
                    <a:cubicBezTo>
                      <a:pt x="69" y="2"/>
                      <a:pt x="67" y="0"/>
                      <a:pt x="65" y="0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7" y="4"/>
                      <a:pt x="56" y="6"/>
                      <a:pt x="56" y="8"/>
                    </a:cubicBezTo>
                    <a:cubicBezTo>
                      <a:pt x="55" y="13"/>
                      <a:pt x="55" y="18"/>
                      <a:pt x="55" y="23"/>
                    </a:cubicBezTo>
                    <a:cubicBezTo>
                      <a:pt x="53" y="19"/>
                      <a:pt x="52" y="15"/>
                      <a:pt x="50" y="12"/>
                    </a:cubicBezTo>
                    <a:cubicBezTo>
                      <a:pt x="49" y="10"/>
                      <a:pt x="48" y="7"/>
                      <a:pt x="47" y="6"/>
                    </a:cubicBezTo>
                    <a:cubicBezTo>
                      <a:pt x="45" y="4"/>
                      <a:pt x="43" y="3"/>
                      <a:pt x="40" y="4"/>
                    </a:cubicBezTo>
                    <a:cubicBezTo>
                      <a:pt x="38" y="4"/>
                      <a:pt x="37" y="6"/>
                      <a:pt x="36" y="8"/>
                    </a:cubicBezTo>
                    <a:cubicBezTo>
                      <a:pt x="35" y="10"/>
                      <a:pt x="35" y="13"/>
                      <a:pt x="36" y="15"/>
                    </a:cubicBezTo>
                    <a:cubicBezTo>
                      <a:pt x="36" y="18"/>
                      <a:pt x="37" y="21"/>
                      <a:pt x="39" y="25"/>
                    </a:cubicBezTo>
                    <a:cubicBezTo>
                      <a:pt x="37" y="23"/>
                      <a:pt x="35" y="21"/>
                      <a:pt x="33" y="19"/>
                    </a:cubicBezTo>
                    <a:cubicBezTo>
                      <a:pt x="32" y="17"/>
                      <a:pt x="30" y="16"/>
                      <a:pt x="28" y="15"/>
                    </a:cubicBezTo>
                    <a:cubicBezTo>
                      <a:pt x="26" y="14"/>
                      <a:pt x="23" y="14"/>
                      <a:pt x="21" y="15"/>
                    </a:cubicBezTo>
                    <a:cubicBezTo>
                      <a:pt x="19" y="16"/>
                      <a:pt x="19" y="19"/>
                      <a:pt x="19" y="21"/>
                    </a:cubicBezTo>
                    <a:cubicBezTo>
                      <a:pt x="19" y="23"/>
                      <a:pt x="20" y="25"/>
                      <a:pt x="21" y="27"/>
                    </a:cubicBezTo>
                    <a:cubicBezTo>
                      <a:pt x="23" y="31"/>
                      <a:pt x="27" y="35"/>
                      <a:pt x="30" y="39"/>
                    </a:cubicBezTo>
                    <a:cubicBezTo>
                      <a:pt x="27" y="37"/>
                      <a:pt x="23" y="35"/>
                      <a:pt x="19" y="34"/>
                    </a:cubicBezTo>
                    <a:cubicBezTo>
                      <a:pt x="17" y="33"/>
                      <a:pt x="15" y="32"/>
                      <a:pt x="12" y="32"/>
                    </a:cubicBezTo>
                    <a:cubicBezTo>
                      <a:pt x="10" y="32"/>
                      <a:pt x="8" y="33"/>
                      <a:pt x="6" y="35"/>
                    </a:cubicBezTo>
                    <a:cubicBezTo>
                      <a:pt x="5" y="37"/>
                      <a:pt x="5" y="39"/>
                      <a:pt x="6" y="41"/>
                    </a:cubicBezTo>
                    <a:cubicBezTo>
                      <a:pt x="7" y="43"/>
                      <a:pt x="9" y="45"/>
                      <a:pt x="11" y="46"/>
                    </a:cubicBezTo>
                    <a:cubicBezTo>
                      <a:pt x="15" y="49"/>
                      <a:pt x="19" y="51"/>
                      <a:pt x="24" y="53"/>
                    </a:cubicBezTo>
                    <a:cubicBezTo>
                      <a:pt x="20" y="53"/>
                      <a:pt x="16" y="52"/>
                      <a:pt x="12" y="53"/>
                    </a:cubicBezTo>
                    <a:cubicBezTo>
                      <a:pt x="9" y="53"/>
                      <a:pt x="7" y="53"/>
                      <a:pt x="5" y="54"/>
                    </a:cubicBezTo>
                    <a:cubicBezTo>
                      <a:pt x="3" y="54"/>
                      <a:pt x="1" y="56"/>
                      <a:pt x="1" y="58"/>
                    </a:cubicBezTo>
                    <a:cubicBezTo>
                      <a:pt x="0" y="61"/>
                      <a:pt x="1" y="63"/>
                      <a:pt x="3" y="64"/>
                    </a:cubicBezTo>
                    <a:cubicBezTo>
                      <a:pt x="5" y="66"/>
                      <a:pt x="7" y="67"/>
                      <a:pt x="9" y="67"/>
                    </a:cubicBezTo>
                    <a:cubicBezTo>
                      <a:pt x="14" y="68"/>
                      <a:pt x="19" y="68"/>
                      <a:pt x="24" y="68"/>
                    </a:cubicBezTo>
                    <a:cubicBezTo>
                      <a:pt x="20" y="70"/>
                      <a:pt x="16" y="71"/>
                      <a:pt x="12" y="73"/>
                    </a:cubicBezTo>
                    <a:cubicBezTo>
                      <a:pt x="10" y="74"/>
                      <a:pt x="8" y="75"/>
                      <a:pt x="6" y="76"/>
                    </a:cubicBezTo>
                    <a:cubicBezTo>
                      <a:pt x="5" y="78"/>
                      <a:pt x="4" y="80"/>
                      <a:pt x="4" y="83"/>
                    </a:cubicBezTo>
                    <a:cubicBezTo>
                      <a:pt x="5" y="85"/>
                      <a:pt x="7" y="86"/>
                      <a:pt x="9" y="87"/>
                    </a:cubicBezTo>
                    <a:cubicBezTo>
                      <a:pt x="11" y="88"/>
                      <a:pt x="13" y="88"/>
                      <a:pt x="15" y="87"/>
                    </a:cubicBezTo>
                    <a:cubicBezTo>
                      <a:pt x="19" y="87"/>
                      <a:pt x="22" y="86"/>
                      <a:pt x="25" y="84"/>
                    </a:cubicBezTo>
                    <a:cubicBezTo>
                      <a:pt x="23" y="86"/>
                      <a:pt x="22" y="88"/>
                      <a:pt x="20" y="90"/>
                    </a:cubicBezTo>
                    <a:cubicBezTo>
                      <a:pt x="18" y="91"/>
                      <a:pt x="16" y="93"/>
                      <a:pt x="16" y="95"/>
                    </a:cubicBezTo>
                    <a:cubicBezTo>
                      <a:pt x="15" y="97"/>
                      <a:pt x="14" y="100"/>
                      <a:pt x="16" y="102"/>
                    </a:cubicBezTo>
                    <a:cubicBezTo>
                      <a:pt x="17" y="104"/>
                      <a:pt x="19" y="104"/>
                      <a:pt x="22" y="104"/>
                    </a:cubicBezTo>
                    <a:cubicBezTo>
                      <a:pt x="24" y="104"/>
                      <a:pt x="26" y="103"/>
                      <a:pt x="28" y="102"/>
                    </a:cubicBezTo>
                    <a:cubicBezTo>
                      <a:pt x="32" y="100"/>
                      <a:pt x="36" y="96"/>
                      <a:pt x="39" y="93"/>
                    </a:cubicBezTo>
                    <a:cubicBezTo>
                      <a:pt x="37" y="96"/>
                      <a:pt x="36" y="100"/>
                      <a:pt x="34" y="104"/>
                    </a:cubicBezTo>
                    <a:cubicBezTo>
                      <a:pt x="33" y="106"/>
                      <a:pt x="33" y="108"/>
                      <a:pt x="33" y="111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7" y="118"/>
                      <a:pt x="40" y="118"/>
                      <a:pt x="42" y="117"/>
                    </a:cubicBezTo>
                    <a:cubicBezTo>
                      <a:pt x="44" y="116"/>
                      <a:pt x="45" y="114"/>
                      <a:pt x="47" y="112"/>
                    </a:cubicBezTo>
                    <a:cubicBezTo>
                      <a:pt x="50" y="108"/>
                      <a:pt x="52" y="104"/>
                      <a:pt x="53" y="99"/>
                    </a:cubicBezTo>
                    <a:cubicBezTo>
                      <a:pt x="53" y="103"/>
                      <a:pt x="53" y="107"/>
                      <a:pt x="53" y="111"/>
                    </a:cubicBezTo>
                    <a:cubicBezTo>
                      <a:pt x="53" y="114"/>
                      <a:pt x="53" y="116"/>
                      <a:pt x="54" y="118"/>
                    </a:cubicBezTo>
                    <a:cubicBezTo>
                      <a:pt x="55" y="120"/>
                      <a:pt x="57" y="122"/>
                      <a:pt x="59" y="123"/>
                    </a:cubicBezTo>
                    <a:cubicBezTo>
                      <a:pt x="61" y="123"/>
                      <a:pt x="64" y="122"/>
                      <a:pt x="65" y="120"/>
                    </a:cubicBezTo>
                    <a:cubicBezTo>
                      <a:pt x="66" y="118"/>
                      <a:pt x="67" y="116"/>
                      <a:pt x="68" y="114"/>
                    </a:cubicBezTo>
                    <a:cubicBezTo>
                      <a:pt x="69" y="109"/>
                      <a:pt x="69" y="104"/>
                      <a:pt x="69" y="99"/>
                    </a:cubicBezTo>
                    <a:cubicBezTo>
                      <a:pt x="70" y="103"/>
                      <a:pt x="72" y="107"/>
                      <a:pt x="73" y="111"/>
                    </a:cubicBezTo>
                    <a:cubicBezTo>
                      <a:pt x="74" y="113"/>
                      <a:pt x="75" y="115"/>
                      <a:pt x="77" y="117"/>
                    </a:cubicBezTo>
                    <a:cubicBezTo>
                      <a:pt x="79" y="118"/>
                      <a:pt x="81" y="119"/>
                      <a:pt x="83" y="119"/>
                    </a:cubicBezTo>
                    <a:cubicBezTo>
                      <a:pt x="85" y="118"/>
                      <a:pt x="87" y="116"/>
                      <a:pt x="88" y="114"/>
                    </a:cubicBezTo>
                    <a:cubicBezTo>
                      <a:pt x="88" y="112"/>
                      <a:pt x="88" y="110"/>
                      <a:pt x="88" y="108"/>
                    </a:cubicBezTo>
                    <a:cubicBezTo>
                      <a:pt x="87" y="104"/>
                      <a:pt x="86" y="101"/>
                      <a:pt x="85" y="98"/>
                    </a:cubicBezTo>
                    <a:cubicBezTo>
                      <a:pt x="87" y="100"/>
                      <a:pt x="89" y="101"/>
                      <a:pt x="90" y="103"/>
                    </a:cubicBezTo>
                    <a:cubicBezTo>
                      <a:pt x="92" y="105"/>
                      <a:pt x="94" y="107"/>
                      <a:pt x="96" y="108"/>
                    </a:cubicBezTo>
                    <a:cubicBezTo>
                      <a:pt x="98" y="108"/>
                      <a:pt x="101" y="109"/>
                      <a:pt x="102" y="107"/>
                    </a:cubicBezTo>
                    <a:cubicBezTo>
                      <a:pt x="104" y="106"/>
                      <a:pt x="105" y="104"/>
                      <a:pt x="105" y="101"/>
                    </a:cubicBezTo>
                    <a:cubicBezTo>
                      <a:pt x="105" y="99"/>
                      <a:pt x="104" y="97"/>
                      <a:pt x="103" y="95"/>
                    </a:cubicBezTo>
                    <a:cubicBezTo>
                      <a:pt x="100" y="91"/>
                      <a:pt x="97" y="87"/>
                      <a:pt x="93" y="84"/>
                    </a:cubicBezTo>
                    <a:cubicBezTo>
                      <a:pt x="97" y="86"/>
                      <a:pt x="101" y="87"/>
                      <a:pt x="105" y="89"/>
                    </a:cubicBezTo>
                    <a:cubicBezTo>
                      <a:pt x="107" y="90"/>
                      <a:pt x="109" y="90"/>
                      <a:pt x="111" y="91"/>
                    </a:cubicBezTo>
                    <a:cubicBezTo>
                      <a:pt x="114" y="91"/>
                      <a:pt x="116" y="90"/>
                      <a:pt x="117" y="88"/>
                    </a:cubicBezTo>
                    <a:cubicBezTo>
                      <a:pt x="118" y="86"/>
                      <a:pt x="118" y="83"/>
                      <a:pt x="117" y="81"/>
                    </a:cubicBezTo>
                    <a:cubicBezTo>
                      <a:pt x="116" y="79"/>
                      <a:pt x="115" y="78"/>
                      <a:pt x="113" y="77"/>
                    </a:cubicBezTo>
                    <a:cubicBezTo>
                      <a:pt x="109" y="73"/>
                      <a:pt x="104" y="71"/>
                      <a:pt x="100" y="70"/>
                    </a:cubicBezTo>
                    <a:cubicBezTo>
                      <a:pt x="104" y="70"/>
                      <a:pt x="108" y="70"/>
                      <a:pt x="112" y="70"/>
                    </a:cubicBezTo>
                    <a:cubicBezTo>
                      <a:pt x="114" y="70"/>
                      <a:pt x="117" y="70"/>
                      <a:pt x="119" y="69"/>
                    </a:cubicBezTo>
                    <a:cubicBezTo>
                      <a:pt x="121" y="68"/>
                      <a:pt x="123" y="66"/>
                      <a:pt x="123" y="64"/>
                    </a:cubicBezTo>
                    <a:cubicBezTo>
                      <a:pt x="124" y="62"/>
                      <a:pt x="122" y="60"/>
                      <a:pt x="121" y="58"/>
                    </a:cubicBezTo>
                    <a:cubicBezTo>
                      <a:pt x="119" y="57"/>
                      <a:pt x="117" y="56"/>
                      <a:pt x="115" y="55"/>
                    </a:cubicBezTo>
                    <a:cubicBezTo>
                      <a:pt x="110" y="54"/>
                      <a:pt x="105" y="54"/>
                      <a:pt x="100" y="54"/>
                    </a:cubicBezTo>
                    <a:cubicBezTo>
                      <a:pt x="104" y="53"/>
                      <a:pt x="108" y="51"/>
                      <a:pt x="111" y="50"/>
                    </a:cubicBezTo>
                    <a:cubicBezTo>
                      <a:pt x="113" y="49"/>
                      <a:pt x="116" y="48"/>
                      <a:pt x="117" y="46"/>
                    </a:cubicBezTo>
                    <a:cubicBezTo>
                      <a:pt x="119" y="44"/>
                      <a:pt x="120" y="42"/>
                      <a:pt x="119" y="40"/>
                    </a:cubicBezTo>
                    <a:cubicBezTo>
                      <a:pt x="119" y="38"/>
                      <a:pt x="117" y="36"/>
                      <a:pt x="115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19"/>
              <p:cNvSpPr/>
              <p:nvPr/>
            </p:nvSpPr>
            <p:spPr>
              <a:xfrm>
                <a:off x="4281488" y="4792663"/>
                <a:ext cx="206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12" y="2"/>
                    </a:moveTo>
                    <a:cubicBezTo>
                      <a:pt x="11" y="5"/>
                      <a:pt x="12" y="9"/>
                      <a:pt x="10" y="11"/>
                    </a:cubicBezTo>
                    <a:cubicBezTo>
                      <a:pt x="10" y="12"/>
                      <a:pt x="8" y="13"/>
                      <a:pt x="7" y="13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1" y="19"/>
                      <a:pt x="0" y="21"/>
                      <a:pt x="2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8"/>
                      <a:pt x="0" y="35"/>
                      <a:pt x="3" y="39"/>
                    </a:cubicBezTo>
                    <a:cubicBezTo>
                      <a:pt x="4" y="43"/>
                      <a:pt x="10" y="42"/>
                      <a:pt x="12" y="46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4" y="55"/>
                      <a:pt x="22" y="58"/>
                      <a:pt x="27" y="55"/>
                    </a:cubicBezTo>
                    <a:cubicBezTo>
                      <a:pt x="30" y="53"/>
                      <a:pt x="31" y="49"/>
                      <a:pt x="34" y="48"/>
                    </a:cubicBezTo>
                    <a:cubicBezTo>
                      <a:pt x="39" y="46"/>
                      <a:pt x="44" y="49"/>
                      <a:pt x="47" y="46"/>
                    </a:cubicBezTo>
                    <a:cubicBezTo>
                      <a:pt x="51" y="43"/>
                      <a:pt x="47" y="36"/>
                      <a:pt x="49" y="32"/>
                    </a:cubicBezTo>
                    <a:cubicBezTo>
                      <a:pt x="50" y="28"/>
                      <a:pt x="55" y="25"/>
                      <a:pt x="54" y="21"/>
                    </a:cubicBezTo>
                    <a:cubicBezTo>
                      <a:pt x="52" y="16"/>
                      <a:pt x="44" y="19"/>
                      <a:pt x="43" y="13"/>
                    </a:cubicBezTo>
                    <a:cubicBezTo>
                      <a:pt x="42" y="10"/>
                      <a:pt x="42" y="8"/>
                      <a:pt x="42" y="6"/>
                    </a:cubicBezTo>
                    <a:cubicBezTo>
                      <a:pt x="42" y="4"/>
                      <a:pt x="41" y="2"/>
                      <a:pt x="39" y="1"/>
                    </a:cubicBezTo>
                    <a:cubicBezTo>
                      <a:pt x="36" y="1"/>
                      <a:pt x="34" y="3"/>
                      <a:pt x="32" y="4"/>
                    </a:cubicBezTo>
                    <a:cubicBezTo>
                      <a:pt x="29" y="5"/>
                      <a:pt x="27" y="5"/>
                      <a:pt x="25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4" y="0"/>
                      <a:pt x="13" y="1"/>
                      <a:pt x="12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19"/>
              <p:cNvSpPr/>
              <p:nvPr/>
            </p:nvSpPr>
            <p:spPr>
              <a:xfrm>
                <a:off x="4371976" y="484505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5"/>
                    </a:moveTo>
                    <a:cubicBezTo>
                      <a:pt x="5" y="5"/>
                      <a:pt x="5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19"/>
              <p:cNvSpPr/>
              <p:nvPr/>
            </p:nvSpPr>
            <p:spPr>
              <a:xfrm>
                <a:off x="4337051" y="48561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19"/>
              <p:cNvSpPr/>
              <p:nvPr/>
            </p:nvSpPr>
            <p:spPr>
              <a:xfrm>
                <a:off x="4367213" y="4894263"/>
                <a:ext cx="26988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6"/>
                    </a:moveTo>
                    <a:cubicBezTo>
                      <a:pt x="7" y="6"/>
                      <a:pt x="7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19"/>
              <p:cNvSpPr/>
              <p:nvPr/>
            </p:nvSpPr>
            <p:spPr>
              <a:xfrm>
                <a:off x="4344988" y="4919663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4" y="6"/>
                    </a:moveTo>
                    <a:cubicBezTo>
                      <a:pt x="8" y="6"/>
                      <a:pt x="9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19"/>
              <p:cNvSpPr/>
              <p:nvPr/>
            </p:nvSpPr>
            <p:spPr>
              <a:xfrm>
                <a:off x="4389438" y="48783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19"/>
              <p:cNvSpPr/>
              <p:nvPr/>
            </p:nvSpPr>
            <p:spPr>
              <a:xfrm>
                <a:off x="4337051" y="4889501"/>
                <a:ext cx="2698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6"/>
                    </a:moveTo>
                    <a:cubicBezTo>
                      <a:pt x="7" y="6"/>
                      <a:pt x="7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19"/>
              <p:cNvSpPr/>
              <p:nvPr/>
            </p:nvSpPr>
            <p:spPr>
              <a:xfrm>
                <a:off x="4397376" y="4916488"/>
                <a:ext cx="301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6"/>
                    </a:move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19"/>
              <p:cNvSpPr/>
              <p:nvPr/>
            </p:nvSpPr>
            <p:spPr>
              <a:xfrm>
                <a:off x="4402138" y="4840288"/>
                <a:ext cx="222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19"/>
              <p:cNvSpPr/>
              <p:nvPr/>
            </p:nvSpPr>
            <p:spPr>
              <a:xfrm>
                <a:off x="4427538" y="487045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0" y="0"/>
                      <a:pt x="0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19"/>
              <p:cNvSpPr/>
              <p:nvPr/>
            </p:nvSpPr>
            <p:spPr>
              <a:xfrm>
                <a:off x="4364038" y="4870451"/>
                <a:ext cx="190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3"/>
                    </a:moveTo>
                    <a:cubicBezTo>
                      <a:pt x="5" y="3"/>
                      <a:pt x="5" y="0"/>
                      <a:pt x="3" y="0"/>
                    </a:cubicBezTo>
                    <a:cubicBezTo>
                      <a:pt x="0" y="0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19"/>
              <p:cNvSpPr/>
              <p:nvPr/>
            </p:nvSpPr>
            <p:spPr>
              <a:xfrm>
                <a:off x="4424363" y="4905376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19"/>
              <p:cNvSpPr/>
              <p:nvPr/>
            </p:nvSpPr>
            <p:spPr>
              <a:xfrm>
                <a:off x="4344988" y="4822826"/>
                <a:ext cx="1905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19"/>
              <p:cNvSpPr/>
              <p:nvPr/>
            </p:nvSpPr>
            <p:spPr>
              <a:xfrm>
                <a:off x="4311651" y="4889501"/>
                <a:ext cx="174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19"/>
              <p:cNvSpPr/>
              <p:nvPr/>
            </p:nvSpPr>
            <p:spPr>
              <a:xfrm>
                <a:off x="4359276" y="496093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19"/>
              <p:cNvSpPr/>
              <p:nvPr/>
            </p:nvSpPr>
            <p:spPr>
              <a:xfrm>
                <a:off x="4443413" y="4875213"/>
                <a:ext cx="1905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4"/>
                    </a:moveTo>
                    <a:cubicBezTo>
                      <a:pt x="5" y="4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5" name="Google Shape;2575;p19"/>
            <p:cNvSpPr/>
            <p:nvPr/>
          </p:nvSpPr>
          <p:spPr>
            <a:xfrm rot="1732564" flipH="1">
              <a:off x="379513" y="4804928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19"/>
            <p:cNvSpPr/>
            <p:nvPr/>
          </p:nvSpPr>
          <p:spPr>
            <a:xfrm rot="8282395" flipH="1">
              <a:off x="6482580" y="4276872"/>
              <a:ext cx="2107460" cy="1661385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225" y="2"/>
                  </a:moveTo>
                  <a:cubicBezTo>
                    <a:pt x="208" y="22"/>
                    <a:pt x="193" y="42"/>
                    <a:pt x="175" y="61"/>
                  </a:cubicBezTo>
                  <a:cubicBezTo>
                    <a:pt x="118" y="35"/>
                    <a:pt x="52" y="60"/>
                    <a:pt x="3" y="92"/>
                  </a:cubicBezTo>
                  <a:cubicBezTo>
                    <a:pt x="0" y="94"/>
                    <a:pt x="2" y="98"/>
                    <a:pt x="5" y="96"/>
                  </a:cubicBezTo>
                  <a:cubicBezTo>
                    <a:pt x="58" y="66"/>
                    <a:pt x="112" y="46"/>
                    <a:pt x="171" y="65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49" y="88"/>
                    <a:pt x="125" y="107"/>
                    <a:pt x="101" y="125"/>
                  </a:cubicBezTo>
                  <a:cubicBezTo>
                    <a:pt x="99" y="126"/>
                    <a:pt x="101" y="130"/>
                    <a:pt x="103" y="128"/>
                  </a:cubicBezTo>
                  <a:cubicBezTo>
                    <a:pt x="118" y="119"/>
                    <a:pt x="133" y="109"/>
                    <a:pt x="147" y="97"/>
                  </a:cubicBezTo>
                  <a:cubicBezTo>
                    <a:pt x="127" y="133"/>
                    <a:pt x="94" y="159"/>
                    <a:pt x="58" y="178"/>
                  </a:cubicBezTo>
                  <a:cubicBezTo>
                    <a:pt x="56" y="179"/>
                    <a:pt x="58" y="182"/>
                    <a:pt x="60" y="181"/>
                  </a:cubicBezTo>
                  <a:cubicBezTo>
                    <a:pt x="103" y="162"/>
                    <a:pt x="133" y="130"/>
                    <a:pt x="158" y="91"/>
                  </a:cubicBezTo>
                  <a:cubicBezTo>
                    <a:pt x="159" y="90"/>
                    <a:pt x="159" y="89"/>
                    <a:pt x="158" y="88"/>
                  </a:cubicBezTo>
                  <a:cubicBezTo>
                    <a:pt x="171" y="78"/>
                    <a:pt x="182" y="67"/>
                    <a:pt x="193" y="55"/>
                  </a:cubicBezTo>
                  <a:cubicBezTo>
                    <a:pt x="195" y="67"/>
                    <a:pt x="196" y="78"/>
                    <a:pt x="196" y="91"/>
                  </a:cubicBezTo>
                  <a:cubicBezTo>
                    <a:pt x="196" y="93"/>
                    <a:pt x="199" y="93"/>
                    <a:pt x="199" y="91"/>
                  </a:cubicBezTo>
                  <a:cubicBezTo>
                    <a:pt x="203" y="77"/>
                    <a:pt x="201" y="63"/>
                    <a:pt x="198" y="50"/>
                  </a:cubicBezTo>
                  <a:cubicBezTo>
                    <a:pt x="210" y="36"/>
                    <a:pt x="221" y="21"/>
                    <a:pt x="229" y="6"/>
                  </a:cubicBezTo>
                  <a:cubicBezTo>
                    <a:pt x="231" y="3"/>
                    <a:pt x="227" y="0"/>
                    <a:pt x="22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77" name="Google Shape;2577;p19"/>
            <p:cNvGrpSpPr/>
            <p:nvPr/>
          </p:nvGrpSpPr>
          <p:grpSpPr>
            <a:xfrm rot="-1490457">
              <a:off x="1335538" y="-315593"/>
              <a:ext cx="737355" cy="734343"/>
              <a:chOff x="3168651" y="847725"/>
              <a:chExt cx="787400" cy="784225"/>
            </a:xfrm>
          </p:grpSpPr>
          <p:sp>
            <p:nvSpPr>
              <p:cNvPr id="2578" name="Google Shape;2578;p19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19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0" name="Google Shape;2580;p19"/>
            <p:cNvGrpSpPr/>
            <p:nvPr/>
          </p:nvGrpSpPr>
          <p:grpSpPr>
            <a:xfrm rot="662688">
              <a:off x="7460592" y="3728605"/>
              <a:ext cx="1940138" cy="2024913"/>
              <a:chOff x="5053013" y="4689476"/>
              <a:chExt cx="1271588" cy="1327150"/>
            </a:xfrm>
          </p:grpSpPr>
          <p:sp>
            <p:nvSpPr>
              <p:cNvPr id="2581" name="Google Shape;2581;p19"/>
              <p:cNvSpPr/>
              <p:nvPr/>
            </p:nvSpPr>
            <p:spPr>
              <a:xfrm>
                <a:off x="5370513" y="4689476"/>
                <a:ext cx="40322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5" extrusionOk="0">
                    <a:moveTo>
                      <a:pt x="15" y="92"/>
                    </a:moveTo>
                    <a:cubicBezTo>
                      <a:pt x="6" y="75"/>
                      <a:pt x="0" y="56"/>
                      <a:pt x="3" y="38"/>
                    </a:cubicBezTo>
                    <a:cubicBezTo>
                      <a:pt x="6" y="20"/>
                      <a:pt x="21" y="2"/>
                      <a:pt x="40" y="1"/>
                    </a:cubicBezTo>
                    <a:cubicBezTo>
                      <a:pt x="52" y="0"/>
                      <a:pt x="63" y="6"/>
                      <a:pt x="72" y="14"/>
                    </a:cubicBezTo>
                    <a:cubicBezTo>
                      <a:pt x="80" y="22"/>
                      <a:pt x="86" y="33"/>
                      <a:pt x="91" y="44"/>
                    </a:cubicBezTo>
                    <a:cubicBezTo>
                      <a:pt x="102" y="71"/>
                      <a:pt x="107" y="102"/>
                      <a:pt x="105" y="132"/>
                    </a:cubicBezTo>
                    <a:cubicBezTo>
                      <a:pt x="104" y="141"/>
                      <a:pt x="101" y="158"/>
                      <a:pt x="91" y="162"/>
                    </a:cubicBezTo>
                    <a:cubicBezTo>
                      <a:pt x="82" y="165"/>
                      <a:pt x="71" y="155"/>
                      <a:pt x="64" y="150"/>
                    </a:cubicBezTo>
                    <a:cubicBezTo>
                      <a:pt x="44" y="134"/>
                      <a:pt x="27" y="115"/>
                      <a:pt x="15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19"/>
              <p:cNvSpPr/>
              <p:nvPr/>
            </p:nvSpPr>
            <p:spPr>
              <a:xfrm>
                <a:off x="5365751" y="4689475"/>
                <a:ext cx="336550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41" extrusionOk="0">
                    <a:moveTo>
                      <a:pt x="26" y="14"/>
                    </a:moveTo>
                    <a:cubicBezTo>
                      <a:pt x="0" y="45"/>
                      <a:pt x="24" y="89"/>
                      <a:pt x="46" y="115"/>
                    </a:cubicBezTo>
                    <a:cubicBezTo>
                      <a:pt x="53" y="122"/>
                      <a:pt x="59" y="129"/>
                      <a:pt x="67" y="135"/>
                    </a:cubicBezTo>
                    <a:cubicBezTo>
                      <a:pt x="72" y="138"/>
                      <a:pt x="78" y="141"/>
                      <a:pt x="83" y="138"/>
                    </a:cubicBezTo>
                    <a:cubicBezTo>
                      <a:pt x="88" y="135"/>
                      <a:pt x="89" y="129"/>
                      <a:pt x="89" y="124"/>
                    </a:cubicBezTo>
                    <a:cubicBezTo>
                      <a:pt x="89" y="114"/>
                      <a:pt x="87" y="104"/>
                      <a:pt x="85" y="94"/>
                    </a:cubicBezTo>
                    <a:cubicBezTo>
                      <a:pt x="82" y="82"/>
                      <a:pt x="58" y="0"/>
                      <a:pt x="34" y="26"/>
                    </a:cubicBezTo>
                    <a:cubicBezTo>
                      <a:pt x="24" y="38"/>
                      <a:pt x="30" y="60"/>
                      <a:pt x="35" y="72"/>
                    </a:cubicBezTo>
                    <a:cubicBezTo>
                      <a:pt x="39" y="82"/>
                      <a:pt x="44" y="90"/>
                      <a:pt x="49" y="98"/>
                    </a:cubicBezTo>
                    <a:cubicBezTo>
                      <a:pt x="52" y="102"/>
                      <a:pt x="55" y="106"/>
                      <a:pt x="59" y="110"/>
                    </a:cubicBezTo>
                    <a:cubicBezTo>
                      <a:pt x="61" y="113"/>
                      <a:pt x="64" y="117"/>
                      <a:pt x="67" y="118"/>
                    </a:cubicBezTo>
                    <a:cubicBezTo>
                      <a:pt x="83" y="123"/>
                      <a:pt x="72" y="87"/>
                      <a:pt x="71" y="82"/>
                    </a:cubicBezTo>
                    <a:cubicBezTo>
                      <a:pt x="67" y="71"/>
                      <a:pt x="63" y="60"/>
                      <a:pt x="57" y="50"/>
                    </a:cubicBezTo>
                    <a:cubicBezTo>
                      <a:pt x="53" y="44"/>
                      <a:pt x="50" y="36"/>
                      <a:pt x="42" y="37"/>
                    </a:cubicBezTo>
                    <a:cubicBezTo>
                      <a:pt x="41" y="37"/>
                      <a:pt x="41" y="38"/>
                      <a:pt x="41" y="38"/>
                    </a:cubicBezTo>
                    <a:cubicBezTo>
                      <a:pt x="43" y="58"/>
                      <a:pt x="48" y="76"/>
                      <a:pt x="59" y="93"/>
                    </a:cubicBezTo>
                    <a:cubicBezTo>
                      <a:pt x="60" y="94"/>
                      <a:pt x="62" y="93"/>
                      <a:pt x="61" y="91"/>
                    </a:cubicBezTo>
                    <a:cubicBezTo>
                      <a:pt x="53" y="77"/>
                      <a:pt x="47" y="62"/>
                      <a:pt x="45" y="46"/>
                    </a:cubicBezTo>
                    <a:cubicBezTo>
                      <a:pt x="44" y="42"/>
                      <a:pt x="42" y="41"/>
                      <a:pt x="46" y="42"/>
                    </a:cubicBezTo>
                    <a:cubicBezTo>
                      <a:pt x="49" y="43"/>
                      <a:pt x="48" y="43"/>
                      <a:pt x="50" y="45"/>
                    </a:cubicBezTo>
                    <a:cubicBezTo>
                      <a:pt x="53" y="48"/>
                      <a:pt x="55" y="52"/>
                      <a:pt x="57" y="56"/>
                    </a:cubicBezTo>
                    <a:cubicBezTo>
                      <a:pt x="61" y="63"/>
                      <a:pt x="64" y="70"/>
                      <a:pt x="66" y="78"/>
                    </a:cubicBezTo>
                    <a:cubicBezTo>
                      <a:pt x="69" y="85"/>
                      <a:pt x="71" y="93"/>
                      <a:pt x="72" y="101"/>
                    </a:cubicBezTo>
                    <a:cubicBezTo>
                      <a:pt x="73" y="103"/>
                      <a:pt x="73" y="106"/>
                      <a:pt x="73" y="108"/>
                    </a:cubicBezTo>
                    <a:cubicBezTo>
                      <a:pt x="73" y="112"/>
                      <a:pt x="73" y="113"/>
                      <a:pt x="69" y="113"/>
                    </a:cubicBezTo>
                    <a:cubicBezTo>
                      <a:pt x="63" y="113"/>
                      <a:pt x="61" y="109"/>
                      <a:pt x="58" y="105"/>
                    </a:cubicBezTo>
                    <a:cubicBezTo>
                      <a:pt x="48" y="92"/>
                      <a:pt x="39" y="77"/>
                      <a:pt x="35" y="62"/>
                    </a:cubicBezTo>
                    <a:cubicBezTo>
                      <a:pt x="34" y="55"/>
                      <a:pt x="32" y="47"/>
                      <a:pt x="33" y="39"/>
                    </a:cubicBezTo>
                    <a:cubicBezTo>
                      <a:pt x="34" y="33"/>
                      <a:pt x="35" y="29"/>
                      <a:pt x="41" y="27"/>
                    </a:cubicBezTo>
                    <a:cubicBezTo>
                      <a:pt x="47" y="24"/>
                      <a:pt x="51" y="27"/>
                      <a:pt x="55" y="32"/>
                    </a:cubicBezTo>
                    <a:cubicBezTo>
                      <a:pt x="64" y="43"/>
                      <a:pt x="70" y="59"/>
                      <a:pt x="75" y="73"/>
                    </a:cubicBezTo>
                    <a:cubicBezTo>
                      <a:pt x="81" y="88"/>
                      <a:pt x="85" y="103"/>
                      <a:pt x="86" y="119"/>
                    </a:cubicBezTo>
                    <a:cubicBezTo>
                      <a:pt x="86" y="122"/>
                      <a:pt x="87" y="129"/>
                      <a:pt x="85" y="131"/>
                    </a:cubicBezTo>
                    <a:cubicBezTo>
                      <a:pt x="83" y="134"/>
                      <a:pt x="74" y="134"/>
                      <a:pt x="71" y="133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2" y="125"/>
                      <a:pt x="56" y="118"/>
                      <a:pt x="50" y="112"/>
                    </a:cubicBezTo>
                    <a:cubicBezTo>
                      <a:pt x="29" y="88"/>
                      <a:pt x="3" y="44"/>
                      <a:pt x="28" y="15"/>
                    </a:cubicBezTo>
                    <a:cubicBezTo>
                      <a:pt x="29" y="14"/>
                      <a:pt x="27" y="13"/>
                      <a:pt x="26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19"/>
              <p:cNvSpPr/>
              <p:nvPr/>
            </p:nvSpPr>
            <p:spPr>
              <a:xfrm>
                <a:off x="5532438" y="4724401"/>
                <a:ext cx="192088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91" extrusionOk="0">
                    <a:moveTo>
                      <a:pt x="1" y="2"/>
                    </a:moveTo>
                    <a:cubicBezTo>
                      <a:pt x="37" y="13"/>
                      <a:pt x="43" y="57"/>
                      <a:pt x="48" y="89"/>
                    </a:cubicBezTo>
                    <a:cubicBezTo>
                      <a:pt x="48" y="91"/>
                      <a:pt x="51" y="91"/>
                      <a:pt x="51" y="89"/>
                    </a:cubicBezTo>
                    <a:cubicBezTo>
                      <a:pt x="47" y="58"/>
                      <a:pt x="39" y="6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19"/>
              <p:cNvSpPr/>
              <p:nvPr/>
            </p:nvSpPr>
            <p:spPr>
              <a:xfrm>
                <a:off x="5724525" y="4818063"/>
                <a:ext cx="523875" cy="53498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42" extrusionOk="0">
                    <a:moveTo>
                      <a:pt x="40" y="36"/>
                    </a:moveTo>
                    <a:cubicBezTo>
                      <a:pt x="52" y="22"/>
                      <a:pt x="66" y="9"/>
                      <a:pt x="85" y="4"/>
                    </a:cubicBezTo>
                    <a:cubicBezTo>
                      <a:pt x="103" y="0"/>
                      <a:pt x="124" y="6"/>
                      <a:pt x="133" y="23"/>
                    </a:cubicBezTo>
                    <a:cubicBezTo>
                      <a:pt x="139" y="33"/>
                      <a:pt x="138" y="46"/>
                      <a:pt x="134" y="57"/>
                    </a:cubicBezTo>
                    <a:cubicBezTo>
                      <a:pt x="130" y="68"/>
                      <a:pt x="123" y="78"/>
                      <a:pt x="115" y="86"/>
                    </a:cubicBezTo>
                    <a:cubicBezTo>
                      <a:pt x="94" y="108"/>
                      <a:pt x="68" y="125"/>
                      <a:pt x="40" y="135"/>
                    </a:cubicBezTo>
                    <a:cubicBezTo>
                      <a:pt x="31" y="138"/>
                      <a:pt x="14" y="142"/>
                      <a:pt x="7" y="135"/>
                    </a:cubicBezTo>
                    <a:cubicBezTo>
                      <a:pt x="0" y="127"/>
                      <a:pt x="5" y="113"/>
                      <a:pt x="7" y="105"/>
                    </a:cubicBezTo>
                    <a:cubicBezTo>
                      <a:pt x="13" y="80"/>
                      <a:pt x="24" y="56"/>
                      <a:pt x="4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19"/>
              <p:cNvSpPr/>
              <p:nvPr/>
            </p:nvSpPr>
            <p:spPr>
              <a:xfrm>
                <a:off x="5800725" y="4829176"/>
                <a:ext cx="455612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6" extrusionOk="0">
                    <a:moveTo>
                      <a:pt x="96" y="11"/>
                    </a:moveTo>
                    <a:cubicBezTo>
                      <a:pt x="57" y="0"/>
                      <a:pt x="26" y="40"/>
                      <a:pt x="11" y="71"/>
                    </a:cubicBezTo>
                    <a:cubicBezTo>
                      <a:pt x="7" y="79"/>
                      <a:pt x="4" y="88"/>
                      <a:pt x="2" y="98"/>
                    </a:cubicBezTo>
                    <a:cubicBezTo>
                      <a:pt x="0" y="103"/>
                      <a:pt x="0" y="110"/>
                      <a:pt x="5" y="113"/>
                    </a:cubicBezTo>
                    <a:cubicBezTo>
                      <a:pt x="10" y="116"/>
                      <a:pt x="15" y="115"/>
                      <a:pt x="20" y="113"/>
                    </a:cubicBezTo>
                    <a:cubicBezTo>
                      <a:pt x="29" y="109"/>
                      <a:pt x="38" y="103"/>
                      <a:pt x="46" y="98"/>
                    </a:cubicBezTo>
                    <a:cubicBezTo>
                      <a:pt x="56" y="90"/>
                      <a:pt x="121" y="35"/>
                      <a:pt x="87" y="24"/>
                    </a:cubicBezTo>
                    <a:cubicBezTo>
                      <a:pt x="72" y="19"/>
                      <a:pt x="55" y="34"/>
                      <a:pt x="46" y="43"/>
                    </a:cubicBezTo>
                    <a:cubicBezTo>
                      <a:pt x="39" y="50"/>
                      <a:pt x="33" y="58"/>
                      <a:pt x="28" y="66"/>
                    </a:cubicBezTo>
                    <a:cubicBezTo>
                      <a:pt x="25" y="71"/>
                      <a:pt x="23" y="75"/>
                      <a:pt x="21" y="80"/>
                    </a:cubicBezTo>
                    <a:cubicBezTo>
                      <a:pt x="19" y="83"/>
                      <a:pt x="16" y="87"/>
                      <a:pt x="17" y="91"/>
                    </a:cubicBezTo>
                    <a:cubicBezTo>
                      <a:pt x="18" y="107"/>
                      <a:pt x="47" y="83"/>
                      <a:pt x="51" y="80"/>
                    </a:cubicBezTo>
                    <a:cubicBezTo>
                      <a:pt x="60" y="72"/>
                      <a:pt x="68" y="64"/>
                      <a:pt x="75" y="54"/>
                    </a:cubicBezTo>
                    <a:cubicBezTo>
                      <a:pt x="79" y="48"/>
                      <a:pt x="85" y="42"/>
                      <a:pt x="81" y="35"/>
                    </a:cubicBezTo>
                    <a:cubicBezTo>
                      <a:pt x="81" y="35"/>
                      <a:pt x="80" y="34"/>
                      <a:pt x="79" y="35"/>
                    </a:cubicBezTo>
                    <a:cubicBezTo>
                      <a:pt x="62" y="44"/>
                      <a:pt x="48" y="56"/>
                      <a:pt x="37" y="73"/>
                    </a:cubicBezTo>
                    <a:cubicBezTo>
                      <a:pt x="36" y="74"/>
                      <a:pt x="38" y="76"/>
                      <a:pt x="39" y="75"/>
                    </a:cubicBezTo>
                    <a:cubicBezTo>
                      <a:pt x="48" y="61"/>
                      <a:pt x="60" y="50"/>
                      <a:pt x="74" y="41"/>
                    </a:cubicBezTo>
                    <a:cubicBezTo>
                      <a:pt x="77" y="39"/>
                      <a:pt x="78" y="37"/>
                      <a:pt x="78" y="41"/>
                    </a:cubicBezTo>
                    <a:cubicBezTo>
                      <a:pt x="79" y="44"/>
                      <a:pt x="78" y="44"/>
                      <a:pt x="77" y="46"/>
                    </a:cubicBezTo>
                    <a:cubicBezTo>
                      <a:pt x="76" y="50"/>
                      <a:pt x="72" y="53"/>
                      <a:pt x="69" y="57"/>
                    </a:cubicBezTo>
                    <a:cubicBezTo>
                      <a:pt x="64" y="63"/>
                      <a:pt x="59" y="69"/>
                      <a:pt x="54" y="74"/>
                    </a:cubicBezTo>
                    <a:cubicBezTo>
                      <a:pt x="48" y="80"/>
                      <a:pt x="41" y="85"/>
                      <a:pt x="34" y="89"/>
                    </a:cubicBezTo>
                    <a:cubicBezTo>
                      <a:pt x="32" y="90"/>
                      <a:pt x="31" y="91"/>
                      <a:pt x="29" y="92"/>
                    </a:cubicBezTo>
                    <a:cubicBezTo>
                      <a:pt x="25" y="94"/>
                      <a:pt x="24" y="95"/>
                      <a:pt x="22" y="90"/>
                    </a:cubicBezTo>
                    <a:cubicBezTo>
                      <a:pt x="20" y="85"/>
                      <a:pt x="23" y="82"/>
                      <a:pt x="25" y="77"/>
                    </a:cubicBezTo>
                    <a:cubicBezTo>
                      <a:pt x="33" y="63"/>
                      <a:pt x="43" y="49"/>
                      <a:pt x="56" y="39"/>
                    </a:cubicBezTo>
                    <a:cubicBezTo>
                      <a:pt x="61" y="35"/>
                      <a:pt x="68" y="30"/>
                      <a:pt x="75" y="28"/>
                    </a:cubicBezTo>
                    <a:cubicBezTo>
                      <a:pt x="81" y="26"/>
                      <a:pt x="85" y="26"/>
                      <a:pt x="90" y="30"/>
                    </a:cubicBezTo>
                    <a:cubicBezTo>
                      <a:pt x="95" y="35"/>
                      <a:pt x="94" y="39"/>
                      <a:pt x="91" y="45"/>
                    </a:cubicBezTo>
                    <a:cubicBezTo>
                      <a:pt x="84" y="58"/>
                      <a:pt x="72" y="70"/>
                      <a:pt x="62" y="80"/>
                    </a:cubicBezTo>
                    <a:cubicBezTo>
                      <a:pt x="50" y="91"/>
                      <a:pt x="37" y="102"/>
                      <a:pt x="23" y="109"/>
                    </a:cubicBezTo>
                    <a:cubicBezTo>
                      <a:pt x="20" y="110"/>
                      <a:pt x="15" y="114"/>
                      <a:pt x="12" y="113"/>
                    </a:cubicBezTo>
                    <a:cubicBezTo>
                      <a:pt x="9" y="112"/>
                      <a:pt x="5" y="103"/>
                      <a:pt x="5" y="101"/>
                    </a:cubicBezTo>
                    <a:cubicBezTo>
                      <a:pt x="5" y="100"/>
                      <a:pt x="6" y="98"/>
                      <a:pt x="6" y="97"/>
                    </a:cubicBezTo>
                    <a:cubicBezTo>
                      <a:pt x="9" y="89"/>
                      <a:pt x="12" y="81"/>
                      <a:pt x="15" y="73"/>
                    </a:cubicBezTo>
                    <a:cubicBezTo>
                      <a:pt x="29" y="44"/>
                      <a:pt x="58" y="3"/>
                      <a:pt x="95" y="14"/>
                    </a:cubicBezTo>
                    <a:cubicBezTo>
                      <a:pt x="96" y="14"/>
                      <a:pt x="97" y="12"/>
                      <a:pt x="9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19"/>
              <p:cNvSpPr/>
              <p:nvPr/>
            </p:nvSpPr>
            <p:spPr>
              <a:xfrm>
                <a:off x="5962651" y="4927601"/>
                <a:ext cx="277812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83" extrusionOk="0">
                    <a:moveTo>
                      <a:pt x="63" y="1"/>
                    </a:moveTo>
                    <a:cubicBezTo>
                      <a:pt x="67" y="39"/>
                      <a:pt x="29" y="62"/>
                      <a:pt x="2" y="79"/>
                    </a:cubicBezTo>
                    <a:cubicBezTo>
                      <a:pt x="0" y="81"/>
                      <a:pt x="2" y="83"/>
                      <a:pt x="4" y="82"/>
                    </a:cubicBezTo>
                    <a:cubicBezTo>
                      <a:pt x="30" y="66"/>
                      <a:pt x="74" y="38"/>
                      <a:pt x="64" y="1"/>
                    </a:cubicBezTo>
                    <a:cubicBezTo>
                      <a:pt x="64" y="0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19"/>
              <p:cNvSpPr/>
              <p:nvPr/>
            </p:nvSpPr>
            <p:spPr>
              <a:xfrm>
                <a:off x="5740401" y="5319713"/>
                <a:ext cx="5842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23" extrusionOk="0">
                    <a:moveTo>
                      <a:pt x="109" y="25"/>
                    </a:moveTo>
                    <a:cubicBezTo>
                      <a:pt x="125" y="34"/>
                      <a:pt x="141" y="46"/>
                      <a:pt x="148" y="64"/>
                    </a:cubicBezTo>
                    <a:cubicBezTo>
                      <a:pt x="155" y="81"/>
                      <a:pt x="152" y="103"/>
                      <a:pt x="137" y="114"/>
                    </a:cubicBezTo>
                    <a:cubicBezTo>
                      <a:pt x="128" y="122"/>
                      <a:pt x="115" y="123"/>
                      <a:pt x="104" y="121"/>
                    </a:cubicBezTo>
                    <a:cubicBezTo>
                      <a:pt x="92" y="119"/>
                      <a:pt x="81" y="113"/>
                      <a:pt x="71" y="106"/>
                    </a:cubicBezTo>
                    <a:cubicBezTo>
                      <a:pt x="47" y="90"/>
                      <a:pt x="26" y="67"/>
                      <a:pt x="12" y="40"/>
                    </a:cubicBezTo>
                    <a:cubicBezTo>
                      <a:pt x="7" y="32"/>
                      <a:pt x="0" y="16"/>
                      <a:pt x="7" y="8"/>
                    </a:cubicBezTo>
                    <a:cubicBezTo>
                      <a:pt x="13" y="0"/>
                      <a:pt x="27" y="2"/>
                      <a:pt x="36" y="3"/>
                    </a:cubicBezTo>
                    <a:cubicBezTo>
                      <a:pt x="62" y="5"/>
                      <a:pt x="87" y="12"/>
                      <a:pt x="109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p19"/>
              <p:cNvSpPr/>
              <p:nvPr/>
            </p:nvSpPr>
            <p:spPr>
              <a:xfrm>
                <a:off x="5834063" y="5380038"/>
                <a:ext cx="463550" cy="407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118" y="80"/>
                    </a:moveTo>
                    <a:cubicBezTo>
                      <a:pt x="123" y="40"/>
                      <a:pt x="78" y="15"/>
                      <a:pt x="46" y="6"/>
                    </a:cubicBezTo>
                    <a:cubicBezTo>
                      <a:pt x="37" y="3"/>
                      <a:pt x="27" y="1"/>
                      <a:pt x="18" y="1"/>
                    </a:cubicBezTo>
                    <a:cubicBezTo>
                      <a:pt x="12" y="0"/>
                      <a:pt x="5" y="1"/>
                      <a:pt x="3" y="7"/>
                    </a:cubicBezTo>
                    <a:cubicBezTo>
                      <a:pt x="0" y="12"/>
                      <a:pt x="3" y="17"/>
                      <a:pt x="5" y="21"/>
                    </a:cubicBezTo>
                    <a:cubicBezTo>
                      <a:pt x="10" y="30"/>
                      <a:pt x="18" y="37"/>
                      <a:pt x="25" y="44"/>
                    </a:cubicBezTo>
                    <a:cubicBezTo>
                      <a:pt x="34" y="53"/>
                      <a:pt x="99" y="108"/>
                      <a:pt x="104" y="74"/>
                    </a:cubicBezTo>
                    <a:cubicBezTo>
                      <a:pt x="106" y="58"/>
                      <a:pt x="89" y="44"/>
                      <a:pt x="78" y="36"/>
                    </a:cubicBezTo>
                    <a:cubicBezTo>
                      <a:pt x="70" y="30"/>
                      <a:pt x="62" y="25"/>
                      <a:pt x="53" y="22"/>
                    </a:cubicBezTo>
                    <a:cubicBezTo>
                      <a:pt x="48" y="20"/>
                      <a:pt x="43" y="18"/>
                      <a:pt x="38" y="17"/>
                    </a:cubicBezTo>
                    <a:cubicBezTo>
                      <a:pt x="35" y="16"/>
                      <a:pt x="30" y="14"/>
                      <a:pt x="27" y="15"/>
                    </a:cubicBezTo>
                    <a:cubicBezTo>
                      <a:pt x="11" y="19"/>
                      <a:pt x="39" y="43"/>
                      <a:pt x="43" y="46"/>
                    </a:cubicBezTo>
                    <a:cubicBezTo>
                      <a:pt x="52" y="54"/>
                      <a:pt x="62" y="61"/>
                      <a:pt x="73" y="67"/>
                    </a:cubicBezTo>
                    <a:cubicBezTo>
                      <a:pt x="79" y="70"/>
                      <a:pt x="86" y="74"/>
                      <a:pt x="92" y="69"/>
                    </a:cubicBezTo>
                    <a:cubicBezTo>
                      <a:pt x="93" y="69"/>
                      <a:pt x="92" y="68"/>
                      <a:pt x="92" y="67"/>
                    </a:cubicBezTo>
                    <a:cubicBezTo>
                      <a:pt x="80" y="52"/>
                      <a:pt x="66" y="40"/>
                      <a:pt x="48" y="31"/>
                    </a:cubicBezTo>
                    <a:cubicBezTo>
                      <a:pt x="46" y="31"/>
                      <a:pt x="45" y="33"/>
                      <a:pt x="46" y="34"/>
                    </a:cubicBezTo>
                    <a:cubicBezTo>
                      <a:pt x="61" y="41"/>
                      <a:pt x="74" y="51"/>
                      <a:pt x="85" y="63"/>
                    </a:cubicBezTo>
                    <a:cubicBezTo>
                      <a:pt x="87" y="66"/>
                      <a:pt x="90" y="66"/>
                      <a:pt x="86" y="67"/>
                    </a:cubicBezTo>
                    <a:cubicBezTo>
                      <a:pt x="83" y="68"/>
                      <a:pt x="83" y="67"/>
                      <a:pt x="81" y="67"/>
                    </a:cubicBezTo>
                    <a:cubicBezTo>
                      <a:pt x="77" y="66"/>
                      <a:pt x="73" y="63"/>
                      <a:pt x="69" y="61"/>
                    </a:cubicBezTo>
                    <a:cubicBezTo>
                      <a:pt x="62" y="57"/>
                      <a:pt x="55" y="53"/>
                      <a:pt x="49" y="48"/>
                    </a:cubicBezTo>
                    <a:cubicBezTo>
                      <a:pt x="43" y="43"/>
                      <a:pt x="37" y="38"/>
                      <a:pt x="31" y="31"/>
                    </a:cubicBezTo>
                    <a:cubicBezTo>
                      <a:pt x="30" y="30"/>
                      <a:pt x="29" y="28"/>
                      <a:pt x="27" y="27"/>
                    </a:cubicBezTo>
                    <a:cubicBezTo>
                      <a:pt x="25" y="23"/>
                      <a:pt x="24" y="22"/>
                      <a:pt x="28" y="20"/>
                    </a:cubicBezTo>
                    <a:cubicBezTo>
                      <a:pt x="33" y="17"/>
                      <a:pt x="37" y="19"/>
                      <a:pt x="42" y="21"/>
                    </a:cubicBezTo>
                    <a:cubicBezTo>
                      <a:pt x="57" y="26"/>
                      <a:pt x="72" y="34"/>
                      <a:pt x="84" y="45"/>
                    </a:cubicBezTo>
                    <a:cubicBezTo>
                      <a:pt x="89" y="50"/>
                      <a:pt x="95" y="56"/>
                      <a:pt x="98" y="62"/>
                    </a:cubicBezTo>
                    <a:cubicBezTo>
                      <a:pt x="101" y="68"/>
                      <a:pt x="102" y="72"/>
                      <a:pt x="98" y="77"/>
                    </a:cubicBezTo>
                    <a:cubicBezTo>
                      <a:pt x="95" y="83"/>
                      <a:pt x="90" y="82"/>
                      <a:pt x="84" y="80"/>
                    </a:cubicBezTo>
                    <a:cubicBezTo>
                      <a:pt x="70" y="76"/>
                      <a:pt x="56" y="66"/>
                      <a:pt x="45" y="57"/>
                    </a:cubicBezTo>
                    <a:cubicBezTo>
                      <a:pt x="32" y="48"/>
                      <a:pt x="20" y="37"/>
                      <a:pt x="10" y="24"/>
                    </a:cubicBezTo>
                    <a:cubicBezTo>
                      <a:pt x="8" y="21"/>
                      <a:pt x="4" y="17"/>
                      <a:pt x="4" y="13"/>
                    </a:cubicBezTo>
                    <a:cubicBezTo>
                      <a:pt x="5" y="10"/>
                      <a:pt x="13" y="5"/>
                      <a:pt x="15" y="5"/>
                    </a:cubicBezTo>
                    <a:cubicBezTo>
                      <a:pt x="16" y="5"/>
                      <a:pt x="18" y="5"/>
                      <a:pt x="19" y="5"/>
                    </a:cubicBezTo>
                    <a:cubicBezTo>
                      <a:pt x="28" y="6"/>
                      <a:pt x="36" y="8"/>
                      <a:pt x="44" y="11"/>
                    </a:cubicBezTo>
                    <a:cubicBezTo>
                      <a:pt x="75" y="19"/>
                      <a:pt x="120" y="42"/>
                      <a:pt x="116" y="80"/>
                    </a:cubicBezTo>
                    <a:cubicBezTo>
                      <a:pt x="115" y="81"/>
                      <a:pt x="118" y="81"/>
                      <a:pt x="118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19"/>
              <p:cNvSpPr/>
              <p:nvPr/>
            </p:nvSpPr>
            <p:spPr>
              <a:xfrm>
                <a:off x="5883275" y="5541963"/>
                <a:ext cx="346075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7" extrusionOk="0">
                    <a:moveTo>
                      <a:pt x="91" y="49"/>
                    </a:moveTo>
                    <a:cubicBezTo>
                      <a:pt x="55" y="60"/>
                      <a:pt x="25" y="26"/>
                      <a:pt x="4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22" y="28"/>
                      <a:pt x="56" y="67"/>
                      <a:pt x="91" y="51"/>
                    </a:cubicBezTo>
                    <a:cubicBezTo>
                      <a:pt x="92" y="50"/>
                      <a:pt x="91" y="49"/>
                      <a:pt x="9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19"/>
              <p:cNvSpPr/>
              <p:nvPr/>
            </p:nvSpPr>
            <p:spPr>
              <a:xfrm>
                <a:off x="5053013" y="5180013"/>
                <a:ext cx="6604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1" extrusionOk="0">
                    <a:moveTo>
                      <a:pt x="80" y="1"/>
                    </a:moveTo>
                    <a:cubicBezTo>
                      <a:pt x="61" y="0"/>
                      <a:pt x="41" y="2"/>
                      <a:pt x="26" y="13"/>
                    </a:cubicBezTo>
                    <a:cubicBezTo>
                      <a:pt x="10" y="23"/>
                      <a:pt x="0" y="44"/>
                      <a:pt x="7" y="61"/>
                    </a:cubicBezTo>
                    <a:cubicBezTo>
                      <a:pt x="11" y="72"/>
                      <a:pt x="21" y="81"/>
                      <a:pt x="31" y="85"/>
                    </a:cubicBezTo>
                    <a:cubicBezTo>
                      <a:pt x="42" y="90"/>
                      <a:pt x="54" y="91"/>
                      <a:pt x="66" y="90"/>
                    </a:cubicBezTo>
                    <a:cubicBezTo>
                      <a:pt x="96" y="90"/>
                      <a:pt x="126" y="82"/>
                      <a:pt x="152" y="68"/>
                    </a:cubicBezTo>
                    <a:cubicBezTo>
                      <a:pt x="160" y="63"/>
                      <a:pt x="175" y="54"/>
                      <a:pt x="174" y="43"/>
                    </a:cubicBezTo>
                    <a:cubicBezTo>
                      <a:pt x="174" y="33"/>
                      <a:pt x="160" y="27"/>
                      <a:pt x="153" y="23"/>
                    </a:cubicBezTo>
                    <a:cubicBezTo>
                      <a:pt x="130" y="11"/>
                      <a:pt x="105" y="3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19"/>
              <p:cNvSpPr/>
              <p:nvPr/>
            </p:nvSpPr>
            <p:spPr>
              <a:xfrm>
                <a:off x="5099051" y="5202238"/>
                <a:ext cx="520700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1" extrusionOk="0">
                    <a:moveTo>
                      <a:pt x="0" y="36"/>
                    </a:moveTo>
                    <a:cubicBezTo>
                      <a:pt x="18" y="0"/>
                      <a:pt x="69" y="4"/>
                      <a:pt x="101" y="14"/>
                    </a:cubicBezTo>
                    <a:cubicBezTo>
                      <a:pt x="110" y="17"/>
                      <a:pt x="119" y="20"/>
                      <a:pt x="128" y="25"/>
                    </a:cubicBezTo>
                    <a:cubicBezTo>
                      <a:pt x="132" y="28"/>
                      <a:pt x="138" y="32"/>
                      <a:pt x="137" y="38"/>
                    </a:cubicBezTo>
                    <a:cubicBezTo>
                      <a:pt x="136" y="44"/>
                      <a:pt x="131" y="47"/>
                      <a:pt x="127" y="49"/>
                    </a:cubicBezTo>
                    <a:cubicBezTo>
                      <a:pt x="118" y="53"/>
                      <a:pt x="107" y="56"/>
                      <a:pt x="98" y="58"/>
                    </a:cubicBezTo>
                    <a:cubicBezTo>
                      <a:pt x="86" y="60"/>
                      <a:pt x="1" y="71"/>
                      <a:pt x="15" y="39"/>
                    </a:cubicBezTo>
                    <a:cubicBezTo>
                      <a:pt x="22" y="25"/>
                      <a:pt x="44" y="22"/>
                      <a:pt x="58" y="21"/>
                    </a:cubicBezTo>
                    <a:cubicBezTo>
                      <a:pt x="68" y="21"/>
                      <a:pt x="77" y="22"/>
                      <a:pt x="87" y="24"/>
                    </a:cubicBezTo>
                    <a:cubicBezTo>
                      <a:pt x="92" y="24"/>
                      <a:pt x="97" y="26"/>
                      <a:pt x="102" y="27"/>
                    </a:cubicBezTo>
                    <a:cubicBezTo>
                      <a:pt x="105" y="28"/>
                      <a:pt x="110" y="29"/>
                      <a:pt x="112" y="32"/>
                    </a:cubicBezTo>
                    <a:cubicBezTo>
                      <a:pt x="123" y="44"/>
                      <a:pt x="86" y="49"/>
                      <a:pt x="81" y="49"/>
                    </a:cubicBezTo>
                    <a:cubicBezTo>
                      <a:pt x="69" y="51"/>
                      <a:pt x="57" y="52"/>
                      <a:pt x="46" y="50"/>
                    </a:cubicBezTo>
                    <a:cubicBezTo>
                      <a:pt x="39" y="49"/>
                      <a:pt x="31" y="49"/>
                      <a:pt x="28" y="42"/>
                    </a:cubicBezTo>
                    <a:cubicBezTo>
                      <a:pt x="27" y="41"/>
                      <a:pt x="28" y="40"/>
                      <a:pt x="29" y="40"/>
                    </a:cubicBezTo>
                    <a:cubicBezTo>
                      <a:pt x="47" y="34"/>
                      <a:pt x="66" y="32"/>
                      <a:pt x="86" y="34"/>
                    </a:cubicBezTo>
                    <a:cubicBezTo>
                      <a:pt x="87" y="35"/>
                      <a:pt x="87" y="37"/>
                      <a:pt x="85" y="37"/>
                    </a:cubicBezTo>
                    <a:cubicBezTo>
                      <a:pt x="69" y="35"/>
                      <a:pt x="53" y="36"/>
                      <a:pt x="37" y="41"/>
                    </a:cubicBezTo>
                    <a:cubicBezTo>
                      <a:pt x="34" y="41"/>
                      <a:pt x="32" y="40"/>
                      <a:pt x="34" y="44"/>
                    </a:cubicBezTo>
                    <a:cubicBezTo>
                      <a:pt x="36" y="46"/>
                      <a:pt x="36" y="45"/>
                      <a:pt x="38" y="46"/>
                    </a:cubicBezTo>
                    <a:cubicBezTo>
                      <a:pt x="42" y="48"/>
                      <a:pt x="47" y="47"/>
                      <a:pt x="52" y="48"/>
                    </a:cubicBezTo>
                    <a:cubicBezTo>
                      <a:pt x="60" y="48"/>
                      <a:pt x="67" y="48"/>
                      <a:pt x="75" y="48"/>
                    </a:cubicBezTo>
                    <a:cubicBezTo>
                      <a:pt x="83" y="47"/>
                      <a:pt x="91" y="45"/>
                      <a:pt x="99" y="43"/>
                    </a:cubicBezTo>
                    <a:cubicBezTo>
                      <a:pt x="101" y="43"/>
                      <a:pt x="103" y="42"/>
                      <a:pt x="105" y="41"/>
                    </a:cubicBezTo>
                    <a:cubicBezTo>
                      <a:pt x="109" y="40"/>
                      <a:pt x="110" y="40"/>
                      <a:pt x="108" y="35"/>
                    </a:cubicBezTo>
                    <a:cubicBezTo>
                      <a:pt x="106" y="30"/>
                      <a:pt x="101" y="30"/>
                      <a:pt x="96" y="29"/>
                    </a:cubicBezTo>
                    <a:cubicBezTo>
                      <a:pt x="81" y="25"/>
                      <a:pt x="64" y="23"/>
                      <a:pt x="48" y="26"/>
                    </a:cubicBezTo>
                    <a:cubicBezTo>
                      <a:pt x="41" y="27"/>
                      <a:pt x="33" y="29"/>
                      <a:pt x="27" y="33"/>
                    </a:cubicBezTo>
                    <a:cubicBezTo>
                      <a:pt x="21" y="36"/>
                      <a:pt x="18" y="39"/>
                      <a:pt x="18" y="45"/>
                    </a:cubicBezTo>
                    <a:cubicBezTo>
                      <a:pt x="18" y="51"/>
                      <a:pt x="22" y="54"/>
                      <a:pt x="28" y="56"/>
                    </a:cubicBezTo>
                    <a:cubicBezTo>
                      <a:pt x="43" y="59"/>
                      <a:pt x="59" y="59"/>
                      <a:pt x="74" y="58"/>
                    </a:cubicBezTo>
                    <a:cubicBezTo>
                      <a:pt x="90" y="57"/>
                      <a:pt x="106" y="54"/>
                      <a:pt x="121" y="49"/>
                    </a:cubicBezTo>
                    <a:cubicBezTo>
                      <a:pt x="124" y="48"/>
                      <a:pt x="130" y="46"/>
                      <a:pt x="132" y="43"/>
                    </a:cubicBezTo>
                    <a:cubicBezTo>
                      <a:pt x="133" y="40"/>
                      <a:pt x="129" y="31"/>
                      <a:pt x="127" y="30"/>
                    </a:cubicBezTo>
                    <a:cubicBezTo>
                      <a:pt x="126" y="29"/>
                      <a:pt x="125" y="29"/>
                      <a:pt x="124" y="28"/>
                    </a:cubicBezTo>
                    <a:cubicBezTo>
                      <a:pt x="116" y="24"/>
                      <a:pt x="108" y="21"/>
                      <a:pt x="100" y="19"/>
                    </a:cubicBezTo>
                    <a:cubicBezTo>
                      <a:pt x="70" y="10"/>
                      <a:pt x="19" y="3"/>
                      <a:pt x="2" y="38"/>
                    </a:cubicBezTo>
                    <a:cubicBezTo>
                      <a:pt x="2" y="39"/>
                      <a:pt x="0" y="38"/>
                      <a:pt x="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19"/>
              <p:cNvSpPr/>
              <p:nvPr/>
            </p:nvSpPr>
            <p:spPr>
              <a:xfrm>
                <a:off x="5113338" y="5407026"/>
                <a:ext cx="388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" extrusionOk="0">
                    <a:moveTo>
                      <a:pt x="1" y="1"/>
                    </a:moveTo>
                    <a:cubicBezTo>
                      <a:pt x="26" y="29"/>
                      <a:pt x="69" y="17"/>
                      <a:pt x="100" y="9"/>
                    </a:cubicBezTo>
                    <a:cubicBezTo>
                      <a:pt x="102" y="8"/>
                      <a:pt x="103" y="11"/>
                      <a:pt x="101" y="12"/>
                    </a:cubicBezTo>
                    <a:cubicBezTo>
                      <a:pt x="71" y="20"/>
                      <a:pt x="21" y="34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19"/>
              <p:cNvSpPr/>
              <p:nvPr/>
            </p:nvSpPr>
            <p:spPr>
              <a:xfrm>
                <a:off x="5486401" y="5365751"/>
                <a:ext cx="358775" cy="6508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73" extrusionOk="0">
                    <a:moveTo>
                      <a:pt x="5" y="88"/>
                    </a:moveTo>
                    <a:cubicBezTo>
                      <a:pt x="1" y="106"/>
                      <a:pt x="0" y="126"/>
                      <a:pt x="8" y="143"/>
                    </a:cubicBezTo>
                    <a:cubicBezTo>
                      <a:pt x="15" y="160"/>
                      <a:pt x="34" y="173"/>
                      <a:pt x="52" y="170"/>
                    </a:cubicBezTo>
                    <a:cubicBezTo>
                      <a:pt x="64" y="167"/>
                      <a:pt x="74" y="159"/>
                      <a:pt x="80" y="149"/>
                    </a:cubicBezTo>
                    <a:cubicBezTo>
                      <a:pt x="86" y="139"/>
                      <a:pt x="89" y="127"/>
                      <a:pt x="91" y="115"/>
                    </a:cubicBezTo>
                    <a:cubicBezTo>
                      <a:pt x="95" y="86"/>
                      <a:pt x="92" y="55"/>
                      <a:pt x="82" y="27"/>
                    </a:cubicBezTo>
                    <a:cubicBezTo>
                      <a:pt x="79" y="18"/>
                      <a:pt x="72" y="2"/>
                      <a:pt x="61" y="1"/>
                    </a:cubicBezTo>
                    <a:cubicBezTo>
                      <a:pt x="52" y="0"/>
                      <a:pt x="44" y="13"/>
                      <a:pt x="38" y="20"/>
                    </a:cubicBezTo>
                    <a:cubicBezTo>
                      <a:pt x="22" y="40"/>
                      <a:pt x="11" y="63"/>
                      <a:pt x="5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19"/>
              <p:cNvSpPr/>
              <p:nvPr/>
            </p:nvSpPr>
            <p:spPr>
              <a:xfrm>
                <a:off x="5494338" y="5459413"/>
                <a:ext cx="263525" cy="531813"/>
              </a:xfrm>
              <a:custGeom>
                <a:avLst/>
                <a:gdLst/>
                <a:ahLst/>
                <a:cxnLst/>
                <a:rect l="l" t="t" r="r" b="b"/>
                <a:pathLst>
                  <a:path w="70" h="141" extrusionOk="0">
                    <a:moveTo>
                      <a:pt x="33" y="136"/>
                    </a:moveTo>
                    <a:cubicBezTo>
                      <a:pt x="0" y="113"/>
                      <a:pt x="12" y="63"/>
                      <a:pt x="27" y="33"/>
                    </a:cubicBezTo>
                    <a:cubicBezTo>
                      <a:pt x="31" y="25"/>
                      <a:pt x="36" y="16"/>
                      <a:pt x="42" y="9"/>
                    </a:cubicBezTo>
                    <a:cubicBezTo>
                      <a:pt x="45" y="4"/>
                      <a:pt x="50" y="0"/>
                      <a:pt x="57" y="2"/>
                    </a:cubicBezTo>
                    <a:cubicBezTo>
                      <a:pt x="62" y="3"/>
                      <a:pt x="64" y="9"/>
                      <a:pt x="65" y="13"/>
                    </a:cubicBezTo>
                    <a:cubicBezTo>
                      <a:pt x="68" y="23"/>
                      <a:pt x="69" y="34"/>
                      <a:pt x="69" y="43"/>
                    </a:cubicBezTo>
                    <a:cubicBezTo>
                      <a:pt x="70" y="56"/>
                      <a:pt x="67" y="141"/>
                      <a:pt x="38" y="122"/>
                    </a:cubicBezTo>
                    <a:cubicBezTo>
                      <a:pt x="25" y="113"/>
                      <a:pt x="25" y="91"/>
                      <a:pt x="27" y="77"/>
                    </a:cubicBezTo>
                    <a:cubicBezTo>
                      <a:pt x="28" y="67"/>
                      <a:pt x="30" y="58"/>
                      <a:pt x="34" y="49"/>
                    </a:cubicBezTo>
                    <a:cubicBezTo>
                      <a:pt x="36" y="44"/>
                      <a:pt x="38" y="39"/>
                      <a:pt x="40" y="35"/>
                    </a:cubicBezTo>
                    <a:cubicBezTo>
                      <a:pt x="41" y="32"/>
                      <a:pt x="43" y="27"/>
                      <a:pt x="46" y="25"/>
                    </a:cubicBezTo>
                    <a:cubicBezTo>
                      <a:pt x="60" y="16"/>
                      <a:pt x="59" y="53"/>
                      <a:pt x="59" y="58"/>
                    </a:cubicBezTo>
                    <a:cubicBezTo>
                      <a:pt x="58" y="70"/>
                      <a:pt x="57" y="82"/>
                      <a:pt x="54" y="94"/>
                    </a:cubicBezTo>
                    <a:cubicBezTo>
                      <a:pt x="52" y="100"/>
                      <a:pt x="50" y="108"/>
                      <a:pt x="43" y="110"/>
                    </a:cubicBezTo>
                    <a:cubicBezTo>
                      <a:pt x="42" y="110"/>
                      <a:pt x="41" y="109"/>
                      <a:pt x="41" y="109"/>
                    </a:cubicBezTo>
                    <a:cubicBezTo>
                      <a:pt x="38" y="89"/>
                      <a:pt x="38" y="70"/>
                      <a:pt x="44" y="52"/>
                    </a:cubicBezTo>
                    <a:cubicBezTo>
                      <a:pt x="45" y="50"/>
                      <a:pt x="47" y="51"/>
                      <a:pt x="47" y="52"/>
                    </a:cubicBezTo>
                    <a:cubicBezTo>
                      <a:pt x="42" y="68"/>
                      <a:pt x="41" y="84"/>
                      <a:pt x="43" y="100"/>
                    </a:cubicBezTo>
                    <a:cubicBezTo>
                      <a:pt x="43" y="104"/>
                      <a:pt x="42" y="106"/>
                      <a:pt x="45" y="104"/>
                    </a:cubicBezTo>
                    <a:cubicBezTo>
                      <a:pt x="48" y="102"/>
                      <a:pt x="47" y="102"/>
                      <a:pt x="48" y="100"/>
                    </a:cubicBezTo>
                    <a:cubicBezTo>
                      <a:pt x="50" y="96"/>
                      <a:pt x="51" y="91"/>
                      <a:pt x="52" y="87"/>
                    </a:cubicBezTo>
                    <a:cubicBezTo>
                      <a:pt x="54" y="80"/>
                      <a:pt x="55" y="72"/>
                      <a:pt x="56" y="64"/>
                    </a:cubicBezTo>
                    <a:cubicBezTo>
                      <a:pt x="56" y="56"/>
                      <a:pt x="56" y="48"/>
                      <a:pt x="55" y="40"/>
                    </a:cubicBezTo>
                    <a:cubicBezTo>
                      <a:pt x="55" y="38"/>
                      <a:pt x="55" y="35"/>
                      <a:pt x="54" y="34"/>
                    </a:cubicBezTo>
                    <a:cubicBezTo>
                      <a:pt x="53" y="29"/>
                      <a:pt x="53" y="28"/>
                      <a:pt x="49" y="29"/>
                    </a:cubicBezTo>
                    <a:cubicBezTo>
                      <a:pt x="44" y="31"/>
                      <a:pt x="43" y="35"/>
                      <a:pt x="41" y="40"/>
                    </a:cubicBezTo>
                    <a:cubicBezTo>
                      <a:pt x="34" y="55"/>
                      <a:pt x="29" y="71"/>
                      <a:pt x="30" y="87"/>
                    </a:cubicBezTo>
                    <a:cubicBezTo>
                      <a:pt x="30" y="95"/>
                      <a:pt x="31" y="103"/>
                      <a:pt x="33" y="110"/>
                    </a:cubicBezTo>
                    <a:cubicBezTo>
                      <a:pt x="36" y="115"/>
                      <a:pt x="38" y="119"/>
                      <a:pt x="44" y="120"/>
                    </a:cubicBezTo>
                    <a:cubicBezTo>
                      <a:pt x="50" y="121"/>
                      <a:pt x="54" y="117"/>
                      <a:pt x="56" y="112"/>
                    </a:cubicBezTo>
                    <a:cubicBezTo>
                      <a:pt x="62" y="98"/>
                      <a:pt x="64" y="82"/>
                      <a:pt x="65" y="67"/>
                    </a:cubicBezTo>
                    <a:cubicBezTo>
                      <a:pt x="67" y="51"/>
                      <a:pt x="67" y="34"/>
                      <a:pt x="64" y="19"/>
                    </a:cubicBezTo>
                    <a:cubicBezTo>
                      <a:pt x="64" y="16"/>
                      <a:pt x="63" y="9"/>
                      <a:pt x="60" y="7"/>
                    </a:cubicBezTo>
                    <a:cubicBezTo>
                      <a:pt x="57" y="6"/>
                      <a:pt x="49" y="8"/>
                      <a:pt x="47" y="10"/>
                    </a:cubicBezTo>
                    <a:cubicBezTo>
                      <a:pt x="46" y="11"/>
                      <a:pt x="45" y="12"/>
                      <a:pt x="44" y="13"/>
                    </a:cubicBezTo>
                    <a:cubicBezTo>
                      <a:pt x="39" y="20"/>
                      <a:pt x="35" y="27"/>
                      <a:pt x="31" y="35"/>
                    </a:cubicBezTo>
                    <a:cubicBezTo>
                      <a:pt x="17" y="63"/>
                      <a:pt x="3" y="112"/>
                      <a:pt x="34" y="134"/>
                    </a:cubicBezTo>
                    <a:cubicBezTo>
                      <a:pt x="35" y="135"/>
                      <a:pt x="34" y="137"/>
                      <a:pt x="33" y="1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19"/>
              <p:cNvSpPr/>
              <p:nvPr/>
            </p:nvSpPr>
            <p:spPr>
              <a:xfrm>
                <a:off x="5686426" y="5594351"/>
                <a:ext cx="139700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0" extrusionOk="0">
                    <a:moveTo>
                      <a:pt x="1" y="98"/>
                    </a:moveTo>
                    <a:cubicBezTo>
                      <a:pt x="33" y="79"/>
                      <a:pt x="27" y="34"/>
                      <a:pt x="24" y="2"/>
                    </a:cubicBezTo>
                    <a:cubicBezTo>
                      <a:pt x="24" y="0"/>
                      <a:pt x="27" y="0"/>
                      <a:pt x="27" y="2"/>
                    </a:cubicBezTo>
                    <a:cubicBezTo>
                      <a:pt x="31" y="32"/>
                      <a:pt x="37" y="84"/>
                      <a:pt x="1" y="99"/>
                    </a:cubicBezTo>
                    <a:cubicBezTo>
                      <a:pt x="1" y="100"/>
                      <a:pt x="0" y="98"/>
                      <a:pt x="1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19"/>
              <p:cNvSpPr/>
              <p:nvPr/>
            </p:nvSpPr>
            <p:spPr>
              <a:xfrm>
                <a:off x="5630863" y="5199063"/>
                <a:ext cx="21113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59" extrusionOk="0">
                    <a:moveTo>
                      <a:pt x="2" y="35"/>
                    </a:moveTo>
                    <a:cubicBezTo>
                      <a:pt x="3" y="44"/>
                      <a:pt x="10" y="53"/>
                      <a:pt x="19" y="57"/>
                    </a:cubicBezTo>
                    <a:cubicBezTo>
                      <a:pt x="22" y="58"/>
                      <a:pt x="26" y="59"/>
                      <a:pt x="30" y="59"/>
                    </a:cubicBezTo>
                    <a:cubicBezTo>
                      <a:pt x="40" y="59"/>
                      <a:pt x="49" y="52"/>
                      <a:pt x="52" y="43"/>
                    </a:cubicBezTo>
                    <a:cubicBezTo>
                      <a:pt x="56" y="33"/>
                      <a:pt x="53" y="22"/>
                      <a:pt x="45" y="15"/>
                    </a:cubicBezTo>
                    <a:cubicBezTo>
                      <a:pt x="28" y="0"/>
                      <a:pt x="0" y="11"/>
                      <a:pt x="2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19"/>
              <p:cNvSpPr/>
              <p:nvPr/>
            </p:nvSpPr>
            <p:spPr>
              <a:xfrm>
                <a:off x="5576888" y="5172076"/>
                <a:ext cx="306388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26" y="11"/>
                    </a:moveTo>
                    <a:cubicBezTo>
                      <a:pt x="6" y="19"/>
                      <a:pt x="0" y="41"/>
                      <a:pt x="11" y="59"/>
                    </a:cubicBezTo>
                    <a:cubicBezTo>
                      <a:pt x="16" y="67"/>
                      <a:pt x="23" y="76"/>
                      <a:pt x="33" y="78"/>
                    </a:cubicBezTo>
                    <a:cubicBezTo>
                      <a:pt x="43" y="81"/>
                      <a:pt x="53" y="77"/>
                      <a:pt x="61" y="72"/>
                    </a:cubicBezTo>
                    <a:cubicBezTo>
                      <a:pt x="78" y="61"/>
                      <a:pt x="81" y="37"/>
                      <a:pt x="70" y="20"/>
                    </a:cubicBezTo>
                    <a:cubicBezTo>
                      <a:pt x="60" y="5"/>
                      <a:pt x="37" y="0"/>
                      <a:pt x="22" y="12"/>
                    </a:cubicBezTo>
                    <a:cubicBezTo>
                      <a:pt x="21" y="14"/>
                      <a:pt x="23" y="16"/>
                      <a:pt x="24" y="15"/>
                    </a:cubicBezTo>
                    <a:cubicBezTo>
                      <a:pt x="38" y="5"/>
                      <a:pt x="57" y="7"/>
                      <a:pt x="67" y="21"/>
                    </a:cubicBezTo>
                    <a:cubicBezTo>
                      <a:pt x="78" y="36"/>
                      <a:pt x="76" y="59"/>
                      <a:pt x="59" y="70"/>
                    </a:cubicBezTo>
                    <a:cubicBezTo>
                      <a:pt x="53" y="74"/>
                      <a:pt x="44" y="77"/>
                      <a:pt x="36" y="76"/>
                    </a:cubicBezTo>
                    <a:cubicBezTo>
                      <a:pt x="27" y="75"/>
                      <a:pt x="20" y="67"/>
                      <a:pt x="15" y="60"/>
                    </a:cubicBezTo>
                    <a:cubicBezTo>
                      <a:pt x="3" y="43"/>
                      <a:pt x="7" y="21"/>
                      <a:pt x="27" y="13"/>
                    </a:cubicBezTo>
                    <a:cubicBezTo>
                      <a:pt x="28" y="12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8" name="Google Shape;2598;p19"/>
            <p:cNvSpPr/>
            <p:nvPr/>
          </p:nvSpPr>
          <p:spPr>
            <a:xfrm rot="10040634">
              <a:off x="6245815" y="4678299"/>
              <a:ext cx="744713" cy="599296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19"/>
            <p:cNvSpPr/>
            <p:nvPr/>
          </p:nvSpPr>
          <p:spPr>
            <a:xfrm rot="3867323">
              <a:off x="6296433" y="-186584"/>
              <a:ext cx="643451" cy="51782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0" name="Google Shape;2600;p19"/>
            <p:cNvGrpSpPr/>
            <p:nvPr/>
          </p:nvGrpSpPr>
          <p:grpSpPr>
            <a:xfrm>
              <a:off x="7201609" y="-173613"/>
              <a:ext cx="514566" cy="512491"/>
              <a:chOff x="3168651" y="847725"/>
              <a:chExt cx="787400" cy="784225"/>
            </a:xfrm>
          </p:grpSpPr>
          <p:sp>
            <p:nvSpPr>
              <p:cNvPr id="2601" name="Google Shape;2601;p19"/>
              <p:cNvSpPr/>
              <p:nvPr/>
            </p:nvSpPr>
            <p:spPr>
              <a:xfrm>
                <a:off x="3168650" y="847725"/>
                <a:ext cx="787400" cy="7842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8" extrusionOk="0">
                    <a:moveTo>
                      <a:pt x="35" y="165"/>
                    </a:moveTo>
                    <a:cubicBezTo>
                      <a:pt x="53" y="183"/>
                      <a:pt x="79" y="193"/>
                      <a:pt x="104" y="199"/>
                    </a:cubicBezTo>
                    <a:cubicBezTo>
                      <a:pt x="125" y="205"/>
                      <a:pt x="149" y="208"/>
                      <a:pt x="169" y="199"/>
                    </a:cubicBezTo>
                    <a:cubicBezTo>
                      <a:pt x="192" y="189"/>
                      <a:pt x="205" y="164"/>
                      <a:pt x="207" y="139"/>
                    </a:cubicBezTo>
                    <a:cubicBezTo>
                      <a:pt x="209" y="114"/>
                      <a:pt x="200" y="89"/>
                      <a:pt x="188" y="67"/>
                    </a:cubicBezTo>
                    <a:cubicBezTo>
                      <a:pt x="178" y="50"/>
                      <a:pt x="166" y="33"/>
                      <a:pt x="150" y="21"/>
                    </a:cubicBezTo>
                    <a:cubicBezTo>
                      <a:pt x="135" y="8"/>
                      <a:pt x="115" y="0"/>
                      <a:pt x="95" y="2"/>
                    </a:cubicBezTo>
                    <a:cubicBezTo>
                      <a:pt x="73" y="4"/>
                      <a:pt x="53" y="16"/>
                      <a:pt x="40" y="32"/>
                    </a:cubicBezTo>
                    <a:cubicBezTo>
                      <a:pt x="10" y="68"/>
                      <a:pt x="0" y="129"/>
                      <a:pt x="3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19"/>
              <p:cNvSpPr/>
              <p:nvPr/>
            </p:nvSpPr>
            <p:spPr>
              <a:xfrm>
                <a:off x="3259138" y="908051"/>
                <a:ext cx="66675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9" extrusionOk="0">
                    <a:moveTo>
                      <a:pt x="5" y="94"/>
                    </a:moveTo>
                    <a:cubicBezTo>
                      <a:pt x="4" y="124"/>
                      <a:pt x="25" y="150"/>
                      <a:pt x="53" y="162"/>
                    </a:cubicBezTo>
                    <a:cubicBezTo>
                      <a:pt x="80" y="174"/>
                      <a:pt x="120" y="179"/>
                      <a:pt x="147" y="162"/>
                    </a:cubicBezTo>
                    <a:cubicBezTo>
                      <a:pt x="158" y="156"/>
                      <a:pt x="167" y="145"/>
                      <a:pt x="171" y="132"/>
                    </a:cubicBezTo>
                    <a:cubicBezTo>
                      <a:pt x="175" y="116"/>
                      <a:pt x="169" y="100"/>
                      <a:pt x="161" y="86"/>
                    </a:cubicBezTo>
                    <a:cubicBezTo>
                      <a:pt x="152" y="71"/>
                      <a:pt x="142" y="57"/>
                      <a:pt x="130" y="44"/>
                    </a:cubicBezTo>
                    <a:cubicBezTo>
                      <a:pt x="119" y="32"/>
                      <a:pt x="107" y="21"/>
                      <a:pt x="92" y="14"/>
                    </a:cubicBezTo>
                    <a:cubicBezTo>
                      <a:pt x="64" y="0"/>
                      <a:pt x="32" y="8"/>
                      <a:pt x="16" y="36"/>
                    </a:cubicBezTo>
                    <a:cubicBezTo>
                      <a:pt x="9" y="48"/>
                      <a:pt x="4" y="64"/>
                      <a:pt x="3" y="79"/>
                    </a:cubicBezTo>
                    <a:cubicBezTo>
                      <a:pt x="3" y="95"/>
                      <a:pt x="11" y="108"/>
                      <a:pt x="23" y="120"/>
                    </a:cubicBezTo>
                    <a:cubicBezTo>
                      <a:pt x="45" y="142"/>
                      <a:pt x="73" y="157"/>
                      <a:pt x="104" y="163"/>
                    </a:cubicBezTo>
                    <a:cubicBezTo>
                      <a:pt x="117" y="166"/>
                      <a:pt x="134" y="170"/>
                      <a:pt x="145" y="160"/>
                    </a:cubicBezTo>
                    <a:cubicBezTo>
                      <a:pt x="155" y="151"/>
                      <a:pt x="155" y="135"/>
                      <a:pt x="154" y="122"/>
                    </a:cubicBezTo>
                    <a:cubicBezTo>
                      <a:pt x="153" y="105"/>
                      <a:pt x="149" y="89"/>
                      <a:pt x="142" y="74"/>
                    </a:cubicBezTo>
                    <a:cubicBezTo>
                      <a:pt x="137" y="60"/>
                      <a:pt x="128" y="40"/>
                      <a:pt x="114" y="32"/>
                    </a:cubicBezTo>
                    <a:cubicBezTo>
                      <a:pt x="101" y="25"/>
                      <a:pt x="82" y="26"/>
                      <a:pt x="67" y="27"/>
                    </a:cubicBezTo>
                    <a:cubicBezTo>
                      <a:pt x="51" y="29"/>
                      <a:pt x="33" y="33"/>
                      <a:pt x="19" y="42"/>
                    </a:cubicBezTo>
                    <a:cubicBezTo>
                      <a:pt x="6" y="50"/>
                      <a:pt x="11" y="62"/>
                      <a:pt x="16" y="73"/>
                    </a:cubicBezTo>
                    <a:cubicBezTo>
                      <a:pt x="23" y="89"/>
                      <a:pt x="31" y="104"/>
                      <a:pt x="41" y="118"/>
                    </a:cubicBezTo>
                    <a:cubicBezTo>
                      <a:pt x="50" y="130"/>
                      <a:pt x="60" y="146"/>
                      <a:pt x="74" y="152"/>
                    </a:cubicBezTo>
                    <a:cubicBezTo>
                      <a:pt x="88" y="158"/>
                      <a:pt x="102" y="150"/>
                      <a:pt x="114" y="143"/>
                    </a:cubicBezTo>
                    <a:cubicBezTo>
                      <a:pt x="126" y="135"/>
                      <a:pt x="141" y="123"/>
                      <a:pt x="147" y="109"/>
                    </a:cubicBezTo>
                    <a:cubicBezTo>
                      <a:pt x="153" y="96"/>
                      <a:pt x="144" y="85"/>
                      <a:pt x="135" y="76"/>
                    </a:cubicBezTo>
                    <a:cubicBezTo>
                      <a:pt x="122" y="65"/>
                      <a:pt x="108" y="55"/>
                      <a:pt x="94" y="47"/>
                    </a:cubicBezTo>
                    <a:cubicBezTo>
                      <a:pt x="86" y="43"/>
                      <a:pt x="78" y="39"/>
                      <a:pt x="70" y="35"/>
                    </a:cubicBezTo>
                    <a:cubicBezTo>
                      <a:pt x="64" y="33"/>
                      <a:pt x="57" y="30"/>
                      <a:pt x="50" y="31"/>
                    </a:cubicBezTo>
                    <a:cubicBezTo>
                      <a:pt x="38" y="35"/>
                      <a:pt x="36" y="52"/>
                      <a:pt x="33" y="62"/>
                    </a:cubicBezTo>
                    <a:cubicBezTo>
                      <a:pt x="30" y="78"/>
                      <a:pt x="29" y="95"/>
                      <a:pt x="38" y="110"/>
                    </a:cubicBezTo>
                    <a:cubicBezTo>
                      <a:pt x="46" y="122"/>
                      <a:pt x="60" y="128"/>
                      <a:pt x="73" y="133"/>
                    </a:cubicBezTo>
                    <a:cubicBezTo>
                      <a:pt x="86" y="137"/>
                      <a:pt x="107" y="144"/>
                      <a:pt x="120" y="137"/>
                    </a:cubicBezTo>
                    <a:cubicBezTo>
                      <a:pt x="132" y="130"/>
                      <a:pt x="131" y="111"/>
                      <a:pt x="130" y="100"/>
                    </a:cubicBezTo>
                    <a:cubicBezTo>
                      <a:pt x="127" y="85"/>
                      <a:pt x="121" y="71"/>
                      <a:pt x="110" y="61"/>
                    </a:cubicBezTo>
                    <a:cubicBezTo>
                      <a:pt x="100" y="51"/>
                      <a:pt x="87" y="46"/>
                      <a:pt x="73" y="47"/>
                    </a:cubicBezTo>
                    <a:cubicBezTo>
                      <a:pt x="62" y="48"/>
                      <a:pt x="49" y="54"/>
                      <a:pt x="48" y="66"/>
                    </a:cubicBezTo>
                    <a:cubicBezTo>
                      <a:pt x="47" y="80"/>
                      <a:pt x="59" y="94"/>
                      <a:pt x="68" y="102"/>
                    </a:cubicBezTo>
                    <a:cubicBezTo>
                      <a:pt x="75" y="107"/>
                      <a:pt x="91" y="119"/>
                      <a:pt x="98" y="107"/>
                    </a:cubicBezTo>
                    <a:cubicBezTo>
                      <a:pt x="103" y="96"/>
                      <a:pt x="93" y="84"/>
                      <a:pt x="84" y="79"/>
                    </a:cubicBezTo>
                    <a:cubicBezTo>
                      <a:pt x="77" y="75"/>
                      <a:pt x="63" y="73"/>
                      <a:pt x="64" y="86"/>
                    </a:cubicBezTo>
                    <a:cubicBezTo>
                      <a:pt x="65" y="97"/>
                      <a:pt x="75" y="108"/>
                      <a:pt x="85" y="112"/>
                    </a:cubicBezTo>
                    <a:cubicBezTo>
                      <a:pt x="87" y="113"/>
                      <a:pt x="89" y="110"/>
                      <a:pt x="87" y="109"/>
                    </a:cubicBezTo>
                    <a:cubicBezTo>
                      <a:pt x="81" y="106"/>
                      <a:pt x="76" y="103"/>
                      <a:pt x="72" y="97"/>
                    </a:cubicBezTo>
                    <a:cubicBezTo>
                      <a:pt x="71" y="94"/>
                      <a:pt x="69" y="90"/>
                      <a:pt x="69" y="87"/>
                    </a:cubicBezTo>
                    <a:cubicBezTo>
                      <a:pt x="68" y="82"/>
                      <a:pt x="73" y="79"/>
                      <a:pt x="78" y="81"/>
                    </a:cubicBezTo>
                    <a:cubicBezTo>
                      <a:pt x="85" y="83"/>
                      <a:pt x="91" y="88"/>
                      <a:pt x="93" y="95"/>
                    </a:cubicBezTo>
                    <a:cubicBezTo>
                      <a:pt x="96" y="100"/>
                      <a:pt x="94" y="109"/>
                      <a:pt x="85" y="107"/>
                    </a:cubicBezTo>
                    <a:cubicBezTo>
                      <a:pt x="81" y="106"/>
                      <a:pt x="78" y="104"/>
                      <a:pt x="74" y="102"/>
                    </a:cubicBezTo>
                    <a:cubicBezTo>
                      <a:pt x="64" y="95"/>
                      <a:pt x="53" y="83"/>
                      <a:pt x="52" y="70"/>
                    </a:cubicBezTo>
                    <a:cubicBezTo>
                      <a:pt x="50" y="53"/>
                      <a:pt x="73" y="49"/>
                      <a:pt x="85" y="52"/>
                    </a:cubicBezTo>
                    <a:cubicBezTo>
                      <a:pt x="112" y="57"/>
                      <a:pt x="128" y="87"/>
                      <a:pt x="126" y="112"/>
                    </a:cubicBezTo>
                    <a:cubicBezTo>
                      <a:pt x="126" y="121"/>
                      <a:pt x="124" y="132"/>
                      <a:pt x="114" y="135"/>
                    </a:cubicBezTo>
                    <a:cubicBezTo>
                      <a:pt x="107" y="137"/>
                      <a:pt x="99" y="135"/>
                      <a:pt x="92" y="134"/>
                    </a:cubicBezTo>
                    <a:cubicBezTo>
                      <a:pt x="80" y="132"/>
                      <a:pt x="67" y="127"/>
                      <a:pt x="56" y="121"/>
                    </a:cubicBezTo>
                    <a:cubicBezTo>
                      <a:pt x="44" y="113"/>
                      <a:pt x="36" y="102"/>
                      <a:pt x="35" y="88"/>
                    </a:cubicBezTo>
                    <a:cubicBezTo>
                      <a:pt x="34" y="74"/>
                      <a:pt x="37" y="59"/>
                      <a:pt x="41" y="47"/>
                    </a:cubicBezTo>
                    <a:cubicBezTo>
                      <a:pt x="44" y="39"/>
                      <a:pt x="49" y="34"/>
                      <a:pt x="58" y="35"/>
                    </a:cubicBezTo>
                    <a:cubicBezTo>
                      <a:pt x="65" y="36"/>
                      <a:pt x="72" y="39"/>
                      <a:pt x="78" y="42"/>
                    </a:cubicBezTo>
                    <a:cubicBezTo>
                      <a:pt x="90" y="47"/>
                      <a:pt x="101" y="54"/>
                      <a:pt x="112" y="61"/>
                    </a:cubicBezTo>
                    <a:cubicBezTo>
                      <a:pt x="122" y="68"/>
                      <a:pt x="134" y="77"/>
                      <a:pt x="141" y="87"/>
                    </a:cubicBezTo>
                    <a:cubicBezTo>
                      <a:pt x="153" y="102"/>
                      <a:pt x="142" y="116"/>
                      <a:pt x="130" y="127"/>
                    </a:cubicBezTo>
                    <a:cubicBezTo>
                      <a:pt x="121" y="135"/>
                      <a:pt x="110" y="143"/>
                      <a:pt x="98" y="148"/>
                    </a:cubicBezTo>
                    <a:cubicBezTo>
                      <a:pt x="81" y="155"/>
                      <a:pt x="69" y="147"/>
                      <a:pt x="58" y="135"/>
                    </a:cubicBezTo>
                    <a:cubicBezTo>
                      <a:pt x="41" y="116"/>
                      <a:pt x="27" y="94"/>
                      <a:pt x="18" y="70"/>
                    </a:cubicBezTo>
                    <a:cubicBezTo>
                      <a:pt x="15" y="64"/>
                      <a:pt x="12" y="56"/>
                      <a:pt x="14" y="50"/>
                    </a:cubicBezTo>
                    <a:cubicBezTo>
                      <a:pt x="17" y="44"/>
                      <a:pt x="29" y="40"/>
                      <a:pt x="36" y="38"/>
                    </a:cubicBezTo>
                    <a:cubicBezTo>
                      <a:pt x="49" y="33"/>
                      <a:pt x="64" y="30"/>
                      <a:pt x="78" y="30"/>
                    </a:cubicBezTo>
                    <a:cubicBezTo>
                      <a:pt x="93" y="29"/>
                      <a:pt x="111" y="30"/>
                      <a:pt x="121" y="42"/>
                    </a:cubicBezTo>
                    <a:cubicBezTo>
                      <a:pt x="130" y="53"/>
                      <a:pt x="136" y="65"/>
                      <a:pt x="141" y="77"/>
                    </a:cubicBezTo>
                    <a:cubicBezTo>
                      <a:pt x="145" y="90"/>
                      <a:pt x="149" y="103"/>
                      <a:pt x="150" y="116"/>
                    </a:cubicBezTo>
                    <a:cubicBezTo>
                      <a:pt x="151" y="128"/>
                      <a:pt x="153" y="144"/>
                      <a:pt x="146" y="155"/>
                    </a:cubicBezTo>
                    <a:cubicBezTo>
                      <a:pt x="137" y="167"/>
                      <a:pt x="119" y="163"/>
                      <a:pt x="107" y="161"/>
                    </a:cubicBezTo>
                    <a:cubicBezTo>
                      <a:pt x="95" y="158"/>
                      <a:pt x="83" y="155"/>
                      <a:pt x="72" y="150"/>
                    </a:cubicBezTo>
                    <a:cubicBezTo>
                      <a:pt x="51" y="140"/>
                      <a:pt x="28" y="125"/>
                      <a:pt x="15" y="106"/>
                    </a:cubicBezTo>
                    <a:cubicBezTo>
                      <a:pt x="0" y="83"/>
                      <a:pt x="8" y="50"/>
                      <a:pt x="24" y="30"/>
                    </a:cubicBezTo>
                    <a:cubicBezTo>
                      <a:pt x="42" y="7"/>
                      <a:pt x="71" y="6"/>
                      <a:pt x="96" y="19"/>
                    </a:cubicBezTo>
                    <a:cubicBezTo>
                      <a:pt x="119" y="32"/>
                      <a:pt x="137" y="55"/>
                      <a:pt x="151" y="77"/>
                    </a:cubicBezTo>
                    <a:cubicBezTo>
                      <a:pt x="166" y="100"/>
                      <a:pt x="177" y="128"/>
                      <a:pt x="154" y="151"/>
                    </a:cubicBezTo>
                    <a:cubicBezTo>
                      <a:pt x="136" y="169"/>
                      <a:pt x="106" y="171"/>
                      <a:pt x="81" y="167"/>
                    </a:cubicBezTo>
                    <a:cubicBezTo>
                      <a:pt x="56" y="163"/>
                      <a:pt x="32" y="151"/>
                      <a:pt x="18" y="129"/>
                    </a:cubicBezTo>
                    <a:cubicBezTo>
                      <a:pt x="11" y="118"/>
                      <a:pt x="7" y="106"/>
                      <a:pt x="7" y="94"/>
                    </a:cubicBezTo>
                    <a:cubicBezTo>
                      <a:pt x="7" y="92"/>
                      <a:pt x="5" y="92"/>
                      <a:pt x="5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3" name="Google Shape;2603;p19"/>
            <p:cNvSpPr/>
            <p:nvPr/>
          </p:nvSpPr>
          <p:spPr>
            <a:xfrm rot="-1732564">
              <a:off x="2137850" y="-222222"/>
              <a:ext cx="667425" cy="537100"/>
            </a:xfrm>
            <a:custGeom>
              <a:avLst/>
              <a:gdLst/>
              <a:ahLst/>
              <a:cxnLst/>
              <a:rect l="l" t="t" r="r" b="b"/>
              <a:pathLst>
                <a:path w="71" h="57" extrusionOk="0">
                  <a:moveTo>
                    <a:pt x="0" y="42"/>
                  </a:moveTo>
                  <a:cubicBezTo>
                    <a:pt x="0" y="42"/>
                    <a:pt x="39" y="57"/>
                    <a:pt x="71" y="18"/>
                  </a:cubicBezTo>
                  <a:cubicBezTo>
                    <a:pt x="71" y="18"/>
                    <a:pt x="27" y="0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622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54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4" r:id="rId4"/>
    <p:sldLayoutId id="2147483745" r:id="rId5"/>
    <p:sldLayoutId id="2147483746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74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04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slide" Target="slide5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slide" Target="slide10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slide" Target="slide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5" Type="http://schemas.openxmlformats.org/officeDocument/2006/relationships/slide" Target="slide6.xml"/><Relationship Id="rId23" Type="http://schemas.openxmlformats.org/officeDocument/2006/relationships/slide" Target="slide11.xml"/><Relationship Id="rId10" Type="http://schemas.openxmlformats.org/officeDocument/2006/relationships/image" Target="../media/image23.png"/><Relationship Id="rId19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22.gif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1102926" y="929003"/>
            <a:ext cx="1083380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/>
              <a:t>4. Tính.</a:t>
            </a:r>
            <a:endParaRPr lang="vi-VN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F2301F-B666-CED3-A592-C7107B8A23E9}"/>
                  </a:ext>
                </a:extLst>
              </p:cNvPr>
              <p:cNvSpPr txBox="1"/>
              <p:nvPr/>
            </p:nvSpPr>
            <p:spPr>
              <a:xfrm>
                <a:off x="2456555" y="2525387"/>
                <a:ext cx="3212725" cy="1747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9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13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7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21</m:t>
                          </m:r>
                        </m:den>
                      </m:f>
                    </m:oMath>
                  </m:oMathPara>
                </a14:m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F2301F-B666-CED3-A592-C7107B8A2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55" y="2525387"/>
                <a:ext cx="3212725" cy="1747338"/>
              </a:xfrm>
              <a:prstGeom prst="rect">
                <a:avLst/>
              </a:prstGeom>
              <a:blipFill>
                <a:blip r:embed="rId5"/>
                <a:stretch>
                  <a:fillRect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3B6822-CEE5-95A6-65F6-B1606BC8FEBF}"/>
              </a:ext>
            </a:extLst>
          </p:cNvPr>
          <p:cNvCxnSpPr>
            <a:cxnSpLocks/>
          </p:cNvCxnSpPr>
          <p:nvPr/>
        </p:nvCxnSpPr>
        <p:spPr>
          <a:xfrm>
            <a:off x="2706624" y="2525387"/>
            <a:ext cx="420624" cy="5902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2919F5-DD93-0438-18A6-BD87648EB8C5}"/>
              </a:ext>
            </a:extLst>
          </p:cNvPr>
          <p:cNvCxnSpPr>
            <a:cxnSpLocks/>
          </p:cNvCxnSpPr>
          <p:nvPr/>
        </p:nvCxnSpPr>
        <p:spPr>
          <a:xfrm>
            <a:off x="3868571" y="3609367"/>
            <a:ext cx="416181" cy="512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551F4-AD1C-E153-83CB-4C66D744C8E2}"/>
              </a:ext>
            </a:extLst>
          </p:cNvPr>
          <p:cNvCxnSpPr>
            <a:cxnSpLocks/>
          </p:cNvCxnSpPr>
          <p:nvPr/>
        </p:nvCxnSpPr>
        <p:spPr>
          <a:xfrm>
            <a:off x="4937760" y="2616827"/>
            <a:ext cx="576230" cy="5902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067574-4021-0B49-7085-638AEF9258EF}"/>
              </a:ext>
            </a:extLst>
          </p:cNvPr>
          <p:cNvCxnSpPr>
            <a:cxnSpLocks/>
          </p:cNvCxnSpPr>
          <p:nvPr/>
        </p:nvCxnSpPr>
        <p:spPr>
          <a:xfrm>
            <a:off x="2661062" y="3609367"/>
            <a:ext cx="576230" cy="5902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DA8D5A-093A-BEA7-9C33-54F26C4B5134}"/>
                  </a:ext>
                </a:extLst>
              </p:cNvPr>
              <p:cNvSpPr txBox="1"/>
              <p:nvPr/>
            </p:nvSpPr>
            <p:spPr>
              <a:xfrm>
                <a:off x="5857590" y="2585275"/>
                <a:ext cx="2933824" cy="16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720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7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720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72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DA8D5A-093A-BEA7-9C33-54F26C4B5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90" y="2585275"/>
                <a:ext cx="2933824" cy="1687450"/>
              </a:xfrm>
              <a:prstGeom prst="rect">
                <a:avLst/>
              </a:prstGeom>
              <a:blipFill>
                <a:blip r:embed="rId6"/>
                <a:stretch>
                  <a:fillRect l="-15800" t="-1805" b="-1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hlinkClick r:id="rId7" action="ppaction://hlinksldjump"/>
            <a:extLst>
              <a:ext uri="{FF2B5EF4-FFF2-40B4-BE49-F238E27FC236}">
                <a16:creationId xmlns:a16="http://schemas.microsoft.com/office/drawing/2014/main" id="{834D936B-9B82-85B7-DFF8-1A5D8D09F73A}"/>
              </a:ext>
            </a:extLst>
          </p:cNvPr>
          <p:cNvSpPr/>
          <p:nvPr/>
        </p:nvSpPr>
        <p:spPr>
          <a:xfrm>
            <a:off x="4759670" y="5182741"/>
            <a:ext cx="4031744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Quay lại khám phá ô số nào!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7CFB25-B24C-7D45-85A5-0449955D4535}"/>
                  </a:ext>
                </a:extLst>
              </p:cNvPr>
              <p:cNvSpPr txBox="1"/>
              <p:nvPr/>
            </p:nvSpPr>
            <p:spPr>
              <a:xfrm>
                <a:off x="7747350" y="2585275"/>
                <a:ext cx="2933824" cy="16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720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7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72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7CFB25-B24C-7D45-85A5-0449955D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50" y="2585275"/>
                <a:ext cx="2933824" cy="1687450"/>
              </a:xfrm>
              <a:prstGeom prst="rect">
                <a:avLst/>
              </a:prstGeom>
              <a:blipFill>
                <a:blip r:embed="rId8"/>
                <a:stretch>
                  <a:fillRect l="-15800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3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" y="8483"/>
            <a:ext cx="12161838" cy="684103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18756" y="387747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92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92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460" y="2210440"/>
            <a:ext cx="10950439" cy="11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TOÁN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ÔN TẬP PHÂN SỐ ( T2) </a:t>
            </a:r>
            <a:endParaRPr kumimoji="0" lang="en-US" sz="3192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4767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9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0066" y="3232237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3575" y="3309320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8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dy cartoon icon 18800795 PNG">
            <a:extLst>
              <a:ext uri="{FF2B5EF4-FFF2-40B4-BE49-F238E27FC236}">
                <a16:creationId xmlns:a16="http://schemas.microsoft.com/office/drawing/2014/main" id="{3618B781-9170-E9CC-44BD-2C3A9E7F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3" y="2313972"/>
            <a:ext cx="2234856" cy="10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weet Candy Cartoon PNG &amp; SVG Design For T-Shirts">
            <a:extLst>
              <a:ext uri="{FF2B5EF4-FFF2-40B4-BE49-F238E27FC236}">
                <a16:creationId xmlns:a16="http://schemas.microsoft.com/office/drawing/2014/main" id="{39FD367F-AE62-931D-3325-24DC1127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0" y="1867763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dy - Free food and restaurant icons">
            <a:extLst>
              <a:ext uri="{FF2B5EF4-FFF2-40B4-BE49-F238E27FC236}">
                <a16:creationId xmlns:a16="http://schemas.microsoft.com/office/drawing/2014/main" id="{6E48D489-92B2-51B4-5805-9EE1F8845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67" y="4737482"/>
            <a:ext cx="1758568" cy="17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ap Your Hands Applause Sticker">
            <a:extLst>
              <a:ext uri="{FF2B5EF4-FFF2-40B4-BE49-F238E27FC236}">
                <a16:creationId xmlns:a16="http://schemas.microsoft.com/office/drawing/2014/main" id="{0E3475CA-9B01-579E-E605-6800867B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9" y="4255378"/>
            <a:ext cx="2240672" cy="22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rtual Hug GIF - Big Hug Bear">
            <a:extLst>
              <a:ext uri="{FF2B5EF4-FFF2-40B4-BE49-F238E27FC236}">
                <a16:creationId xmlns:a16="http://schemas.microsoft.com/office/drawing/2014/main" id="{D87D8D61-28CB-0C17-80F7-3A5860B0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13" y="1867763"/>
            <a:ext cx="162927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unny snack cartoon Sticker">
            <a:extLst>
              <a:ext uri="{FF2B5EF4-FFF2-40B4-BE49-F238E27FC236}">
                <a16:creationId xmlns:a16="http://schemas.microsoft.com/office/drawing/2014/main" id="{9751C93F-EE2D-C1D0-007F-04A7BB646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75" y="4328625"/>
            <a:ext cx="2262994" cy="22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1">
            <a:hlinkClick r:id="rId11" action="ppaction://hlinksldjump"/>
            <a:extLst>
              <a:ext uri="{FF2B5EF4-FFF2-40B4-BE49-F238E27FC236}">
                <a16:creationId xmlns:a16="http://schemas.microsoft.com/office/drawing/2014/main" id="{1067D3B5-CDFB-C250-6A64-3DD4F122CA4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5627"/>
          <a:stretch/>
        </p:blipFill>
        <p:spPr>
          <a:xfrm>
            <a:off x="2165542" y="1588844"/>
            <a:ext cx="2493979" cy="253029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  <a:extLst>
              <a:ext uri="{FF2B5EF4-FFF2-40B4-BE49-F238E27FC236}">
                <a16:creationId xmlns:a16="http://schemas.microsoft.com/office/drawing/2014/main" id="{D5400F12-6908-BC8C-5662-9A2A7A29AE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5917"/>
          <a:stretch/>
        </p:blipFill>
        <p:spPr>
          <a:xfrm>
            <a:off x="4834785" y="1588844"/>
            <a:ext cx="2566120" cy="2530294"/>
          </a:xfrm>
          <a:prstGeom prst="rect">
            <a:avLst/>
          </a:prstGeom>
        </p:spPr>
      </p:pic>
      <p:pic>
        <p:nvPicPr>
          <p:cNvPr id="28" name="Picture 27">
            <a:hlinkClick r:id="rId15" action="ppaction://hlinksldjump"/>
            <a:extLst>
              <a:ext uri="{FF2B5EF4-FFF2-40B4-BE49-F238E27FC236}">
                <a16:creationId xmlns:a16="http://schemas.microsoft.com/office/drawing/2014/main" id="{07CC2417-1EF4-F7CA-CD67-236090DB7D5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5574"/>
          <a:stretch/>
        </p:blipFill>
        <p:spPr>
          <a:xfrm>
            <a:off x="7528753" y="1578539"/>
            <a:ext cx="2514590" cy="2540599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id="{AFC5A7EC-19F6-F9DA-BF7A-FAA295D3B9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26245" y="4169938"/>
            <a:ext cx="2576424" cy="2998958"/>
          </a:xfrm>
          <a:prstGeom prst="rect">
            <a:avLst/>
          </a:prstGeom>
        </p:spPr>
      </p:pic>
      <p:pic>
        <p:nvPicPr>
          <p:cNvPr id="30" name="Picture 29">
            <a:hlinkClick r:id="rId19" action="ppaction://hlinksldjump"/>
            <a:extLst>
              <a:ext uri="{FF2B5EF4-FFF2-40B4-BE49-F238E27FC236}">
                <a16:creationId xmlns:a16="http://schemas.microsoft.com/office/drawing/2014/main" id="{7399D0E1-3D14-7E7D-A69D-B77A9735B1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73608" y="4169938"/>
            <a:ext cx="2524895" cy="2998958"/>
          </a:xfrm>
          <a:prstGeom prst="rect">
            <a:avLst/>
          </a:prstGeom>
        </p:spPr>
      </p:pic>
      <p:pic>
        <p:nvPicPr>
          <p:cNvPr id="31" name="Picture 30">
            <a:hlinkClick r:id="rId21" action="ppaction://hlinksldjump"/>
            <a:extLst>
              <a:ext uri="{FF2B5EF4-FFF2-40B4-BE49-F238E27FC236}">
                <a16:creationId xmlns:a16="http://schemas.microsoft.com/office/drawing/2014/main" id="{ADEA3D15-68A9-BA75-DD4B-D208A8E6DA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43635" y="4169938"/>
            <a:ext cx="2482433" cy="2983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17C699-4091-1DB3-DF1F-A10122AB084B}"/>
              </a:ext>
            </a:extLst>
          </p:cNvPr>
          <p:cNvSpPr txBox="1"/>
          <p:nvPr/>
        </p:nvSpPr>
        <p:spPr>
          <a:xfrm>
            <a:off x="1146757" y="231058"/>
            <a:ext cx="986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599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GAME </a:t>
            </a:r>
            <a:r>
              <a:rPr kumimoji="0" lang="en-US" sz="5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Ô SỐ MAY MẮN</a:t>
            </a:r>
          </a:p>
        </p:txBody>
      </p:sp>
      <p:sp>
        <p:nvSpPr>
          <p:cNvPr id="11" name="Arrow: Right 10">
            <a:hlinkClick r:id="rId23" action="ppaction://hlinksldjump"/>
            <a:extLst>
              <a:ext uri="{FF2B5EF4-FFF2-40B4-BE49-F238E27FC236}">
                <a16:creationId xmlns:a16="http://schemas.microsoft.com/office/drawing/2014/main" id="{3B14ACEC-8388-1729-B9A8-2BE55EEABC59}"/>
              </a:ext>
            </a:extLst>
          </p:cNvPr>
          <p:cNvSpPr/>
          <p:nvPr/>
        </p:nvSpPr>
        <p:spPr>
          <a:xfrm>
            <a:off x="10401300" y="6134100"/>
            <a:ext cx="1485900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FBE8C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7072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30B77B6-B327-497E-C2D1-EF77F374324A}"/>
              </a:ext>
            </a:extLst>
          </p:cNvPr>
          <p:cNvSpPr txBox="1"/>
          <p:nvPr/>
        </p:nvSpPr>
        <p:spPr>
          <a:xfrm>
            <a:off x="1281970" y="701699"/>
            <a:ext cx="1087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800">
                <a:latin typeface="Cambria Math" panose="02040503050406030204" pitchFamily="18" charset="0"/>
                <a:ea typeface="Cambria Math" panose="02040503050406030204" pitchFamily="18" charset="0"/>
              </a:rPr>
              <a:t>Phân số nào dưới đây bé hơn 1?</a:t>
            </a:r>
            <a:endParaRPr lang="vi-VN" sz="4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2C533-B4E1-1EB6-445F-2308009F6E58}"/>
                  </a:ext>
                </a:extLst>
              </p:cNvPr>
              <p:cNvSpPr txBox="1"/>
              <p:nvPr/>
            </p:nvSpPr>
            <p:spPr>
              <a:xfrm>
                <a:off x="463634" y="153269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2C533-B4E1-1EB6-445F-2308009F6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4" y="1532696"/>
                <a:ext cx="4224868" cy="2091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762EA-F370-BC72-2FBD-FAC90B21356E}"/>
                  </a:ext>
                </a:extLst>
              </p:cNvPr>
              <p:cNvSpPr txBox="1"/>
              <p:nvPr/>
            </p:nvSpPr>
            <p:spPr>
              <a:xfrm>
                <a:off x="5754962" y="153269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762EA-F370-BC72-2FBD-FAC90B213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62" y="1532696"/>
                <a:ext cx="4224868" cy="209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72664-2504-8202-AD82-57DDD978CE2D}"/>
                  </a:ext>
                </a:extLst>
              </p:cNvPr>
              <p:cNvSpPr txBox="1"/>
              <p:nvPr/>
            </p:nvSpPr>
            <p:spPr>
              <a:xfrm>
                <a:off x="463634" y="362416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72664-2504-8202-AD82-57DDD978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4" y="3624166"/>
                <a:ext cx="4224868" cy="209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33F6DD-1295-5E13-2642-8E7C316C5B79}"/>
                  </a:ext>
                </a:extLst>
              </p:cNvPr>
              <p:cNvSpPr txBox="1"/>
              <p:nvPr/>
            </p:nvSpPr>
            <p:spPr>
              <a:xfrm>
                <a:off x="5754962" y="3624166"/>
                <a:ext cx="4224868" cy="21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33F6DD-1295-5E13-2642-8E7C316C5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62" y="3624166"/>
                <a:ext cx="4224868" cy="216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6178F07-5BE2-7F41-69AA-DDACD68B5C73}"/>
              </a:ext>
            </a:extLst>
          </p:cNvPr>
          <p:cNvSpPr/>
          <p:nvPr/>
        </p:nvSpPr>
        <p:spPr>
          <a:xfrm>
            <a:off x="7098940" y="2363693"/>
            <a:ext cx="731880" cy="731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hlinkClick r:id="rId7" action="ppaction://hlinksldjump"/>
            <a:extLst>
              <a:ext uri="{FF2B5EF4-FFF2-40B4-BE49-F238E27FC236}">
                <a16:creationId xmlns:a16="http://schemas.microsoft.com/office/drawing/2014/main" id="{EA1D8B82-9FC1-85FF-36C5-8EBAF9978510}"/>
              </a:ext>
            </a:extLst>
          </p:cNvPr>
          <p:cNvSpPr/>
          <p:nvPr/>
        </p:nvSpPr>
        <p:spPr>
          <a:xfrm>
            <a:off x="4688502" y="5715636"/>
            <a:ext cx="4031744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Quay lại khám phá ô số nào!</a:t>
            </a:r>
          </a:p>
        </p:txBody>
      </p:sp>
    </p:spTree>
    <p:extLst>
      <p:ext uri="{BB962C8B-B14F-4D97-AF65-F5344CB8AC3E}">
        <p14:creationId xmlns:p14="http://schemas.microsoft.com/office/powerpoint/2010/main" val="24650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0B77B6-B327-497E-C2D1-EF77F374324A}"/>
                  </a:ext>
                </a:extLst>
              </p:cNvPr>
              <p:cNvSpPr txBox="1"/>
              <p:nvPr/>
            </p:nvSpPr>
            <p:spPr>
              <a:xfrm>
                <a:off x="1281970" y="701699"/>
                <a:ext cx="1087986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Phân số nào dưới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0B77B6-B327-497E-C2D1-EF77F3743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70" y="701699"/>
                <a:ext cx="10879868" cy="1147430"/>
              </a:xfrm>
              <a:prstGeom prst="rect">
                <a:avLst/>
              </a:prstGeom>
              <a:blipFill>
                <a:blip r:embed="rId3"/>
                <a:stretch>
                  <a:fillRect l="-252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2C533-B4E1-1EB6-445F-2308009F6E58}"/>
                  </a:ext>
                </a:extLst>
              </p:cNvPr>
              <p:cNvSpPr txBox="1"/>
              <p:nvPr/>
            </p:nvSpPr>
            <p:spPr>
              <a:xfrm>
                <a:off x="463634" y="153269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2C533-B4E1-1EB6-445F-2308009F6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4" y="1532696"/>
                <a:ext cx="4224868" cy="209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762EA-F370-BC72-2FBD-FAC90B21356E}"/>
                  </a:ext>
                </a:extLst>
              </p:cNvPr>
              <p:cNvSpPr txBox="1"/>
              <p:nvPr/>
            </p:nvSpPr>
            <p:spPr>
              <a:xfrm>
                <a:off x="5754962" y="153269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762EA-F370-BC72-2FBD-FAC90B213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62" y="1532696"/>
                <a:ext cx="4224868" cy="209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72664-2504-8202-AD82-57DDD978CE2D}"/>
                  </a:ext>
                </a:extLst>
              </p:cNvPr>
              <p:cNvSpPr txBox="1"/>
              <p:nvPr/>
            </p:nvSpPr>
            <p:spPr>
              <a:xfrm>
                <a:off x="463634" y="362416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72664-2504-8202-AD82-57DDD978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4" y="3624166"/>
                <a:ext cx="4224868" cy="209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33F6DD-1295-5E13-2642-8E7C316C5B79}"/>
                  </a:ext>
                </a:extLst>
              </p:cNvPr>
              <p:cNvSpPr txBox="1"/>
              <p:nvPr/>
            </p:nvSpPr>
            <p:spPr>
              <a:xfrm>
                <a:off x="5754962" y="3624166"/>
                <a:ext cx="4224868" cy="209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33F6DD-1295-5E13-2642-8E7C316C5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62" y="3624166"/>
                <a:ext cx="4224868" cy="2094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6178F07-5BE2-7F41-69AA-DDACD68B5C73}"/>
              </a:ext>
            </a:extLst>
          </p:cNvPr>
          <p:cNvSpPr/>
          <p:nvPr/>
        </p:nvSpPr>
        <p:spPr>
          <a:xfrm>
            <a:off x="1771036" y="4455163"/>
            <a:ext cx="731880" cy="731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id="{E68FEEB7-E1C0-D827-74D4-A68DC837435F}"/>
              </a:ext>
            </a:extLst>
          </p:cNvPr>
          <p:cNvSpPr/>
          <p:nvPr/>
        </p:nvSpPr>
        <p:spPr>
          <a:xfrm>
            <a:off x="4688502" y="5715636"/>
            <a:ext cx="4031744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Quay lại khám phá ô số nào!</a:t>
            </a:r>
          </a:p>
        </p:txBody>
      </p:sp>
    </p:spTree>
    <p:extLst>
      <p:ext uri="{BB962C8B-B14F-4D97-AF65-F5344CB8AC3E}">
        <p14:creationId xmlns:p14="http://schemas.microsoft.com/office/powerpoint/2010/main" val="29332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0B77B6-B327-497E-C2D1-EF77F374324A}"/>
                  </a:ext>
                </a:extLst>
              </p:cNvPr>
              <p:cNvSpPr txBox="1"/>
              <p:nvPr/>
            </p:nvSpPr>
            <p:spPr>
              <a:xfrm>
                <a:off x="1281970" y="701699"/>
                <a:ext cx="1087986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Phân số nào dưới lớn hơn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0B77B6-B327-497E-C2D1-EF77F3743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70" y="701699"/>
                <a:ext cx="10879868" cy="1147430"/>
              </a:xfrm>
              <a:prstGeom prst="rect">
                <a:avLst/>
              </a:prstGeom>
              <a:blipFill>
                <a:blip r:embed="rId3"/>
                <a:stretch>
                  <a:fillRect l="-252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2C533-B4E1-1EB6-445F-2308009F6E58}"/>
                  </a:ext>
                </a:extLst>
              </p:cNvPr>
              <p:cNvSpPr txBox="1"/>
              <p:nvPr/>
            </p:nvSpPr>
            <p:spPr>
              <a:xfrm>
                <a:off x="463634" y="1532696"/>
                <a:ext cx="4224868" cy="2070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2C533-B4E1-1EB6-445F-2308009F6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4" y="1532696"/>
                <a:ext cx="4224868" cy="20707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762EA-F370-BC72-2FBD-FAC90B21356E}"/>
                  </a:ext>
                </a:extLst>
              </p:cNvPr>
              <p:cNvSpPr txBox="1"/>
              <p:nvPr/>
            </p:nvSpPr>
            <p:spPr>
              <a:xfrm>
                <a:off x="5754962" y="153269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762EA-F370-BC72-2FBD-FAC90B213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62" y="1532696"/>
                <a:ext cx="4224868" cy="209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72664-2504-8202-AD82-57DDD978CE2D}"/>
                  </a:ext>
                </a:extLst>
              </p:cNvPr>
              <p:cNvSpPr txBox="1"/>
              <p:nvPr/>
            </p:nvSpPr>
            <p:spPr>
              <a:xfrm>
                <a:off x="463634" y="3624166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72664-2504-8202-AD82-57DDD978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4" y="3624166"/>
                <a:ext cx="4224868" cy="209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33F6DD-1295-5E13-2642-8E7C316C5B79}"/>
                  </a:ext>
                </a:extLst>
              </p:cNvPr>
              <p:cNvSpPr txBox="1"/>
              <p:nvPr/>
            </p:nvSpPr>
            <p:spPr>
              <a:xfrm>
                <a:off x="5754962" y="3624166"/>
                <a:ext cx="4224868" cy="209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33F6DD-1295-5E13-2642-8E7C316C5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62" y="3624166"/>
                <a:ext cx="4224868" cy="2094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6178F07-5BE2-7F41-69AA-DDACD68B5C73}"/>
              </a:ext>
            </a:extLst>
          </p:cNvPr>
          <p:cNvSpPr/>
          <p:nvPr/>
        </p:nvSpPr>
        <p:spPr>
          <a:xfrm>
            <a:off x="7098940" y="4455163"/>
            <a:ext cx="731880" cy="731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id="{C9B597F5-DE7C-222C-5DC7-52EFC24634A4}"/>
              </a:ext>
            </a:extLst>
          </p:cNvPr>
          <p:cNvSpPr/>
          <p:nvPr/>
        </p:nvSpPr>
        <p:spPr>
          <a:xfrm>
            <a:off x="4688502" y="5715636"/>
            <a:ext cx="4031744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Quay lại khám phá ô số nào!</a:t>
            </a:r>
          </a:p>
        </p:txBody>
      </p:sp>
    </p:spTree>
    <p:extLst>
      <p:ext uri="{BB962C8B-B14F-4D97-AF65-F5344CB8AC3E}">
        <p14:creationId xmlns:p14="http://schemas.microsoft.com/office/powerpoint/2010/main" val="13304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984" y="652856"/>
            <a:ext cx="11026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 b="1"/>
              <a:t>2. </a:t>
            </a:r>
            <a:r>
              <a:rPr lang="vi-VN" sz="3200" b="1"/>
              <a:t>Viết tên các con vật dưới đây theo thứ tự có cân nặng từ bé đến lớn.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BA868-17AA-FFE9-B768-4BDC21815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43" y="1818947"/>
            <a:ext cx="10083351" cy="374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26A502-ACB8-8B72-57B0-950B310B7C8F}"/>
              </a:ext>
            </a:extLst>
          </p:cNvPr>
          <p:cNvSpPr txBox="1"/>
          <p:nvPr/>
        </p:nvSpPr>
        <p:spPr>
          <a:xfrm>
            <a:off x="1289755" y="5833872"/>
            <a:ext cx="972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/>
              <a:t>Thảo luận nhóm đôi (quy đồng mẫu số để so sánh)</a:t>
            </a:r>
            <a:endParaRPr lang="vi-VN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67E63D-9C81-64CF-CFEE-961EB03FD63A}"/>
              </a:ext>
            </a:extLst>
          </p:cNvPr>
          <p:cNvSpPr txBox="1"/>
          <p:nvPr/>
        </p:nvSpPr>
        <p:spPr>
          <a:xfrm>
            <a:off x="839819" y="5341429"/>
            <a:ext cx="10482197" cy="1077218"/>
          </a:xfrm>
          <a:prstGeom prst="rect">
            <a:avLst/>
          </a:prstGeom>
          <a:solidFill>
            <a:srgbClr val="FFFCEF"/>
          </a:solidFill>
        </p:spPr>
        <p:txBody>
          <a:bodyPr wrap="square" rtlCol="0">
            <a:spAutoFit/>
          </a:bodyPr>
          <a:lstStyle/>
          <a:p>
            <a:pPr lvl="2" algn="just"/>
            <a:r>
              <a:rPr lang="en-US" sz="3200">
                <a:solidFill>
                  <a:srgbClr val="C00000"/>
                </a:solidFill>
              </a:rPr>
              <a:t>Các con vật theo thứ tự có cân nặng từ bé đến lớn là: vịt, gà, mèo, thỏ.</a:t>
            </a:r>
            <a:endParaRPr lang="vi-VN" sz="3200">
              <a:solidFill>
                <a:srgbClr val="C00000"/>
              </a:solidFill>
            </a:endParaRPr>
          </a:p>
        </p:txBody>
      </p:sp>
      <p:sp>
        <p:nvSpPr>
          <p:cNvPr id="14" name="Arrow: Right 13">
            <a:hlinkClick r:id="rId5" action="ppaction://hlinksldjump"/>
            <a:extLst>
              <a:ext uri="{FF2B5EF4-FFF2-40B4-BE49-F238E27FC236}">
                <a16:creationId xmlns:a16="http://schemas.microsoft.com/office/drawing/2014/main" id="{818F651F-0D21-E759-EF82-7DA2F59DCA84}"/>
              </a:ext>
            </a:extLst>
          </p:cNvPr>
          <p:cNvSpPr/>
          <p:nvPr/>
        </p:nvSpPr>
        <p:spPr>
          <a:xfrm>
            <a:off x="5425923" y="6121324"/>
            <a:ext cx="4031744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Quay lại khám phá ô số nào!</a:t>
            </a:r>
          </a:p>
        </p:txBody>
      </p:sp>
    </p:spTree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64014" y="398651"/>
                <a:ext cx="10833809" cy="5383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/>
                  <a:t>3. </a:t>
                </a:r>
                <a:r>
                  <a:rPr lang="vi-VN" sz="4000" b="1"/>
                  <a:t>Các bạn Mai, Nam, Việt và Rô bốt chạy thi theo chiều dài sân trường. Mai chạy hết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b="1"/>
                  <a:t> phút, Nam chạy hết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000" b="1"/>
                  <a:t> phút, Việt chạy hết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4000" b="1"/>
                  <a:t> phút, Rô-bốt chạy hết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/>
                  <a:t>phút. Hỏi ai về đích đầu tiên, ai đến đích cuối cùng?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4" y="398651"/>
                <a:ext cx="10833809" cy="5383333"/>
              </a:xfrm>
              <a:prstGeom prst="rect">
                <a:avLst/>
              </a:prstGeom>
              <a:blipFill>
                <a:blip r:embed="rId3"/>
                <a:stretch>
                  <a:fillRect l="-2026" r="-1970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F2470F-3751-1835-5B73-9A326DC27BCE}"/>
              </a:ext>
            </a:extLst>
          </p:cNvPr>
          <p:cNvSpPr/>
          <p:nvPr/>
        </p:nvSpPr>
        <p:spPr>
          <a:xfrm>
            <a:off x="5425923" y="5781984"/>
            <a:ext cx="2163597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900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7D453-1EF1-4123-B255-CC4EA5CA9F05}"/>
              </a:ext>
            </a:extLst>
          </p:cNvPr>
          <p:cNvSpPr txBox="1"/>
          <p:nvPr/>
        </p:nvSpPr>
        <p:spPr>
          <a:xfrm>
            <a:off x="853081" y="930562"/>
            <a:ext cx="9516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0" i="0">
                <a:solidFill>
                  <a:srgbClr val="000000"/>
                </a:solidFill>
                <a:effectLst/>
                <a:latin typeface="+mj-lt"/>
                <a:ea typeface="Cambria Math" panose="02040503050406030204" pitchFamily="18" charset="0"/>
              </a:rPr>
              <a:t>Ta có:</a:t>
            </a:r>
            <a:endParaRPr lang="vi-VN" sz="4400" b="0" i="0">
              <a:solidFill>
                <a:srgbClr val="000000"/>
              </a:solidFill>
              <a:effectLst/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7D5FC-8600-7661-24AD-B27707D9600A}"/>
                  </a:ext>
                </a:extLst>
              </p:cNvPr>
              <p:cNvSpPr txBox="1"/>
              <p:nvPr/>
            </p:nvSpPr>
            <p:spPr>
              <a:xfrm>
                <a:off x="1249547" y="1841311"/>
                <a:ext cx="4520476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7D5FC-8600-7661-24AD-B27707D96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47" y="1841311"/>
                <a:ext cx="4520476" cy="1288686"/>
              </a:xfrm>
              <a:prstGeom prst="rect">
                <a:avLst/>
              </a:prstGeom>
              <a:blipFill>
                <a:blip r:embed="rId4"/>
                <a:stretch>
                  <a:fillRect b="-1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1ECDAB-C156-FB73-AA9C-AE2CFB04E77D}"/>
                  </a:ext>
                </a:extLst>
              </p:cNvPr>
              <p:cNvSpPr txBox="1"/>
              <p:nvPr/>
            </p:nvSpPr>
            <p:spPr>
              <a:xfrm>
                <a:off x="5373603" y="1841311"/>
                <a:ext cx="5608500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1ECDAB-C156-FB73-AA9C-AE2CFB04E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603" y="1841311"/>
                <a:ext cx="5608500" cy="1288686"/>
              </a:xfrm>
              <a:prstGeom prst="rect">
                <a:avLst/>
              </a:prstGeom>
              <a:blipFill>
                <a:blip r:embed="rId5"/>
                <a:stretch>
                  <a:fillRect b="-1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DFE53-5078-94E0-6147-B145025D64F3}"/>
                  </a:ext>
                </a:extLst>
              </p:cNvPr>
              <p:cNvSpPr txBox="1"/>
              <p:nvPr/>
            </p:nvSpPr>
            <p:spPr>
              <a:xfrm>
                <a:off x="9449028" y="1843267"/>
                <a:ext cx="2008563" cy="12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DFE53-5078-94E0-6147-B145025D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028" y="1843267"/>
                <a:ext cx="2008563" cy="1284775"/>
              </a:xfrm>
              <a:prstGeom prst="rect">
                <a:avLst/>
              </a:prstGeom>
              <a:blipFill>
                <a:blip r:embed="rId6"/>
                <a:stretch>
                  <a:fillRect b="-1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FE044B-ECEA-2901-1756-D8FB5CE7D8DA}"/>
              </a:ext>
            </a:extLst>
          </p:cNvPr>
          <p:cNvSpPr txBox="1"/>
          <p:nvPr/>
        </p:nvSpPr>
        <p:spPr>
          <a:xfrm>
            <a:off x="1002771" y="3906500"/>
            <a:ext cx="101562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b="1" i="0">
                <a:solidFill>
                  <a:srgbClr val="C00000"/>
                </a:solidFill>
                <a:effectLst/>
                <a:latin typeface="+mj-lt"/>
                <a:ea typeface="Cambria Math" panose="02040503050406030204" pitchFamily="18" charset="0"/>
              </a:rPr>
              <a:t>Vậy Việt về đích đầu tiên; Rô-bốt về đích cuối cùng.</a:t>
            </a:r>
            <a:endParaRPr lang="vi-VN" sz="4800" b="1" i="0">
              <a:solidFill>
                <a:srgbClr val="C00000"/>
              </a:solidFill>
              <a:effectLst/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6DC72-B34C-B606-C98F-ACEF450C8C01}"/>
                  </a:ext>
                </a:extLst>
              </p:cNvPr>
              <p:cNvSpPr txBox="1"/>
              <p:nvPr/>
            </p:nvSpPr>
            <p:spPr>
              <a:xfrm>
                <a:off x="10453309" y="1841311"/>
                <a:ext cx="2008563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6DC72-B34C-B606-C98F-ACEF450C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309" y="1841311"/>
                <a:ext cx="2008563" cy="1288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hlinkClick r:id="rId8" action="ppaction://hlinksldjump"/>
            <a:extLst>
              <a:ext uri="{FF2B5EF4-FFF2-40B4-BE49-F238E27FC236}">
                <a16:creationId xmlns:a16="http://schemas.microsoft.com/office/drawing/2014/main" id="{DF7D1BC8-9C8B-C0DA-BC30-6A93106C8FE0}"/>
              </a:ext>
            </a:extLst>
          </p:cNvPr>
          <p:cNvSpPr/>
          <p:nvPr/>
        </p:nvSpPr>
        <p:spPr>
          <a:xfrm>
            <a:off x="5425923" y="6121324"/>
            <a:ext cx="4031744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Quay lại khám phá ô số nào!</a:t>
            </a:r>
          </a:p>
        </p:txBody>
      </p:sp>
    </p:spTree>
    <p:extLst>
      <p:ext uri="{BB962C8B-B14F-4D97-AF65-F5344CB8AC3E}">
        <p14:creationId xmlns:p14="http://schemas.microsoft.com/office/powerpoint/2010/main" val="2561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BF678-4BE9-41DA-B993-D3780FA1E261}:375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's Spring Season by Slidesgo">
  <a:themeElements>
    <a:clrScheme name="Simple Light">
      <a:dk1>
        <a:srgbClr val="054F3A"/>
      </a:dk1>
      <a:lt1>
        <a:srgbClr val="FBE8C1"/>
      </a:lt1>
      <a:dk2>
        <a:srgbClr val="F8C872"/>
      </a:dk2>
      <a:lt2>
        <a:srgbClr val="523F14"/>
      </a:lt2>
      <a:accent1>
        <a:srgbClr val="475686"/>
      </a:accent1>
      <a:accent2>
        <a:srgbClr val="7C96F1"/>
      </a:accent2>
      <a:accent3>
        <a:srgbClr val="006A4C"/>
      </a:accent3>
      <a:accent4>
        <a:srgbClr val="98CFBB"/>
      </a:accent4>
      <a:accent5>
        <a:srgbClr val="35A17D"/>
      </a:accent5>
      <a:accent6>
        <a:srgbClr val="FFFFFF"/>
      </a:accent6>
      <a:hlink>
        <a:srgbClr val="054F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428</Words>
  <Application>Microsoft Office PowerPoint</Application>
  <PresentationFormat>Custom</PresentationFormat>
  <Paragraphs>58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It's Spring Season by Slidesgo</vt:lpstr>
      <vt:lpstr>Office 主题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STD_DELL</cp:lastModifiedBy>
  <cp:revision>583</cp:revision>
  <dcterms:modified xsi:type="dcterms:W3CDTF">2025-05-12T08:39:19Z</dcterms:modified>
</cp:coreProperties>
</file>